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0077450" cy="5668963"/>
  <p:notesSz cx="7772400" cy="10058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68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Noto Sans Devanagar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Noto Sans Devanagar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Noto Sans Devanagar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6B0D9BA9-13A8-4579-B6CA-8DBA3E6DCB4E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Noto Sans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2856817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BFCE2BD7-9668-4908-838F-DF945597F1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31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1EB55F0-E7B3-40C7-8875-76976D006196}" type="slidenum">
              <a:t>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6FAC422-5ED8-4B69-9F43-9E114374EB6E}" type="slidenum">
              <a:t>10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EEC3456-CF52-420F-A020-A97F555B6916}" type="slidenum">
              <a:t>11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180C76D-F7B8-46B2-854B-4C3B8624F1DF}" type="slidenum"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758AD6B-0433-4073-AEF7-8D50B738BC68}" type="slidenum"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0A1AFDD-C81B-4649-ABB4-67B95CDE2F13}" type="slidenum"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29A74C1-9DF4-4E88-B159-F013A4A13FCF}" type="slidenum"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5AA0C6C-7A6D-489B-8E93-35A442F4218E}" type="slidenum">
              <a:t>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1DDBA09-C5DC-4245-B5FA-D349F35E90F3}" type="slidenum">
              <a:t>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AA24CF3-DB62-408D-BB1D-A3DDB7EE1BDC}" type="slidenum">
              <a:t>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D16C5E7-3C68-49CD-9CB0-FABB88F1881D}" type="slidenum">
              <a:t>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927100"/>
            <a:ext cx="7558088" cy="197485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8088" cy="1368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9973292-22FB-4A6F-827B-34D9E725392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5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921310C-3878-4EC2-98DA-A9F1EE9E52E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9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225425"/>
            <a:ext cx="2266950" cy="43894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0037" cy="43894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0F5431-2B00-4905-9E86-25B5D32C1D9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6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A65F5FF-F8EB-4B37-91ED-FB2AB871F1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1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412875"/>
            <a:ext cx="8691562" cy="23590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1562" cy="12398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95AE147-72C2-4C60-ADA4-3B2072284E0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4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5563"/>
            <a:ext cx="4457700" cy="3289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325563"/>
            <a:ext cx="4459287" cy="3289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C2F939-9BDB-41D7-9E56-04CEAE5612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7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01625"/>
            <a:ext cx="8691562" cy="10953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389063"/>
            <a:ext cx="426402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070100"/>
            <a:ext cx="4264025" cy="30464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2225" y="1389063"/>
            <a:ext cx="428307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2225" y="2070100"/>
            <a:ext cx="4283075" cy="30464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856934A-A635-4A15-BF80-815523E718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4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9F25962-711C-43DA-9E1A-6158F856C65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98378D7-019D-49B9-BB36-EA827416F51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0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A68149-B713-4C4C-B74D-C5D7489D02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0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4A91A3-EED7-4185-B500-C9DEEAC57A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8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640" y="1326240"/>
            <a:ext cx="9068760" cy="32878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640" y="5164560"/>
            <a:ext cx="234756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4840" y="5164560"/>
            <a:ext cx="234756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F2E23B3A-30DD-47E9-9D06-9888828245B0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marL="0" marR="0" indent="0" rtl="0" hangingPunct="0">
        <a:spcBef>
          <a:spcPts val="1414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Тема работы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03640" y="2785513"/>
            <a:ext cx="9068760" cy="369332"/>
          </a:xfrm>
        </p:spPr>
        <p:txBody>
          <a:bodyPr vert="horz" anchor="ctr">
            <a:spAutoFit/>
          </a:bodyPr>
          <a:lstStyle/>
          <a:p>
            <a:pPr lvl="0" algn="ctr"/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27ECD4-FD81-4946-8C3D-61D74C8276E2}" type="slidenum">
              <a:t>10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Заключение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>
            <a:normAutofit fontScale="85000" lnSpcReduction="20000"/>
          </a:bodyPr>
          <a:lstStyle/>
          <a:p>
            <a:pPr lvl="0"/>
            <a:r>
              <a:rPr lang="en-US"/>
              <a:t>Результаты решения задач: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Создание программы: программа была создана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Вторая задача: решена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Третья задача: решена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Четвертая задача: решена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Направления дальнейшей разработки / улучшения программы: Lorem ipsum dolor sit amet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4861C5-A86C-458F-8253-8281CB8789E8}" type="slidenum">
              <a:t>11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Запасной слайд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61200" y="1883520"/>
            <a:ext cx="4679640" cy="1900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64F8E2C-55CE-4CDE-9947-BDF117760B34}" type="slidenum">
              <a:t>2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 dirty="0" err="1" smtClean="0"/>
              <a:t>Актуальность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D01D7BD-D73B-4E7F-8A59-A0407501E619}" type="slidenum">
              <a:t>3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Цель и задачи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>
            <a:normAutofit fontScale="92500" lnSpcReduction="20000"/>
          </a:bodyPr>
          <a:lstStyle/>
          <a:p>
            <a:pPr lvl="0"/>
            <a:r>
              <a:rPr lang="en-US"/>
              <a:t>Цель работы: Lorem ipsum dolor sit amet</a:t>
            </a:r>
          </a:p>
          <a:p>
            <a:pPr lvl="0"/>
            <a:r>
              <a:rPr lang="en-US"/>
              <a:t>Задачи: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Создание программы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Вторая задача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Третья задача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Четвертая задача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D34499A-1146-4B37-A18B-B81045F0F7DE}" type="slidenum">
              <a:t>4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>
              <a:spcBef>
                <a:spcPts val="1414"/>
              </a:spcBef>
            </a:pPr>
            <a:r>
              <a:rPr lang="en-US"/>
              <a:t>Создание программы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/>
            <a:r>
              <a:rPr lang="en-US"/>
              <a:t>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AA6F78D-C2F8-4A6C-B399-A205D54CAF20}" type="slidenum">
              <a:t>5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>
              <a:spcBef>
                <a:spcPts val="1414"/>
              </a:spcBef>
            </a:pPr>
            <a:r>
              <a:rPr lang="en-US"/>
              <a:t>Вторая задача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/>
            <a:r>
              <a:rPr lang="en-US"/>
              <a:t>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5CBE9C-F379-4179-81AA-C9B6FB66C855}" type="slidenum">
              <a:t>6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640" y="226080"/>
            <a:ext cx="9068760" cy="946440"/>
          </a:xfrm>
        </p:spPr>
        <p:txBody>
          <a:bodyPr vert="horz"/>
          <a:lstStyle/>
          <a:p>
            <a:pPr lvl="0"/>
            <a:r>
              <a:rPr lang="en-US"/>
              <a:t>Третья задача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/>
            <a:r>
              <a:rPr lang="en-US"/>
              <a:t>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EBB3403-D615-4618-B7F3-C5E33637965B}" type="slidenum">
              <a:t>7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Четвертая задача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/>
            <a:r>
              <a:rPr lang="en-US"/>
              <a:t>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CF8C440-E5F5-4FC7-86D2-B02F0AD87CD5}" type="slidenum">
              <a:t>8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Скриншот разработанной системы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61200" y="1883520"/>
            <a:ext cx="4679640" cy="1900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E984C8E-BF99-4D47-9A3D-AF6B83B235E5}" type="slidenum">
              <a:t>9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Апробация работы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/>
            <a:r>
              <a:rPr lang="en-US"/>
              <a:t>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227</Words>
  <Application>Microsoft Office PowerPoint</Application>
  <PresentationFormat>Custom</PresentationFormat>
  <Paragraphs>50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DejaVu Sans</vt:lpstr>
      <vt:lpstr>Liberation Sans</vt:lpstr>
      <vt:lpstr>Liberation Serif</vt:lpstr>
      <vt:lpstr>Noto Sans Devanagari</vt:lpstr>
      <vt:lpstr>StarSymbol</vt:lpstr>
      <vt:lpstr>Default</vt:lpstr>
      <vt:lpstr>Тема работы</vt:lpstr>
      <vt:lpstr>Актуальность</vt:lpstr>
      <vt:lpstr>Цель и задачи</vt:lpstr>
      <vt:lpstr>Создание программы</vt:lpstr>
      <vt:lpstr>Вторая задача</vt:lpstr>
      <vt:lpstr>Третья задача</vt:lpstr>
      <vt:lpstr>Четвертая задача</vt:lpstr>
      <vt:lpstr>Скриншот разработанной системы</vt:lpstr>
      <vt:lpstr>Апробация работы</vt:lpstr>
      <vt:lpstr>Заключение</vt:lpstr>
      <vt:lpstr>Запасной слайд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работы</dc:title>
  <dc:creator>Максим</dc:creator>
  <cp:lastModifiedBy>Максим</cp:lastModifiedBy>
  <cp:revision>10</cp:revision>
  <dcterms:created xsi:type="dcterms:W3CDTF">2020-10-27T13:45:52Z</dcterms:created>
  <dcterms:modified xsi:type="dcterms:W3CDTF">2020-10-27T14:52:45Z</dcterms:modified>
</cp:coreProperties>
</file>