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0077450" cy="5668963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B0D9BA9-13A8-4579-B6CA-8DBA3E6DCB4E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85681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FCE2BD7-9668-4908-838F-DF945597F1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3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1EB55F0-E7B3-40C7-8875-76976D006196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EEC3456-CF52-420F-A020-A97F555B6916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180C76D-F7B8-46B2-854B-4C3B8624F1DF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758AD6B-0433-4073-AEF7-8D50B738BC68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0A1AFDD-C81B-4649-ABB4-67B95CDE2F13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29A74C1-9DF4-4E88-B159-F013A4A13FCF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5AA0C6C-7A6D-489B-8E93-35A442F4218E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1DDBA09-C5DC-4245-B5FA-D349F35E90F3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AA24CF3-DB62-408D-BB1D-A3DDB7EE1BDC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6FAC422-5ED8-4B69-9F43-9E114374EB6E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973292-22FB-4A6F-827B-34D9E72539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21310C-3878-4EC2-98DA-A9F1EE9E52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9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0F5431-2B00-4905-9E86-25B5D32C1D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6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65F5FF-F8EB-4B37-91ED-FB2AB871F1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1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5AE147-72C2-4C60-ADA4-3B2072284E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4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5563"/>
            <a:ext cx="4457700" cy="3289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325563"/>
            <a:ext cx="4459287" cy="3289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C2F939-9BDB-41D7-9E56-04CEAE5612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7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56934A-A635-4A15-BF80-815523E718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4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F25962-711C-43DA-9E1A-6158F856C6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8378D7-019D-49B9-BB36-EA827416F5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0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A68149-B713-4C4C-B74D-C5D7489D02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0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4A91A3-EED7-4185-B500-C9DEEAC57A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8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640" y="1326240"/>
            <a:ext cx="9068760" cy="32878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640" y="516456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4840" y="516456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2E23B3A-30DD-47E9-9D06-9888828245B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Тема работы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640" y="1138909"/>
            <a:ext cx="9068760" cy="3662541"/>
          </a:xfrm>
        </p:spPr>
        <p:txBody>
          <a:bodyPr vert="horz" anchor="ctr">
            <a:spAutoFit/>
          </a:bodyPr>
          <a:lstStyle/>
          <a:p>
            <a:pPr lvl="0" algn="ctr"/>
            <a:endParaRPr lang="en-US" sz="2400" dirty="0" smtClean="0"/>
          </a:p>
          <a:p>
            <a:pPr lvl="0" algn="ctr"/>
            <a:r>
              <a:rPr lang="en-US" sz="2400" dirty="0" smtClean="0"/>
              <a:t> </a:t>
            </a:r>
          </a:p>
          <a:p>
            <a:pPr lvl="0" algn="ctr"/>
            <a:r>
              <a:rPr lang="en-US" sz="2400" dirty="0" err="1" smtClean="0"/>
              <a:t>Автор</a:t>
            </a:r>
            <a:r>
              <a:rPr lang="en-US" sz="2400" dirty="0" smtClean="0"/>
              <a:t>: </a:t>
            </a:r>
            <a:r>
              <a:rPr lang="en-US" sz="2400" dirty="0" err="1" smtClean="0"/>
              <a:t>Иванов</a:t>
            </a:r>
            <a:r>
              <a:rPr lang="en-US" sz="2400" dirty="0" smtClean="0"/>
              <a:t> И.И, </a:t>
            </a:r>
            <a:r>
              <a:rPr lang="en-US" sz="2400" dirty="0" err="1" smtClean="0"/>
              <a:t>группа</a:t>
            </a:r>
            <a:r>
              <a:rPr lang="en-US" sz="2400" dirty="0" smtClean="0"/>
              <a:t> 0000</a:t>
            </a:r>
          </a:p>
          <a:p>
            <a:pPr lvl="0" algn="ctr"/>
            <a:r>
              <a:rPr lang="en-US" sz="2400" dirty="0" err="1" smtClean="0"/>
              <a:t>Руководитель</a:t>
            </a:r>
            <a:r>
              <a:rPr lang="en-US" sz="2400" dirty="0" smtClean="0"/>
              <a:t>: </a:t>
            </a:r>
            <a:r>
              <a:rPr lang="en-US" sz="2400" dirty="0" err="1" smtClean="0"/>
              <a:t>Иванов</a:t>
            </a:r>
            <a:r>
              <a:rPr lang="en-US" sz="2400" dirty="0" smtClean="0"/>
              <a:t> И.А., </a:t>
            </a:r>
            <a:r>
              <a:rPr lang="en-US" sz="2400" dirty="0" err="1" smtClean="0"/>
              <a:t>должность</a:t>
            </a:r>
            <a:r>
              <a:rPr lang="en-US" sz="2400" dirty="0" smtClean="0"/>
              <a:t>, </a:t>
            </a:r>
            <a:r>
              <a:rPr lang="en-US" sz="2400" dirty="0" err="1" smtClean="0"/>
              <a:t>профессор</a:t>
            </a:r>
            <a:endParaRPr lang="en-US" sz="2400" dirty="0" smtClean="0"/>
          </a:p>
          <a:p>
            <a:pPr lvl="0" algn="ctr"/>
            <a:endParaRPr lang="en-US" sz="2400" dirty="0" smtClean="0"/>
          </a:p>
          <a:p>
            <a:pPr lvl="0" algn="ctr"/>
            <a:endParaRPr lang="en-US" sz="2400" dirty="0" smtClean="0"/>
          </a:p>
          <a:p>
            <a:pPr lvl="0" algn="ctr"/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4861C5-A86C-458F-8253-8281CB8789E8}" type="slidenum">
              <a:t>10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Запасной слайд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61200" y="1883520"/>
            <a:ext cx="4679640" cy="190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4F8E2C-55CE-4CDE-9947-BDF117760B34}" type="slidenum">
              <a:t>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 err="1" smtClean="0"/>
              <a:t>Актуальность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01D7BD-D73B-4E7F-8A59-A0407501E619}" type="slidenum">
              <a:t>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Цель и задачи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92500" lnSpcReduction="20000"/>
          </a:bodyPr>
          <a:lstStyle/>
          <a:p>
            <a:pPr lvl="0"/>
            <a:r>
              <a:rPr lang="en-US" dirty="0" err="1"/>
              <a:t>Цель</a:t>
            </a:r>
            <a:r>
              <a:rPr lang="en-US" dirty="0"/>
              <a:t> </a:t>
            </a:r>
            <a:r>
              <a:rPr lang="en-US" dirty="0" err="1"/>
              <a:t>работы</a:t>
            </a:r>
            <a:r>
              <a:rPr lang="en-US" dirty="0"/>
              <a:t>: Lorem ipsum dolor sit </a:t>
            </a:r>
            <a:r>
              <a:rPr lang="en-US" dirty="0" err="1"/>
              <a:t>amet</a:t>
            </a:r>
            <a:endParaRPr lang="en-US" dirty="0"/>
          </a:p>
          <a:p>
            <a:pPr lvl="0"/>
            <a:r>
              <a:rPr lang="en-US" dirty="0" err="1"/>
              <a:t>Задачи</a:t>
            </a:r>
            <a:r>
              <a:rPr lang="en-US" dirty="0"/>
              <a:t>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Создание</a:t>
            </a:r>
            <a:r>
              <a:rPr lang="en-US" dirty="0"/>
              <a:t> </a:t>
            </a:r>
            <a:r>
              <a:rPr lang="en-US" dirty="0" err="1"/>
              <a:t>программы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Вторая</a:t>
            </a:r>
            <a:r>
              <a:rPr lang="en-US" dirty="0"/>
              <a:t> </a:t>
            </a:r>
            <a:r>
              <a:rPr lang="en-US" dirty="0" err="1" smtClean="0"/>
              <a:t>задача</a:t>
            </a: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dirty="0" err="1" smtClean="0"/>
              <a:t>Третья</a:t>
            </a:r>
            <a:r>
              <a:rPr lang="en-US" dirty="0" smtClean="0"/>
              <a:t> </a:t>
            </a:r>
            <a:r>
              <a:rPr lang="en-US" dirty="0" err="1" smtClean="0"/>
              <a:t>задача</a:t>
            </a: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dirty="0" err="1" smtClean="0"/>
              <a:t>Четвертая</a:t>
            </a:r>
            <a:r>
              <a:rPr lang="en-US" dirty="0" smtClean="0"/>
              <a:t> </a:t>
            </a:r>
            <a:r>
              <a:rPr lang="en-US" dirty="0" err="1" smtClean="0"/>
              <a:t>задача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34499A-1146-4B37-A18B-B81045F0F7DE}" type="slidenum">
              <a:t>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>
              <a:spcBef>
                <a:spcPts val="1414"/>
              </a:spcBef>
            </a:pPr>
            <a:r>
              <a:rPr lang="en-US"/>
              <a:t>Создание программы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A6F78D-C2F8-4A6C-B399-A205D54CAF20}" type="slidenum">
              <a:t>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>
              <a:spcBef>
                <a:spcPts val="1414"/>
              </a:spcBef>
            </a:pPr>
            <a:r>
              <a:rPr lang="en-US"/>
              <a:t>Вторая задача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5CBE9C-F379-4179-81AA-C9B6FB66C855}" type="slidenum">
              <a:t>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640" y="226080"/>
            <a:ext cx="9068760" cy="946440"/>
          </a:xfrm>
        </p:spPr>
        <p:txBody>
          <a:bodyPr vert="horz"/>
          <a:lstStyle/>
          <a:p>
            <a:pPr lvl="0"/>
            <a:r>
              <a:rPr lang="en-US"/>
              <a:t>Третья задача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BB3403-D615-4618-B7F3-C5E33637965B}" type="slidenum">
              <a:t>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Четвертая задача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F8C440-E5F5-4FC7-86D2-B02F0AD87CD5}" type="slidenum">
              <a:t>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Скриншот разработанной системы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61200" y="1883520"/>
            <a:ext cx="4679640" cy="190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27ECD4-FD81-4946-8C3D-61D74C8276E2}" type="slidenum">
              <a:t>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Заключение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85000" lnSpcReduction="20000"/>
          </a:bodyPr>
          <a:lstStyle/>
          <a:p>
            <a:pPr lvl="0"/>
            <a:r>
              <a:rPr lang="en-US"/>
              <a:t>Результаты решения задач: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Создание программы: программа была создана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Вторая задача: решена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Третья задача: решена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Четвертая задача: решена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Направления дальнейшей разработки / улучшения программы: Lorem ipsum dolor sit amet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217</Words>
  <Application>Microsoft Office PowerPoint</Application>
  <PresentationFormat>Custom</PresentationFormat>
  <Paragraphs>51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DejaVu Sans</vt:lpstr>
      <vt:lpstr>Liberation Sans</vt:lpstr>
      <vt:lpstr>Liberation Serif</vt:lpstr>
      <vt:lpstr>Noto Sans Devanagari</vt:lpstr>
      <vt:lpstr>StarSymbol</vt:lpstr>
      <vt:lpstr>Default</vt:lpstr>
      <vt:lpstr>Тема работы</vt:lpstr>
      <vt:lpstr>Актуальность</vt:lpstr>
      <vt:lpstr>Цель и задачи</vt:lpstr>
      <vt:lpstr>Создание программы</vt:lpstr>
      <vt:lpstr>Вторая задача</vt:lpstr>
      <vt:lpstr>Третья задача</vt:lpstr>
      <vt:lpstr>Четвертая задача</vt:lpstr>
      <vt:lpstr>Скриншот разработанной системы</vt:lpstr>
      <vt:lpstr>Заключение</vt:lpstr>
      <vt:lpstr>Запасной слайд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работы</dc:title>
  <dc:creator>Максим</dc:creator>
  <cp:lastModifiedBy>Максим</cp:lastModifiedBy>
  <cp:revision>15</cp:revision>
  <dcterms:created xsi:type="dcterms:W3CDTF">2020-10-27T13:45:52Z</dcterms:created>
  <dcterms:modified xsi:type="dcterms:W3CDTF">2020-10-27T14:54:38Z</dcterms:modified>
</cp:coreProperties>
</file>