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/>
          </a:bodyPr>
          <a:lstStyle/>
          <a:p>
            <a:pPr lvl="0"/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решения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: </a:t>
            </a:r>
            <a:r>
              <a:rPr lang="en-US" dirty="0" err="1"/>
              <a:t>программа</a:t>
            </a:r>
            <a:r>
              <a:rPr lang="en-US" dirty="0"/>
              <a:t> </a:t>
            </a:r>
            <a:r>
              <a:rPr lang="en-US" dirty="0" err="1"/>
              <a:t>была</a:t>
            </a:r>
            <a:r>
              <a:rPr lang="en-US" dirty="0"/>
              <a:t> </a:t>
            </a:r>
            <a:r>
              <a:rPr lang="en-US" dirty="0" err="1"/>
              <a:t>создана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задача</a:t>
            </a:r>
            <a:r>
              <a:rPr lang="en-US" dirty="0"/>
              <a:t>: </a:t>
            </a:r>
            <a:r>
              <a:rPr lang="en-US" dirty="0" err="1"/>
              <a:t>решена</a:t>
            </a:r>
            <a:endParaRPr lang="en-US" dirty="0"/>
          </a:p>
          <a:p>
            <a:pPr lvl="0">
              <a:buSzPct val="45000"/>
            </a:pPr>
            <a:r>
              <a:rPr lang="en-US" smtClean="0"/>
              <a:t>Направления</a:t>
            </a:r>
            <a:r>
              <a:rPr lang="en-US" dirty="0" smtClean="0"/>
              <a:t> </a:t>
            </a:r>
            <a:r>
              <a:rPr lang="en-US" dirty="0" err="1"/>
              <a:t>дальнейшей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 / </a:t>
            </a:r>
            <a:r>
              <a:rPr lang="en-US" dirty="0" err="1"/>
              <a:t>улучшения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209</Words>
  <Application>Microsoft Office PowerPoint</Application>
  <PresentationFormat>Custom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17</cp:revision>
  <dcterms:created xsi:type="dcterms:W3CDTF">2020-10-27T13:45:52Z</dcterms:created>
  <dcterms:modified xsi:type="dcterms:W3CDTF">2020-10-27T14:56:01Z</dcterms:modified>
</cp:coreProperties>
</file>