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0077450" cy="566896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B0D9BA9-13A8-4579-B6CA-8DBA3E6DCB4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5681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CE2BD7-9668-4908-838F-DF945597F1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EB55F0-E7B3-40C7-8875-76976D006196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EEC3456-CF52-420F-A020-A97F555B6916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180C76D-F7B8-46B2-854B-4C3B8624F1DF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58AD6B-0433-4073-AEF7-8D50B738BC68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A1AFDD-C81B-4649-ABB4-67B95CDE2F13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9A74C1-9DF4-4E88-B159-F013A4A13FCF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AA0C6C-7A6D-489B-8E93-35A442F4218E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DDBA09-C5DC-4245-B5FA-D349F35E90F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A24CF3-DB62-408D-BB1D-A3DDB7EE1BD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FAC422-5ED8-4B69-9F43-9E114374EB6E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973292-22FB-4A6F-827B-34D9E7253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21310C-3878-4EC2-98DA-A9F1EE9E52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F5431-2B00-4905-9E86-25B5D32C1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5F5FF-F8EB-4B37-91ED-FB2AB871F1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5AE147-72C2-4C60-ADA4-3B2072284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5563"/>
            <a:ext cx="4457700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325563"/>
            <a:ext cx="4459287" cy="3289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2F939-9BDB-41D7-9E56-04CEAE5612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56934A-A635-4A15-BF80-815523E718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25962-711C-43DA-9E1A-6158F856C6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8378D7-019D-49B9-BB36-EA827416F5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8149-B713-4C4C-B74D-C5D7489D02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A91A3-EED7-4185-B500-C9DEEAC57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640" y="1326240"/>
            <a:ext cx="9068760" cy="32878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2E23B3A-30DD-47E9-9D06-9888828245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rtl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Тема работы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503640" y="1138909"/>
            <a:ext cx="9068760" cy="3662541"/>
          </a:xfrm>
        </p:spPr>
        <p:txBody>
          <a:bodyPr vert="horz" anchor="ctr">
            <a:spAutoFit/>
          </a:bodyPr>
          <a:lstStyle/>
          <a:p>
            <a:pPr lvl="0" algn="ctr"/>
            <a:endParaRPr lang="en-US" sz="2400" dirty="0" smtClean="0"/>
          </a:p>
          <a:p>
            <a:pPr lvl="0" algn="ctr"/>
            <a:r>
              <a:rPr lang="en-US" sz="2400" dirty="0" smtClean="0"/>
              <a:t> </a:t>
            </a:r>
          </a:p>
          <a:p>
            <a:pPr lvl="0" algn="ctr"/>
            <a:r>
              <a:rPr lang="en-US" sz="2400" dirty="0" err="1" smtClean="0"/>
              <a:t>Автор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И.И, </a:t>
            </a:r>
            <a:r>
              <a:rPr lang="en-US" sz="2400" dirty="0" err="1" smtClean="0"/>
              <a:t>группа</a:t>
            </a:r>
            <a:r>
              <a:rPr lang="en-US" sz="2400" dirty="0" smtClean="0"/>
              <a:t> 0000</a:t>
            </a:r>
          </a:p>
          <a:p>
            <a:pPr lvl="0" algn="ctr"/>
            <a:r>
              <a:rPr lang="en-US" sz="2400" dirty="0" err="1" smtClean="0"/>
              <a:t>Руководитель</a:t>
            </a:r>
            <a:r>
              <a:rPr lang="en-US" sz="2400" dirty="0" smtClean="0"/>
              <a:t>: </a:t>
            </a:r>
            <a:r>
              <a:rPr lang="en-US" sz="2400" dirty="0" err="1" smtClean="0"/>
              <a:t>Иванов</a:t>
            </a:r>
            <a:r>
              <a:rPr lang="en-US" sz="2400" dirty="0" smtClean="0"/>
              <a:t> И.А., </a:t>
            </a:r>
            <a:r>
              <a:rPr lang="en-US" sz="2400" dirty="0" err="1" smtClean="0"/>
              <a:t>должность</a:t>
            </a:r>
            <a:r>
              <a:rPr lang="en-US" sz="2400" dirty="0" smtClean="0"/>
              <a:t>, </a:t>
            </a:r>
            <a:r>
              <a:rPr lang="en-US" sz="2400" dirty="0" err="1" smtClean="0"/>
              <a:t>профессор</a:t>
            </a:r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 smtClean="0"/>
          </a:p>
          <a:p>
            <a:pPr lvl="0" algn="ctr"/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861C5-A86C-458F-8253-8281CB8789E8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Запасной слайд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F8E2C-55CE-4CDE-9947-BDF117760B34}" type="slidenum"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 smtClean="0"/>
              <a:t>Актуальность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01D7BD-D73B-4E7F-8A59-A0407501E619}" type="slidenum"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Цель и задачи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20000"/>
          </a:bodyPr>
          <a:lstStyle/>
          <a:p>
            <a:pPr lvl="0"/>
            <a:r>
              <a:rPr lang="en-US" dirty="0" err="1"/>
              <a:t>Цель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: Lorem ipsum dolor sit </a:t>
            </a:r>
            <a:r>
              <a:rPr lang="en-US" dirty="0" err="1"/>
              <a:t>amet</a:t>
            </a:r>
            <a:endParaRPr lang="en-US" dirty="0"/>
          </a:p>
          <a:p>
            <a:pPr lvl="0"/>
            <a:r>
              <a:rPr lang="en-US" dirty="0" err="1"/>
              <a:t>Задачи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34499A-1146-4B37-A18B-B81045F0F7DE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Создание программы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A6F78D-C2F8-4A6C-B399-A205D54CAF20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414"/>
              </a:spcBef>
            </a:pPr>
            <a:r>
              <a:rPr lang="en-US"/>
              <a:t>Вторая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CBE9C-F379-4179-81AA-C9B6FB66C855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640" y="226080"/>
            <a:ext cx="9068760" cy="946440"/>
          </a:xfrm>
        </p:spPr>
        <p:txBody>
          <a:bodyPr vert="horz"/>
          <a:lstStyle/>
          <a:p>
            <a:pPr lvl="0"/>
            <a:r>
              <a:rPr lang="en-US"/>
              <a:t>Третья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BB3403-D615-4618-B7F3-C5E33637965B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Четвертая задача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/>
            <a:r>
              <a:rPr lang="en-US"/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F8C440-E5F5-4FC7-86D2-B02F0AD87CD5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Скриншот разработанной системы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00" y="1883520"/>
            <a:ext cx="4679640" cy="190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7ECD4-FD81-4946-8C3D-61D74C8276E2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Заключение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/>
          </a:bodyPr>
          <a:lstStyle/>
          <a:p>
            <a:pPr lvl="0"/>
            <a:r>
              <a:rPr lang="en-US" dirty="0" err="1"/>
              <a:t>Результаты</a:t>
            </a:r>
            <a:r>
              <a:rPr lang="en-US" dirty="0"/>
              <a:t> </a:t>
            </a:r>
            <a:r>
              <a:rPr lang="en-US" dirty="0" err="1"/>
              <a:t>решения</a:t>
            </a:r>
            <a:r>
              <a:rPr lang="en-US" dirty="0"/>
              <a:t> </a:t>
            </a:r>
            <a:r>
              <a:rPr lang="en-US" dirty="0" err="1"/>
              <a:t>задач</a:t>
            </a:r>
            <a:r>
              <a:rPr lang="en-US" dirty="0"/>
              <a:t>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программы</a:t>
            </a:r>
            <a:r>
              <a:rPr lang="en-US" dirty="0"/>
              <a:t>: </a:t>
            </a:r>
            <a:r>
              <a:rPr lang="en-US" dirty="0" err="1"/>
              <a:t>программа</a:t>
            </a:r>
            <a:r>
              <a:rPr lang="en-US" dirty="0"/>
              <a:t> </a:t>
            </a:r>
            <a:r>
              <a:rPr lang="en-US" dirty="0" err="1"/>
              <a:t>была</a:t>
            </a:r>
            <a:r>
              <a:rPr lang="en-US" dirty="0"/>
              <a:t> </a:t>
            </a:r>
            <a:r>
              <a:rPr lang="en-US" dirty="0" err="1"/>
              <a:t>создана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/>
              <a:t>задача</a:t>
            </a:r>
            <a:r>
              <a:rPr lang="en-US" dirty="0"/>
              <a:t>: </a:t>
            </a:r>
            <a:r>
              <a:rPr lang="en-US" dirty="0" err="1"/>
              <a:t>решена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Третья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r>
              <a:rPr lang="en-US" dirty="0" smtClean="0"/>
              <a:t>: </a:t>
            </a:r>
            <a:r>
              <a:rPr lang="en-US" dirty="0" err="1" smtClean="0"/>
              <a:t>решена</a:t>
            </a: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 smtClean="0"/>
              <a:t>Четвертая</a:t>
            </a:r>
            <a:r>
              <a:rPr lang="en-US" dirty="0" smtClean="0"/>
              <a:t> </a:t>
            </a:r>
            <a:r>
              <a:rPr lang="en-US" dirty="0" err="1" smtClean="0"/>
              <a:t>задача</a:t>
            </a:r>
            <a:r>
              <a:rPr lang="en-US" dirty="0" smtClean="0"/>
              <a:t>: </a:t>
            </a:r>
            <a:r>
              <a:rPr lang="en-US" smtClean="0"/>
              <a:t>решена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205</Words>
  <Application>Microsoft Office PowerPoint</Application>
  <PresentationFormat>Custom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Liberation Sans</vt:lpstr>
      <vt:lpstr>Liberation Serif</vt:lpstr>
      <vt:lpstr>Noto Sans Devanagari</vt:lpstr>
      <vt:lpstr>StarSymbol</vt:lpstr>
      <vt:lpstr>Default</vt:lpstr>
      <vt:lpstr>Тема работы</vt:lpstr>
      <vt:lpstr>Актуальность</vt:lpstr>
      <vt:lpstr>Цель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системы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18</cp:revision>
  <dcterms:created xsi:type="dcterms:W3CDTF">2020-10-27T13:45:52Z</dcterms:created>
  <dcterms:modified xsi:type="dcterms:W3CDTF">2020-10-27T14:56:16Z</dcterms:modified>
</cp:coreProperties>
</file>