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9CFD-477F-4D32-80E5-E24EC35F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D7ABB-CF37-46E0-AD92-292C7D4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AC57E-1B2B-4556-A875-41628106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396D1-54BE-4F52-BBEF-1281992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64887-0D0E-4DC5-9FCC-AF5C73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4BFD-398E-48F8-B1CC-E9A65E6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31DDE-037D-452F-B013-AD0247F3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AEAA7-5F61-4F58-89B8-59CD7EF6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C7C1-8E0A-448B-BAE3-E77AE86D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00B7D-F9C7-447C-B285-FC8E970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67C9E-A195-4854-B760-2C7E0410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330D6-038F-4C09-89FF-582B73D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040-928C-43CA-AC21-B89ABFB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09EA1-F16F-4028-8B53-50D133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3113E-BD2A-44AE-A2EE-C46F070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49CCD-2269-47F7-B630-766F983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F11FE-4396-4B76-893E-06F58BF8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5D6D9-5B7C-474E-ADAC-5C9A54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7A278-5503-40EF-B365-0C618A5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0FF53-7EE1-4A3B-89AE-FEF57FC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91E76-CE36-4AB6-9C2C-49DA168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3A9D9-0215-4E94-B446-86CC32A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AEFF3-5B53-427D-8A29-2F4B791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DB52A-BBBA-418E-B6D9-64AFDAA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ED4B0-577D-40EF-812B-CE0B267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8365-B465-46D4-BAAA-D65328F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ABCA9-9070-4E7B-8A45-D6CDDDB3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7D362-4F97-4DA2-BF80-2E63174A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9746C-3932-40D6-904F-78A96001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FFE-7F4B-4B7E-8356-4F9607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0665D-0C8A-413C-99A7-7389C7B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7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C3C-9EAD-4A42-8187-C657ED8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67233-3542-4CCB-8CCE-446AA1D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7B2F7-346A-40B1-8078-C8C8EF5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440919-3781-4F30-9EEE-AB19E80C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DFFB-EE95-4F47-A44D-544AF280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64700-633A-4BE7-A252-13A37F5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E1677-FDDB-4EA2-B447-011916D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CB2EF-953C-4FB2-8F2F-48BCFC29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01FF-5318-40BA-B4AD-912E4EB3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C778B-F241-45EE-A0C9-AAA1527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62D34-0D1E-4AC7-AF21-E88E45A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AB39-9CFF-43F2-ABAC-9B6DEE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ED353-320D-4E15-BCBA-B4B6875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F567D-B253-407A-878F-6D6520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362E3-69F1-4563-801C-3FFEB8E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0165F-590D-43C3-B695-A325E163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E0D2-042E-4606-8F42-F798D6E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8FB6F-33A1-471E-9A7E-B8F2EE2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18E3B-19C0-4F95-A97E-712D026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E3496-CDE4-4124-9DE8-5DDBB953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0A22-C95C-4EC8-90E7-FBFAD4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22D5-9CCC-4F9A-9DAD-E89219F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6C2F40-468C-4239-8993-8885FFEC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D2705F-E569-4495-83CA-EED9DAA1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0952E-9A73-4A3F-8A1F-0F1F67A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64B14-B5E2-4414-9F99-4224B6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4F68-F04E-4ADE-B795-FDCE827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54E0-556C-4335-899F-35A9F76B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AF229-D01B-47FF-9D90-6C400F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E6E6-78E4-4437-8C8F-C8BB3959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82D54-16B4-4070-BCE7-A8A72709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0EB6-30F7-4928-B704-88534849D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19A8-3BEF-4563-92A7-9C335483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/>
          <a:lstStyle/>
          <a:p>
            <a:r>
              <a:rPr lang="ru-RU" dirty="0"/>
              <a:t>Автоматический </a:t>
            </a:r>
            <a:r>
              <a:rPr lang="ru-RU" dirty="0" err="1"/>
              <a:t>вырезатель</a:t>
            </a:r>
            <a:r>
              <a:rPr lang="ru-RU" dirty="0"/>
              <a:t> пауз из видео </a:t>
            </a:r>
          </a:p>
        </p:txBody>
      </p:sp>
    </p:spTree>
    <p:extLst>
      <p:ext uri="{BB962C8B-B14F-4D97-AF65-F5344CB8AC3E}">
        <p14:creationId xmlns:p14="http://schemas.microsoft.com/office/powerpoint/2010/main" val="13548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D6CF-0DAD-4F31-A2FA-A7BA128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327"/>
            <a:ext cx="10515600" cy="1401695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</a:t>
            </a:r>
            <a:r>
              <a:rPr lang="en-GB" dirty="0"/>
              <a:t>:</a:t>
            </a:r>
            <a:br>
              <a:rPr lang="en-GB" dirty="0"/>
            </a:br>
            <a:r>
              <a:rPr lang="ru-RU" dirty="0"/>
              <a:t>Разработать инструмент, автоматизирующий монтаж видео для онлайн-курсов.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EAD86D-2912-4836-A839-ED8D4DCE1E65}"/>
              </a:ext>
            </a:extLst>
          </p:cNvPr>
          <p:cNvSpPr/>
          <p:nvPr/>
        </p:nvSpPr>
        <p:spPr>
          <a:xfrm>
            <a:off x="7818121" y="2340864"/>
            <a:ext cx="33009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Технологии: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Linux</a:t>
            </a:r>
            <a:endParaRPr lang="ru-RU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moviepy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pydub</a:t>
            </a:r>
            <a:endParaRPr lang="en-GB" sz="2800" dirty="0">
              <a:latin typeface="+mj-lt"/>
            </a:endParaRPr>
          </a:p>
          <a:p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5ED02A-D336-4951-B5E2-FE745A08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40864"/>
            <a:ext cx="6348984" cy="383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Задачи и технические требования</a:t>
            </a:r>
            <a:r>
              <a:rPr lang="en-US" dirty="0">
                <a:latin typeface="+mj-lt"/>
              </a:rPr>
              <a:t>: </a:t>
            </a:r>
          </a:p>
          <a:p>
            <a:r>
              <a:rPr lang="ru-RU" dirty="0">
                <a:latin typeface="+mj-lt"/>
              </a:rPr>
              <a:t>поддерживаемые форматы - TS, MKV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разметить паузы (по звуковой дорожке) длинной более N </a:t>
            </a:r>
            <a:r>
              <a:rPr lang="ru-RU" dirty="0" err="1">
                <a:latin typeface="+mj-lt"/>
              </a:rPr>
              <a:t>мс</a:t>
            </a:r>
            <a:r>
              <a:rPr lang="ru-RU" dirty="0">
                <a:latin typeface="+mj-lt"/>
              </a:rPr>
              <a:t> в видео, дать монтажный план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визуализировать вырезаемое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смонтировать видео без пауз</a:t>
            </a:r>
          </a:p>
        </p:txBody>
      </p:sp>
    </p:spTree>
    <p:extLst>
      <p:ext uri="{BB962C8B-B14F-4D97-AF65-F5344CB8AC3E}">
        <p14:creationId xmlns:p14="http://schemas.microsoft.com/office/powerpoint/2010/main" val="39240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Выполненные за второй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Инициализация </a:t>
            </a:r>
            <a:r>
              <a:rPr lang="en-US" dirty="0">
                <a:latin typeface="+mj-lt"/>
              </a:rPr>
              <a:t>PyQt5 </a:t>
            </a:r>
            <a:r>
              <a:rPr lang="ru-RU" dirty="0">
                <a:latin typeface="+mj-lt"/>
              </a:rPr>
              <a:t>и его интеграция в проект (</a:t>
            </a:r>
            <a:r>
              <a:rPr lang="en-US" dirty="0">
                <a:latin typeface="+mj-lt"/>
              </a:rPr>
              <a:t>#11)</a:t>
            </a:r>
          </a:p>
          <a:p>
            <a:r>
              <a:rPr lang="ru-RU" dirty="0">
                <a:latin typeface="+mj-lt"/>
              </a:rPr>
              <a:t>Реализовать основной функционал пользовательского интерфейса</a:t>
            </a:r>
          </a:p>
          <a:p>
            <a:pPr lvl="1"/>
            <a:r>
              <a:rPr lang="ru-RU" dirty="0">
                <a:latin typeface="+mj-lt"/>
              </a:rPr>
              <a:t>Кнопки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поля ввода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меню хранят введенные данные для последующего вызова </a:t>
            </a:r>
            <a:r>
              <a:rPr lang="en-US" dirty="0">
                <a:latin typeface="+mj-lt"/>
              </a:rPr>
              <a:t>API</a:t>
            </a:r>
          </a:p>
          <a:p>
            <a:pPr lvl="1"/>
            <a:r>
              <a:rPr lang="ru-RU" dirty="0">
                <a:latin typeface="+mj-lt"/>
              </a:rPr>
              <a:t>Создан </a:t>
            </a:r>
            <a:r>
              <a:rPr lang="ru-RU" dirty="0" err="1">
                <a:latin typeface="+mj-lt"/>
              </a:rPr>
              <a:t>виджет</a:t>
            </a:r>
            <a:r>
              <a:rPr lang="ru-RU" dirty="0">
                <a:latin typeface="+mj-lt"/>
              </a:rPr>
              <a:t> просмотра видео</a:t>
            </a:r>
            <a:r>
              <a:rPr lang="en-US" dirty="0">
                <a:latin typeface="+mj-lt"/>
              </a:rPr>
              <a:t>. </a:t>
            </a:r>
            <a:r>
              <a:rPr lang="ru-RU" dirty="0">
                <a:latin typeface="+mj-lt"/>
              </a:rPr>
              <a:t>Этот </a:t>
            </a:r>
            <a:r>
              <a:rPr lang="ru-RU" dirty="0" err="1">
                <a:latin typeface="+mj-lt"/>
              </a:rPr>
              <a:t>виджет</a:t>
            </a:r>
            <a:r>
              <a:rPr lang="ru-RU" dirty="0">
                <a:latin typeface="+mj-lt"/>
              </a:rPr>
              <a:t> будет использоваться дважды (для исходного файла и для предварительного результата)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Реализовать вызовы </a:t>
            </a:r>
            <a:r>
              <a:rPr lang="en-US" dirty="0">
                <a:latin typeface="+mj-lt"/>
              </a:rPr>
              <a:t>API </a:t>
            </a:r>
            <a:r>
              <a:rPr lang="ru-RU" dirty="0">
                <a:latin typeface="+mj-lt"/>
              </a:rPr>
              <a:t>из пользовательского интерфейса </a:t>
            </a:r>
            <a:endParaRPr lang="en-US" dirty="0">
              <a:latin typeface="+mj-lt"/>
            </a:endParaRPr>
          </a:p>
          <a:p>
            <a:pPr lvl="1"/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9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C585391-4116-A245-8558-BFCF2C05B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" r="1"/>
          <a:stretch/>
        </p:blipFill>
        <p:spPr>
          <a:xfrm>
            <a:off x="3128504" y="846677"/>
            <a:ext cx="5861007" cy="58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108</Words>
  <Application>Microsoft Macintosh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Автоматический вырезатель пауз из видео </vt:lpstr>
      <vt:lpstr>Цель: Разработать инструмент, автоматизирующий монтаж видео для онлайн-курсов.</vt:lpstr>
      <vt:lpstr>Выполненные за второй этап задачи:</vt:lpstr>
      <vt:lpstr>Интерфейс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Кастомный клон игры Каркассон</dc:title>
  <dc:creator>Юля Полушина</dc:creator>
  <cp:lastModifiedBy>Пользователь Microsoft Office</cp:lastModifiedBy>
  <cp:revision>15</cp:revision>
  <dcterms:created xsi:type="dcterms:W3CDTF">2018-10-24T17:54:28Z</dcterms:created>
  <dcterms:modified xsi:type="dcterms:W3CDTF">2018-11-22T13:14:12Z</dcterms:modified>
</cp:coreProperties>
</file>