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8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49CFD-477F-4D32-80E5-E24EC35F0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DD7ABB-CF37-46E0-AD92-292C7D412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7AC57E-1B2B-4556-A875-41628106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6396D1-54BE-4F52-BBEF-12819926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A64887-0D0E-4DC5-9FCC-AF5C73A5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40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D74BFD-398E-48F8-B1CC-E9A65E66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431DDE-037D-452F-B013-AD0247F3E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0AEAA7-5F61-4F58-89B8-59CD7EF60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4FC7C1-8E0A-448B-BAE3-E77AE86D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700B7D-F9C7-447C-B285-FC8E9706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97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F467C9E-A195-4854-B760-2C7E04104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E330D6-038F-4C09-89FF-582B73DE6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38C040-928C-43CA-AC21-B89ABFB0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209EA1-F16F-4028-8B53-50D133A9E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E3113E-BD2A-44AE-A2EE-C46F0701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47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49CCD-2269-47F7-B630-766F9834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CF11FE-4396-4B76-893E-06F58BF81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C5D6D9-5B7C-474E-ADAC-5C9A5433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E7A278-5503-40EF-B365-0C618A5E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B0FF53-7EE1-4A3B-89AE-FEF57FCC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68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91E76-CE36-4AB6-9C2C-49DA168F6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63A9D9-0215-4E94-B446-86CC32AF8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9AEFF3-5B53-427D-8A29-2F4B7913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9DB52A-BBBA-418E-B6D9-64AFDAA7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1ED4B0-577D-40EF-812B-CE0B2673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89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48365-B465-46D4-BAAA-D65328F7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0ABCA9-9070-4E7B-8A45-D6CDDDB3E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17D362-4F97-4DA2-BF80-2E63174A2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79746C-3932-40D6-904F-78A96001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2F5FFE-7F4B-4B7E-8356-4F96070B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90665D-0C8A-413C-99A7-7389C7BD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3702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B6CC3C-9EAD-4A42-8187-C657ED8F6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A67233-3542-4CCB-8CCE-446AA1DA1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67B2F7-346A-40B1-8078-C8C8EF510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7440919-3781-4F30-9EEE-AB19E80C8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4CDDFFB-EE95-4F47-A44D-544AF2804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1764700-633A-4BE7-A252-13A37F5A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5E1677-FDDB-4EA2-B447-011916D2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44CB2EF-953C-4FB2-8F2F-48BCFC29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243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501FF-5318-40BA-B4AD-912E4EB3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EFC778B-F241-45EE-A0C9-AAA1527B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362D34-0D1E-4AC7-AF21-E88E45A3E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04AB39-9CFF-43F2-ABAC-9B6DEE9A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28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59ED353-320D-4E15-BCBA-B4B6875D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54F567D-B253-407A-878F-6D6520FB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5362E3-69F1-4563-801C-3FFEB8ED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73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0165F-590D-43C3-B695-A325E1637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7BE0D2-042E-4606-8F42-F798D6E41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48FB6F-33A1-471E-9A7E-B8F2EE281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518E3B-19C0-4F95-A97E-712D026FD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BE3496-CDE4-4124-9DE8-5DDBB953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660A22-C95C-4EC8-90E7-FBFAD43F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986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B322D5-9CCC-4F9A-9DAD-E89219F22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76C2F40-468C-4239-8993-8885FFECF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D2705F-E569-4495-83CA-EED9DAA15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E0952E-9A73-4A3F-8A1F-0F1F67AA0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C64B14-B5E2-4414-9F99-4224B639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A94F68-F04E-4ADE-B795-FDCE827F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CF54E0-556C-4335-899F-35A9F76B9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FAF229-D01B-47FF-9D90-6C400F8DE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11E6E6-78E4-4437-8C8F-C8BB39592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3EBB6-1614-4591-BB91-7C1C6E332B5C}" type="datetimeFigureOut">
              <a:rPr lang="ru-RU" smtClean="0"/>
              <a:t>20.12.2018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982D54-16B4-4070-BCE7-A8A72709E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950EB6-30F7-4928-B704-88534849D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95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E119A8-3BEF-4563-92A7-9C335483A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61365"/>
          </a:xfrm>
        </p:spPr>
        <p:txBody>
          <a:bodyPr/>
          <a:lstStyle/>
          <a:p>
            <a:r>
              <a:rPr lang="ru-RU" dirty="0"/>
              <a:t>Автоматический </a:t>
            </a:r>
            <a:r>
              <a:rPr lang="ru-RU" dirty="0" err="1"/>
              <a:t>вырезатель</a:t>
            </a:r>
            <a:r>
              <a:rPr lang="ru-RU" dirty="0"/>
              <a:t> пауз из видео </a:t>
            </a:r>
          </a:p>
        </p:txBody>
      </p:sp>
    </p:spTree>
    <p:extLst>
      <p:ext uri="{BB962C8B-B14F-4D97-AF65-F5344CB8AC3E}">
        <p14:creationId xmlns:p14="http://schemas.microsoft.com/office/powerpoint/2010/main" val="135482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75120-B977-4DAF-AA0E-A542F1D37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60062" cy="1664056"/>
          </a:xfrm>
        </p:spPr>
        <p:txBody>
          <a:bodyPr/>
          <a:lstStyle/>
          <a:p>
            <a:pPr algn="ctr"/>
            <a:r>
              <a:rPr lang="ru-RU" dirty="0"/>
              <a:t>Выполненные за третий этап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C47344-64F0-49B5-AA70-F5DB78FD8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5016"/>
            <a:ext cx="10515600" cy="4871947"/>
          </a:xfrm>
        </p:spPr>
        <p:txBody>
          <a:bodyPr>
            <a:normAutofit/>
          </a:bodyPr>
          <a:lstStyle/>
          <a:p>
            <a:r>
              <a:rPr lang="ru-RU" dirty="0">
                <a:latin typeface="+mj-lt"/>
              </a:rPr>
              <a:t>Реализован </a:t>
            </a:r>
            <a:r>
              <a:rPr lang="ru-RU" dirty="0" err="1">
                <a:latin typeface="+mj-lt"/>
              </a:rPr>
              <a:t>предпросмотр</a:t>
            </a:r>
            <a:r>
              <a:rPr lang="ru-RU" dirty="0">
                <a:latin typeface="+mj-lt"/>
              </a:rPr>
              <a:t> без предварительного рендеринга</a:t>
            </a:r>
          </a:p>
          <a:p>
            <a:r>
              <a:rPr lang="ru-RU" dirty="0">
                <a:latin typeface="+mj-lt"/>
              </a:rPr>
              <a:t>Перенести части функционала с главного экрана в меню</a:t>
            </a:r>
            <a:r>
              <a:rPr lang="en-US" dirty="0">
                <a:latin typeface="+mj-lt"/>
              </a:rPr>
              <a:t> 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Найти оптимальные начальные значения задаваемых параметров на основе курсов </a:t>
            </a:r>
            <a:r>
              <a:rPr lang="ru-RU" dirty="0" err="1">
                <a:latin typeface="+mj-lt"/>
              </a:rPr>
              <a:t>Stepik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Провести тестирование</a:t>
            </a:r>
          </a:p>
          <a:p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796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53A06-64CF-463B-B15B-4FE64FD3C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18019" cy="84667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Изменения в интерфейсе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1BFFC13-C74C-DF46-AB20-EACA37CA0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978" y="846677"/>
            <a:ext cx="5936044" cy="5893544"/>
          </a:xfrm>
        </p:spPr>
      </p:pic>
    </p:spTree>
    <p:extLst>
      <p:ext uri="{BB962C8B-B14F-4D97-AF65-F5344CB8AC3E}">
        <p14:creationId xmlns:p14="http://schemas.microsoft.com/office/powerpoint/2010/main" val="48519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53A06-64CF-463B-B15B-4FE64FD3C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18019" cy="84667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Результаты тестирования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2CF462-C928-FD46-8957-F28AD4444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402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75120-B977-4DAF-AA0E-A542F1D37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60062" cy="1664056"/>
          </a:xfrm>
        </p:spPr>
        <p:txBody>
          <a:bodyPr/>
          <a:lstStyle/>
          <a:p>
            <a:pPr algn="ctr"/>
            <a:r>
              <a:rPr lang="ru-RU" dirty="0"/>
              <a:t>Задачи, которые выполнить не удалось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C47344-64F0-49B5-AA70-F5DB78FD8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5016"/>
            <a:ext cx="10515600" cy="4871947"/>
          </a:xfrm>
        </p:spPr>
        <p:txBody>
          <a:bodyPr>
            <a:normAutofit/>
          </a:bodyPr>
          <a:lstStyle/>
          <a:p>
            <a:r>
              <a:rPr lang="ru-RU" dirty="0">
                <a:latin typeface="+mj-lt"/>
              </a:rPr>
              <a:t>Вывод гистограммы звука</a:t>
            </a:r>
          </a:p>
          <a:p>
            <a:r>
              <a:rPr lang="ru-RU" dirty="0">
                <a:latin typeface="+mj-lt"/>
              </a:rPr>
              <a:t>Ручная выборка промежутков вырезки</a:t>
            </a:r>
          </a:p>
        </p:txBody>
      </p:sp>
    </p:spTree>
    <p:extLst>
      <p:ext uri="{BB962C8B-B14F-4D97-AF65-F5344CB8AC3E}">
        <p14:creationId xmlns:p14="http://schemas.microsoft.com/office/powerpoint/2010/main" val="37478760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54</Words>
  <Application>Microsoft Macintosh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Автоматический вырезатель пауз из видео </vt:lpstr>
      <vt:lpstr>Выполненные за третий этап задачи:</vt:lpstr>
      <vt:lpstr>Изменения в интерфейсе</vt:lpstr>
      <vt:lpstr>Результаты тестирования</vt:lpstr>
      <vt:lpstr>Задачи, которые выполнить не удалось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Кастомный клон игры Каркассон</dc:title>
  <dc:creator>Юля Полушина</dc:creator>
  <cp:lastModifiedBy>Пользователь Microsoft Office</cp:lastModifiedBy>
  <cp:revision>21</cp:revision>
  <dcterms:created xsi:type="dcterms:W3CDTF">2018-10-24T17:54:28Z</dcterms:created>
  <dcterms:modified xsi:type="dcterms:W3CDTF">2018-12-20T14:37:08Z</dcterms:modified>
</cp:coreProperties>
</file>