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/>
              <a:t>Автоматический </a:t>
            </a:r>
            <a:r>
              <a:rPr lang="ru-RU" dirty="0" err="1"/>
              <a:t>вырезатель</a:t>
            </a:r>
            <a:r>
              <a:rPr lang="ru-RU" dirty="0"/>
              <a:t> пауз из видео </a:t>
            </a:r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D6CF-0DAD-4F31-A2FA-A7BA128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27"/>
            <a:ext cx="10515600" cy="140169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</a:t>
            </a:r>
            <a:r>
              <a:rPr lang="en-GB" dirty="0"/>
              <a:t>:</a:t>
            </a:r>
            <a:br>
              <a:rPr lang="en-GB" dirty="0"/>
            </a:br>
            <a:r>
              <a:rPr lang="ru-RU" dirty="0"/>
              <a:t>Разработать инструмент, автоматизирующий монтаж видео для онлайн-курсов.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EAD86D-2912-4836-A839-ED8D4DCE1E65}"/>
              </a:ext>
            </a:extLst>
          </p:cNvPr>
          <p:cNvSpPr/>
          <p:nvPr/>
        </p:nvSpPr>
        <p:spPr>
          <a:xfrm>
            <a:off x="7818121" y="2340864"/>
            <a:ext cx="33009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j-lt"/>
              </a:rPr>
              <a:t>Технологии: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Linux</a:t>
            </a:r>
            <a:endParaRPr lang="ru-RU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moviepy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pydub</a:t>
            </a:r>
            <a:endParaRPr lang="en-GB" sz="2800" dirty="0">
              <a:latin typeface="+mj-lt"/>
            </a:endParaRPr>
          </a:p>
          <a:p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5ED02A-D336-4951-B5E2-FE745A08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40864"/>
            <a:ext cx="6348984" cy="383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Задачи и технические требования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ru-RU" dirty="0">
                <a:latin typeface="+mj-lt"/>
              </a:rPr>
              <a:t>поддерживаемые форматы - TS, MKV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разметить паузы (по звуковой дорожке) длинной более N </a:t>
            </a:r>
            <a:r>
              <a:rPr lang="ru-RU" dirty="0" err="1">
                <a:latin typeface="+mj-lt"/>
              </a:rPr>
              <a:t>мс</a:t>
            </a:r>
            <a:r>
              <a:rPr lang="ru-RU" dirty="0">
                <a:latin typeface="+mj-lt"/>
              </a:rPr>
              <a:t> в видео, дать монтажный план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визуализировать вырезаемое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смонтировать видео без пауз</a:t>
            </a:r>
          </a:p>
        </p:txBody>
      </p:sp>
    </p:spTree>
    <p:extLst>
      <p:ext uri="{BB962C8B-B14F-4D97-AF65-F5344CB8AC3E}">
        <p14:creationId xmlns:p14="http://schemas.microsoft.com/office/powerpoint/2010/main" val="39240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Выполненные за второй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Инициализация </a:t>
            </a:r>
            <a:r>
              <a:rPr lang="en-US" dirty="0">
                <a:latin typeface="+mj-lt"/>
              </a:rPr>
              <a:t>PyQt5 </a:t>
            </a:r>
            <a:r>
              <a:rPr lang="ru-RU" dirty="0">
                <a:latin typeface="+mj-lt"/>
              </a:rPr>
              <a:t>и его интеграция в проект (</a:t>
            </a:r>
            <a:r>
              <a:rPr lang="en-US" dirty="0">
                <a:latin typeface="+mj-lt"/>
              </a:rPr>
              <a:t>#11)</a:t>
            </a:r>
          </a:p>
          <a:p>
            <a:r>
              <a:rPr lang="ru-RU" dirty="0">
                <a:latin typeface="+mj-lt"/>
              </a:rPr>
              <a:t>Реализовать основной функционал пользовательского интерфейса</a:t>
            </a:r>
          </a:p>
          <a:p>
            <a:pPr lvl="1"/>
            <a:r>
              <a:rPr lang="ru-RU" dirty="0">
                <a:latin typeface="+mj-lt"/>
              </a:rPr>
              <a:t>Кнопки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поля ввода</a:t>
            </a:r>
            <a:r>
              <a:rPr lang="en-US" dirty="0">
                <a:latin typeface="+mj-lt"/>
              </a:rPr>
              <a:t>/</a:t>
            </a:r>
            <a:r>
              <a:rPr lang="ru-RU" dirty="0">
                <a:latin typeface="+mj-lt"/>
              </a:rPr>
              <a:t>меню хранят введенные данные для последующего вызова </a:t>
            </a:r>
            <a:r>
              <a:rPr lang="en-US" dirty="0">
                <a:latin typeface="+mj-lt"/>
              </a:rPr>
              <a:t>API</a:t>
            </a:r>
          </a:p>
          <a:p>
            <a:pPr lvl="1"/>
            <a:r>
              <a:rPr lang="ru-RU" dirty="0">
                <a:latin typeface="+mj-lt"/>
              </a:rPr>
              <a:t>Создан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просмотра видео</a:t>
            </a:r>
            <a:r>
              <a:rPr lang="en-US" dirty="0">
                <a:latin typeface="+mj-lt"/>
              </a:rPr>
              <a:t>. </a:t>
            </a:r>
            <a:r>
              <a:rPr lang="ru-RU" dirty="0">
                <a:latin typeface="+mj-lt"/>
              </a:rPr>
              <a:t>Этот </a:t>
            </a:r>
            <a:r>
              <a:rPr lang="ru-RU" dirty="0" err="1">
                <a:latin typeface="+mj-lt"/>
              </a:rPr>
              <a:t>виджет</a:t>
            </a:r>
            <a:r>
              <a:rPr lang="ru-RU" dirty="0">
                <a:latin typeface="+mj-lt"/>
              </a:rPr>
              <a:t> будет использоваться дважды (для исходного файла и для предварительного результата)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Реализовать вызовы </a:t>
            </a:r>
            <a:r>
              <a:rPr lang="en-US" dirty="0">
                <a:latin typeface="+mj-lt"/>
              </a:rPr>
              <a:t>API </a:t>
            </a:r>
            <a:r>
              <a:rPr lang="ru-RU" dirty="0">
                <a:latin typeface="+mj-lt"/>
              </a:rPr>
              <a:t>из пользовательского интерфейса </a:t>
            </a:r>
            <a:endParaRPr lang="en-US" dirty="0">
              <a:latin typeface="+mj-lt"/>
            </a:endParaRPr>
          </a:p>
          <a:p>
            <a:pPr lvl="1"/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585391-4116-A245-8558-BFCF2C05B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" r="1"/>
          <a:stretch/>
        </p:blipFill>
        <p:spPr>
          <a:xfrm>
            <a:off x="3128504" y="846677"/>
            <a:ext cx="5861007" cy="58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Задачи на третий этап: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Реализовать </a:t>
            </a:r>
            <a:r>
              <a:rPr lang="ru-RU" dirty="0" err="1">
                <a:latin typeface="+mj-lt"/>
              </a:rPr>
              <a:t>предпросмотр</a:t>
            </a:r>
            <a:r>
              <a:rPr lang="ru-RU" dirty="0">
                <a:latin typeface="+mj-lt"/>
              </a:rPr>
              <a:t> без предварительного рендеринга</a:t>
            </a:r>
            <a:r>
              <a:rPr lang="en-US" dirty="0">
                <a:latin typeface="+mj-lt"/>
              </a:rPr>
              <a:t> (#12)</a:t>
            </a:r>
          </a:p>
          <a:p>
            <a:r>
              <a:rPr lang="ru-RU" dirty="0">
                <a:latin typeface="+mj-lt"/>
              </a:rPr>
              <a:t>Добавить ручной выбор промежутков вырезки</a:t>
            </a:r>
            <a:r>
              <a:rPr lang="en-US" dirty="0">
                <a:latin typeface="+mj-lt"/>
              </a:rPr>
              <a:t> (#13)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Выводить в пользовательский интерфейс гистограмму звука для более понятной логики выбора вырезаемых промежутков и их точного ручного определения</a:t>
            </a:r>
            <a:r>
              <a:rPr lang="en-US" dirty="0">
                <a:latin typeface="+mj-lt"/>
              </a:rPr>
              <a:t> (#14)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Перенести части функционала (например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выбор файлов) с главного экрана в меню</a:t>
            </a:r>
            <a:r>
              <a:rPr lang="en-US" dirty="0">
                <a:latin typeface="+mj-lt"/>
              </a:rPr>
              <a:t> (#15)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Провести тестирование для определения оптимальных начальных значений задаваемых параметров на основе курсов </a:t>
            </a:r>
            <a:r>
              <a:rPr lang="en-US" dirty="0" err="1">
                <a:latin typeface="+mj-lt"/>
              </a:rPr>
              <a:t>Stepik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180</Words>
  <Application>Microsoft Macintosh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Автоматический вырезатель пауз из видео </vt:lpstr>
      <vt:lpstr>Цель: Разработать инструмент, автоматизирующий монтаж видео для онлайн-курсов.</vt:lpstr>
      <vt:lpstr>Выполненные за второй этап задачи:</vt:lpstr>
      <vt:lpstr>Интерфейс</vt:lpstr>
      <vt:lpstr>Задачи на третий этап: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Пользователь Microsoft Office</cp:lastModifiedBy>
  <cp:revision>17</cp:revision>
  <dcterms:created xsi:type="dcterms:W3CDTF">2018-10-24T17:54:28Z</dcterms:created>
  <dcterms:modified xsi:type="dcterms:W3CDTF">2018-11-22T14:20:41Z</dcterms:modified>
</cp:coreProperties>
</file>