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Выполнили: </a:t>
            </a:r>
            <a:r>
              <a:rPr lang="ru-RU" dirty="0" err="1" smtClean="0">
                <a:solidFill>
                  <a:schemeClr val="tx1"/>
                </a:solidFill>
              </a:rPr>
              <a:t>Круглик</a:t>
            </a:r>
            <a:r>
              <a:rPr lang="ru-RU" dirty="0" smtClean="0">
                <a:solidFill>
                  <a:schemeClr val="tx1"/>
                </a:solidFill>
              </a:rPr>
              <a:t> А., Калганов Р., </a:t>
            </a:r>
            <a:r>
              <a:rPr lang="ru-RU" dirty="0" err="1" smtClean="0">
                <a:solidFill>
                  <a:schemeClr val="tx1"/>
                </a:solidFill>
              </a:rPr>
              <a:t>Компанищенко</a:t>
            </a:r>
            <a:r>
              <a:rPr lang="ru-RU" dirty="0" smtClean="0">
                <a:solidFill>
                  <a:schemeClr val="tx1"/>
                </a:solidFill>
              </a:rPr>
              <a:t> Н.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31351"/>
            <a:ext cx="8229600" cy="291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89632"/>
            <a:ext cx="8229600" cy="119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выполнено за этот этап?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5761" y="1219200"/>
            <a:ext cx="473247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0196" y="2643182"/>
            <a:ext cx="870280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1748"/>
            <a:ext cx="8229600" cy="479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4604" y="1219200"/>
            <a:ext cx="7454791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7462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0497"/>
            <a:ext cx="8229600" cy="409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7755"/>
            <a:ext cx="8229600" cy="338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34435"/>
            <a:ext cx="8229600" cy="230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</TotalTime>
  <Words>21</Words>
  <PresentationFormat>Экран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Задачи SSH</vt:lpstr>
      <vt:lpstr>Что было выполнено за этот этап?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 SSH</dc:title>
  <dc:creator>122037</dc:creator>
  <cp:lastModifiedBy>122037</cp:lastModifiedBy>
  <cp:revision>2</cp:revision>
  <dcterms:created xsi:type="dcterms:W3CDTF">2017-11-22T07:36:36Z</dcterms:created>
  <dcterms:modified xsi:type="dcterms:W3CDTF">2017-11-22T07:48:36Z</dcterms:modified>
</cp:coreProperties>
</file>