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  <p:sldMasterId id="2147483836" r:id="rId2"/>
  </p:sldMasterIdLst>
  <p:sldIdLst>
    <p:sldId id="256" r:id="rId3"/>
    <p:sldId id="257" r:id="rId4"/>
    <p:sldId id="259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33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74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44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23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941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625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255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182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334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270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50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358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161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880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591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1243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214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1820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695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3588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15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60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18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9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2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64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30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90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87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9B15DA-5D04-48C8-B26B-35E19EB8220B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7E59F1-1DDA-4768-BB0A-B9C036C1F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0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E5AFF-C3AB-481A-8AC1-C4C4224B9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chemeClr val="tx2"/>
                </a:solidFill>
              </a:rPr>
              <a:t>Курс задач по </a:t>
            </a:r>
            <a:r>
              <a:rPr lang="en-US" sz="6000" dirty="0" err="1">
                <a:solidFill>
                  <a:schemeClr val="tx2"/>
                </a:solidFill>
              </a:rPr>
              <a:t>ssh</a:t>
            </a:r>
            <a:endParaRPr lang="ru-RU" sz="6000" dirty="0">
              <a:solidFill>
                <a:schemeClr val="tx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512C1F-BD19-496F-8D63-7FF72EE92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>
                <a:solidFill>
                  <a:schemeClr val="tx1">
                    <a:alpha val="80000"/>
                  </a:schemeClr>
                </a:solidFill>
              </a:rPr>
              <a:t>Компанищенко</a:t>
            </a:r>
            <a:r>
              <a:rPr lang="ru-RU" dirty="0">
                <a:solidFill>
                  <a:schemeClr val="tx1">
                    <a:alpha val="80000"/>
                  </a:schemeClr>
                </a:solidFill>
              </a:rPr>
              <a:t> Н.</a:t>
            </a:r>
          </a:p>
          <a:p>
            <a:r>
              <a:rPr lang="ru-RU" dirty="0" err="1">
                <a:solidFill>
                  <a:schemeClr val="tx1">
                    <a:alpha val="80000"/>
                  </a:schemeClr>
                </a:solidFill>
              </a:rPr>
              <a:t>Круглик</a:t>
            </a:r>
            <a:r>
              <a:rPr lang="ru-RU" dirty="0">
                <a:solidFill>
                  <a:schemeClr val="tx1">
                    <a:alpha val="80000"/>
                  </a:schemeClr>
                </a:solidFill>
              </a:rPr>
              <a:t> А.</a:t>
            </a:r>
          </a:p>
          <a:p>
            <a:r>
              <a:rPr lang="ru-RU" dirty="0">
                <a:solidFill>
                  <a:schemeClr val="tx1">
                    <a:alpha val="80000"/>
                  </a:schemeClr>
                </a:solidFill>
              </a:rPr>
              <a:t>Калганов Р.</a:t>
            </a:r>
          </a:p>
        </p:txBody>
      </p:sp>
    </p:spTree>
    <p:extLst>
      <p:ext uri="{BB962C8B-B14F-4D97-AF65-F5344CB8AC3E}">
        <p14:creationId xmlns:p14="http://schemas.microsoft.com/office/powerpoint/2010/main" val="115448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9DF0B-B05F-411D-BBC0-59F19B61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843" y="381001"/>
            <a:ext cx="9678988" cy="84803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4400" dirty="0">
                <a:solidFill>
                  <a:schemeClr val="tx2"/>
                </a:solidFill>
              </a:rPr>
              <a:t>Поставленные задачи</a:t>
            </a:r>
            <a:endParaRPr lang="en-US" sz="44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204" y="1190625"/>
            <a:ext cx="9064599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2236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79600" y="1674019"/>
            <a:ext cx="9181035" cy="244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F09DF0B-B05F-411D-BBC0-59F19B61EA31}"/>
              </a:ext>
            </a:extLst>
          </p:cNvPr>
          <p:cNvSpPr txBox="1">
            <a:spLocks/>
          </p:cNvSpPr>
          <p:nvPr/>
        </p:nvSpPr>
        <p:spPr>
          <a:xfrm>
            <a:off x="444980" y="381002"/>
            <a:ext cx="9678988" cy="8480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all" spc="0" normalizeH="0" baseline="0" noProof="0" dirty="0">
                <a:ln w="3175" cmpd="sng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Проблемы</a:t>
            </a:r>
            <a:endParaRPr kumimoji="0" lang="en-US" sz="4400" b="0" i="0" u="none" strike="noStrike" kern="1200" cap="all" spc="0" normalizeH="0" baseline="0" noProof="0" dirty="0">
              <a:ln w="3175" cmpd="sng"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525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6016157" y="1893074"/>
            <a:ext cx="5863051" cy="14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>
          <a:xfrm>
            <a:off x="775741" y="1783829"/>
            <a:ext cx="5181600" cy="4351337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Курс был открыт 7 ноября, за это время:</a:t>
            </a:r>
          </a:p>
          <a:p>
            <a:endParaRPr lang="ru-RU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Записалось на курс: 1111 человека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78</a:t>
            </a:r>
            <a:r>
              <a:rPr lang="ru-RU" dirty="0"/>
              <a:t> человек прошедших курс (12 оставили отзыв)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251</a:t>
            </a:r>
            <a:r>
              <a:rPr lang="ru-RU" dirty="0"/>
              <a:t> комментарий на степах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8336 </a:t>
            </a:r>
            <a:r>
              <a:rPr lang="ru-RU" dirty="0"/>
              <a:t>решенных степов</a:t>
            </a:r>
          </a:p>
          <a:p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F09DF0B-B05F-411D-BBC0-59F19B61EA31}"/>
              </a:ext>
            </a:extLst>
          </p:cNvPr>
          <p:cNvSpPr txBox="1">
            <a:spLocks/>
          </p:cNvSpPr>
          <p:nvPr/>
        </p:nvSpPr>
        <p:spPr>
          <a:xfrm>
            <a:off x="894685" y="620844"/>
            <a:ext cx="9678988" cy="8480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all" spc="0" normalizeH="0" baseline="0" noProof="0" dirty="0">
                <a:ln w="3175" cmpd="sng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Результат</a:t>
            </a:r>
            <a:endParaRPr kumimoji="0" lang="en-US" sz="4400" b="0" i="0" u="none" strike="noStrike" kern="1200" cap="all" spc="0" normalizeH="0" baseline="0" noProof="0" dirty="0">
              <a:ln w="3175" cmpd="sng"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6645" y="3494348"/>
            <a:ext cx="55149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F09DF0B-B05F-411D-BBC0-59F19B61EA31}"/>
              </a:ext>
            </a:extLst>
          </p:cNvPr>
          <p:cNvSpPr txBox="1">
            <a:spLocks/>
          </p:cNvSpPr>
          <p:nvPr/>
        </p:nvSpPr>
        <p:spPr>
          <a:xfrm>
            <a:off x="894685" y="620844"/>
            <a:ext cx="9678988" cy="8480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all" spc="0" normalizeH="0" baseline="0" noProof="0" dirty="0">
                <a:ln w="3175" cmpd="sng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Отзывы</a:t>
            </a:r>
            <a:endParaRPr kumimoji="0" lang="en-US" sz="4400" b="0" i="0" u="none" strike="noStrike" kern="1200" cap="all" spc="0" normalizeH="0" baseline="0" noProof="0" dirty="0">
              <a:ln w="3175" cmpd="sng"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4550" y="1981864"/>
            <a:ext cx="5181600" cy="404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183642" y="1828800"/>
            <a:ext cx="515871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4550" y="2206249"/>
            <a:ext cx="5181600" cy="3596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359652"/>
            <a:ext cx="5181600" cy="328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F09DF0B-B05F-411D-BBC0-59F19B61EA31}"/>
              </a:ext>
            </a:extLst>
          </p:cNvPr>
          <p:cNvSpPr txBox="1">
            <a:spLocks/>
          </p:cNvSpPr>
          <p:nvPr/>
        </p:nvSpPr>
        <p:spPr>
          <a:xfrm>
            <a:off x="894685" y="620844"/>
            <a:ext cx="9678988" cy="8480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all" spc="0" normalizeH="0" baseline="0" noProof="0">
                <a:ln w="3175" cmpd="sng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Статистика</a:t>
            </a:r>
            <a:endParaRPr kumimoji="0" lang="en-US" sz="4400" b="0" i="0" u="none" strike="noStrike" kern="1200" cap="all" spc="0" normalizeH="0" baseline="0" noProof="0" dirty="0">
              <a:ln w="3175" cmpd="sng"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F854A4-5A10-4EBC-9848-72FCC3D3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16" y="1676162"/>
            <a:ext cx="10962968" cy="43026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94329-2138-42BD-A936-A6F7EA07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086FC8-0D93-4D7F-8315-C107B9857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91" y="1391479"/>
            <a:ext cx="11076218" cy="431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8610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107</TotalTime>
  <Words>52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Century Gothic</vt:lpstr>
      <vt:lpstr>Wingdings 2</vt:lpstr>
      <vt:lpstr>Wingdings 3</vt:lpstr>
      <vt:lpstr>HDOfficeLightV0</vt:lpstr>
      <vt:lpstr>Сектор</vt:lpstr>
      <vt:lpstr>Курс задач по ssh</vt:lpstr>
      <vt:lpstr>Поставленные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Статистика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</dc:creator>
  <cp:lastModifiedBy>Рома</cp:lastModifiedBy>
  <cp:revision>27</cp:revision>
  <dcterms:created xsi:type="dcterms:W3CDTF">2017-11-23T14:22:34Z</dcterms:created>
  <dcterms:modified xsi:type="dcterms:W3CDTF">2017-12-21T16:08:47Z</dcterms:modified>
</cp:coreProperties>
</file>