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9934A6-74F5-4A41-AEF6-428BD24CB27B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A3541A-963D-4C11-9395-52D9B0C79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628800"/>
            <a:ext cx="5975992" cy="2301240"/>
          </a:xfrm>
        </p:spPr>
        <p:txBody>
          <a:bodyPr/>
          <a:lstStyle/>
          <a:p>
            <a:r>
              <a:rPr lang="ru-RU" sz="4000" cap="none" dirty="0">
                <a:ln w="6350">
                  <a:solidFill>
                    <a:srgbClr val="4E67C8">
                      <a:shade val="43000"/>
                    </a:srgbClr>
                  </a:solidFill>
                </a:ln>
                <a:solidFill>
                  <a:srgbClr val="00B050"/>
                </a:solidFill>
                <a:effectLst/>
                <a:latin typeface="Century Gothic"/>
              </a:rPr>
              <a:t>Генератор задач для онлайн-курса по GDB/</a:t>
            </a:r>
            <a:r>
              <a:rPr lang="ru-RU" sz="4000" cap="none" dirty="0" err="1">
                <a:ln w="6350">
                  <a:solidFill>
                    <a:srgbClr val="4E67C8">
                      <a:shade val="43000"/>
                    </a:srgbClr>
                  </a:solidFill>
                </a:ln>
                <a:solidFill>
                  <a:srgbClr val="00B050"/>
                </a:solidFill>
                <a:effectLst/>
                <a:latin typeface="Century Gothic"/>
              </a:rPr>
              <a:t>Valgrind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509120"/>
            <a:ext cx="6480048" cy="1752600"/>
          </a:xfrm>
        </p:spPr>
        <p:txBody>
          <a:bodyPr/>
          <a:lstStyle/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Федорова Мария группа 5304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 err="1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Табунникова</a:t>
            </a: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 Надежда группа 5303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Лукин Евгений группа 5303</a:t>
            </a:r>
          </a:p>
          <a:p>
            <a:pPr marR="36576" lvl="0">
              <a:spcBef>
                <a:spcPts val="0"/>
              </a:spcBef>
              <a:buClr>
                <a:srgbClr val="4E67C8"/>
              </a:buClr>
            </a:pPr>
            <a:r>
              <a:rPr lang="ru-RU" sz="2600" b="1" dirty="0">
                <a:ln>
                  <a:solidFill>
                    <a:srgbClr val="212745"/>
                  </a:solidFill>
                </a:ln>
                <a:solidFill>
                  <a:prstClr val="white">
                    <a:tint val="75000"/>
                  </a:prstClr>
                </a:solidFill>
                <a:latin typeface="Century Gothic"/>
              </a:rPr>
              <a:t>Илья Бакаев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514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Цель: Требуется автоматизировать проверку интерактивных задач на платформе </a:t>
            </a:r>
            <a:r>
              <a:rPr lang="ru-RU" dirty="0" err="1"/>
              <a:t>Stepik</a:t>
            </a:r>
            <a:r>
              <a:rPr lang="ru-RU" dirty="0"/>
              <a:t> для курса по GDB/</a:t>
            </a:r>
            <a:r>
              <a:rPr lang="ru-RU" dirty="0" err="1"/>
              <a:t>Valgrind</a:t>
            </a:r>
            <a:r>
              <a:rPr lang="ru-RU" dirty="0"/>
              <a:t>.</a:t>
            </a:r>
          </a:p>
          <a:p>
            <a:r>
              <a:rPr lang="ru-RU" dirty="0"/>
              <a:t>Задачи на отладку и профилирование С программ по следующим темам:</a:t>
            </a:r>
          </a:p>
          <a:p>
            <a:r>
              <a:rPr lang="ru-RU" dirty="0" err="1"/>
              <a:t>сегфолтов</a:t>
            </a:r>
            <a:endParaRPr lang="ru-RU" dirty="0"/>
          </a:p>
          <a:p>
            <a:r>
              <a:rPr lang="ru-RU" dirty="0"/>
              <a:t>неправильных вызовов</a:t>
            </a:r>
          </a:p>
          <a:p>
            <a:r>
              <a:rPr lang="ru-RU" dirty="0"/>
              <a:t>ошибок преобразования типов</a:t>
            </a:r>
          </a:p>
          <a:p>
            <a:r>
              <a:rPr lang="ru-RU" dirty="0"/>
              <a:t>поиск ошибок параллельного исполнения</a:t>
            </a:r>
          </a:p>
          <a:p>
            <a:r>
              <a:rPr lang="ru-RU" dirty="0"/>
              <a:t>обратная инженерия</a:t>
            </a:r>
          </a:p>
          <a:p>
            <a:r>
              <a:rPr lang="ru-RU" dirty="0"/>
              <a:t>проблемы с производительностью</a:t>
            </a:r>
          </a:p>
          <a:p>
            <a:r>
              <a:rPr lang="ru-RU" dirty="0"/>
              <a:t>Ожидаемый результат: набор автоматически проверяемых заданий, интегрированных в </a:t>
            </a:r>
            <a:r>
              <a:rPr lang="ru-RU" dirty="0" err="1"/>
              <a:t>Stepik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Оформление курса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147248" cy="49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358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Сделано в финальной  итерации: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Разработаны интерактивные задачи на отладку и профилирование </a:t>
            </a:r>
            <a:r>
              <a:rPr lang="en-US" dirty="0"/>
              <a:t>C </a:t>
            </a:r>
            <a:r>
              <a:rPr lang="ru-RU" dirty="0"/>
              <a:t>программ по следующим темам:</a:t>
            </a:r>
          </a:p>
          <a:p>
            <a:r>
              <a:rPr lang="ru-RU" dirty="0" err="1"/>
              <a:t>Сегфолты</a:t>
            </a:r>
            <a:endParaRPr lang="ru-RU" dirty="0"/>
          </a:p>
          <a:p>
            <a:r>
              <a:rPr lang="ru-RU" dirty="0"/>
              <a:t>Неправильные вызовы </a:t>
            </a:r>
          </a:p>
          <a:p>
            <a:r>
              <a:rPr lang="ru-RU" dirty="0"/>
              <a:t>Ошибки преобразования типов</a:t>
            </a:r>
          </a:p>
          <a:p>
            <a:r>
              <a:rPr lang="ru-RU" dirty="0"/>
              <a:t>Поиск ошибок параллельного исполнения</a:t>
            </a:r>
          </a:p>
          <a:p>
            <a:r>
              <a:rPr lang="ru-RU" dirty="0"/>
              <a:t>Обратная инженерия</a:t>
            </a:r>
          </a:p>
          <a:p>
            <a:r>
              <a:rPr lang="ru-RU" dirty="0"/>
              <a:t>Проблемы с производительностью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</a:t>
            </a:r>
            <a:r>
              <a:rPr lang="en-US" dirty="0"/>
              <a:t>GDB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ru-RU" dirty="0"/>
              <a:t>Разработаны интерактивные задачи по курсу </a:t>
            </a:r>
            <a:r>
              <a:rPr lang="en-US" dirty="0"/>
              <a:t>GDB </a:t>
            </a:r>
            <a:r>
              <a:rPr lang="ru-RU" dirty="0"/>
              <a:t>для платформы </a:t>
            </a:r>
            <a:r>
              <a:rPr lang="en-US" dirty="0" err="1"/>
              <a:t>Stepik</a:t>
            </a:r>
            <a:r>
              <a:rPr lang="ru-RU" dirty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640960" cy="409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57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</a:t>
            </a:r>
            <a:r>
              <a:rPr lang="en-US" dirty="0" err="1"/>
              <a:t>Valgrind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Разработаны задачи для курса </a:t>
            </a:r>
            <a:r>
              <a:rPr lang="en-US" dirty="0" err="1"/>
              <a:t>Valgrind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147960" cy="378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91645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EE9F411-F39E-470D-898A-448CE4C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6BF39F-48F1-4AC5-978A-704809C5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</a:t>
            </a:r>
          </a:p>
          <a:p>
            <a:pPr marL="36576" indent="0">
              <a:buNone/>
            </a:pPr>
            <a:r>
              <a:rPr lang="en-US" dirty="0"/>
              <a:t>https://github.com/moevm/mse_generate_valgrind_gdb_tasks</a:t>
            </a:r>
          </a:p>
          <a:p>
            <a:r>
              <a:rPr lang="ru-RU" dirty="0"/>
              <a:t>Курс</a:t>
            </a:r>
          </a:p>
          <a:p>
            <a:pPr marL="36576" indent="0">
              <a:buNone/>
            </a:pPr>
            <a:r>
              <a:rPr lang="en-US" dirty="0"/>
              <a:t>https://stepik.org/course/3679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3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1014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Спасибо за внимание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 descr="C:\Users\Mariya\Desktop\19_result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00"/>
            <a:ext cx="7887000" cy="371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142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Генератор задач для онлайн-курса по GDB/Valgrind</vt:lpstr>
      <vt:lpstr>Постановка задачи</vt:lpstr>
      <vt:lpstr>Оформление курса</vt:lpstr>
      <vt:lpstr>Сделано в финальной  итерации:</vt:lpstr>
      <vt:lpstr>Задачи GDB</vt:lpstr>
      <vt:lpstr>Задачи Valgrind</vt:lpstr>
      <vt:lpstr>Ссылки на проект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задач для онлайн-курса по GDB/Valgrind</dc:title>
  <dc:creator>Mariya Fedorova</dc:creator>
  <cp:lastModifiedBy>Mariya Fedorova</cp:lastModifiedBy>
  <cp:revision>12</cp:revision>
  <dcterms:created xsi:type="dcterms:W3CDTF">2017-12-21T20:44:28Z</dcterms:created>
  <dcterms:modified xsi:type="dcterms:W3CDTF">2017-12-23T12:53:23Z</dcterms:modified>
</cp:coreProperties>
</file>