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4" r:id="rId5"/>
    <p:sldId id="265" r:id="rId6"/>
    <p:sldId id="263" r:id="rId7"/>
    <p:sldId id="266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8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4184964-7CF8-4AE7-900A-107523F65506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260648" y="1847840"/>
            <a:ext cx="7344816" cy="23012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  <a:effectLst/>
              </a:rPr>
              <a:t>Генератор задач для онлайн-курса по GDB/Valgrind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005064"/>
            <a:ext cx="6480048" cy="1752600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Федорова Мария группа 5304</a:t>
            </a:r>
          </a:p>
          <a:p>
            <a:r>
              <a:rPr lang="ru-RU" b="1" dirty="0" err="1" smtClean="0"/>
              <a:t>Табунникова</a:t>
            </a:r>
            <a:r>
              <a:rPr lang="ru-RU" b="1" dirty="0" smtClean="0"/>
              <a:t> Надежда группа 5303</a:t>
            </a:r>
          </a:p>
          <a:p>
            <a:r>
              <a:rPr lang="ru-RU" b="1" dirty="0" smtClean="0"/>
              <a:t>Лукин Евгений группа 5303</a:t>
            </a:r>
          </a:p>
          <a:p>
            <a:r>
              <a:rPr lang="ru-RU" b="1" dirty="0" smtClean="0"/>
              <a:t>Илья Бакаев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358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Постановка задачи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mtClean="0"/>
              <a:t>Цель: Требуется автоматизировать проверку интерактивных задач на платформе Stepik для курса по GDB/Valgrind.</a:t>
            </a:r>
          </a:p>
          <a:p>
            <a:r>
              <a:rPr lang="ru-RU" smtClean="0"/>
              <a:t>Задачи на отладку и профилирование С программ по следующим темам:</a:t>
            </a:r>
          </a:p>
          <a:p>
            <a:r>
              <a:rPr lang="ru-RU" smtClean="0"/>
              <a:t>сегфолтов</a:t>
            </a:r>
          </a:p>
          <a:p>
            <a:r>
              <a:rPr lang="ru-RU" smtClean="0"/>
              <a:t>неправильных вызовов</a:t>
            </a:r>
          </a:p>
          <a:p>
            <a:r>
              <a:rPr lang="ru-RU" smtClean="0"/>
              <a:t>ошибок преобразования типов</a:t>
            </a:r>
          </a:p>
          <a:p>
            <a:r>
              <a:rPr lang="ru-RU" smtClean="0"/>
              <a:t>поиск ошибок параллельного исполнения</a:t>
            </a:r>
          </a:p>
          <a:p>
            <a:r>
              <a:rPr lang="ru-RU" smtClean="0"/>
              <a:t>обратная инженерия</a:t>
            </a:r>
          </a:p>
          <a:p>
            <a:r>
              <a:rPr lang="ru-RU" smtClean="0"/>
              <a:t>проблемы с производительностью</a:t>
            </a:r>
          </a:p>
          <a:p>
            <a:r>
              <a:rPr lang="ru-RU" smtClean="0"/>
              <a:t>Ожидаемый результат: набор автоматически проверяемых заданий, интегрированных в Stepik.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7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Сделано в 3-й итерации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Подготовлены задачи на исследование работоспособных программ</a:t>
            </a:r>
          </a:p>
          <a:p>
            <a:r>
              <a:rPr lang="ru-RU" dirty="0" smtClean="0"/>
              <a:t>Написаны </a:t>
            </a:r>
            <a:r>
              <a:rPr lang="ru-RU" dirty="0"/>
              <a:t>скрипты для проверки 2-х заданий на </a:t>
            </a:r>
            <a:r>
              <a:rPr lang="en-US" dirty="0" err="1" smtClean="0"/>
              <a:t>Stepik</a:t>
            </a:r>
            <a:endParaRPr lang="ru-RU" dirty="0" smtClean="0"/>
          </a:p>
          <a:p>
            <a:r>
              <a:rPr lang="ru-RU" dirty="0" smtClean="0"/>
              <a:t>Подготовлены теоретические </a:t>
            </a:r>
            <a:r>
              <a:rPr lang="ru-RU" dirty="0"/>
              <a:t>сведения по </a:t>
            </a:r>
            <a:r>
              <a:rPr lang="ru-RU" dirty="0" err="1"/>
              <a:t>обфускации</a:t>
            </a:r>
            <a:r>
              <a:rPr lang="ru-RU" dirty="0"/>
              <a:t> </a:t>
            </a:r>
            <a:r>
              <a:rPr lang="ru-RU" dirty="0" smtClean="0"/>
              <a:t>кода</a:t>
            </a:r>
          </a:p>
          <a:p>
            <a:r>
              <a:rPr lang="ru-RU" dirty="0" smtClean="0"/>
              <a:t>Подготовлены теоретические сведения о возможностях </a:t>
            </a:r>
            <a:r>
              <a:rPr lang="en-US" dirty="0" smtClean="0"/>
              <a:t>GDB </a:t>
            </a:r>
            <a:r>
              <a:rPr lang="ru-RU" dirty="0" smtClean="0"/>
              <a:t>по установке «аппаратных» точек останова и отслеживанию изменения значений областей памяти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Сделано в 3-й итерации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Разработаны исходные коды для задач </a:t>
            </a:r>
            <a:r>
              <a:rPr lang="ru-RU" dirty="0"/>
              <a:t>на определение места </a:t>
            </a:r>
            <a:r>
              <a:rPr lang="ru-RU" dirty="0" smtClean="0"/>
              <a:t>где </a:t>
            </a:r>
            <a:r>
              <a:rPr lang="ru-RU" dirty="0"/>
              <a:t>допущена </a:t>
            </a:r>
            <a:r>
              <a:rPr lang="ru-RU" dirty="0" smtClean="0"/>
              <a:t>ошибка</a:t>
            </a:r>
          </a:p>
          <a:p>
            <a:pPr lvl="1"/>
            <a:r>
              <a:rPr lang="ru-RU" dirty="0" smtClean="0"/>
              <a:t>вычисление суммы</a:t>
            </a:r>
          </a:p>
          <a:p>
            <a:pPr lvl="1"/>
            <a:r>
              <a:rPr lang="ru-RU" dirty="0" smtClean="0"/>
              <a:t>запись </a:t>
            </a:r>
            <a:r>
              <a:rPr lang="ru-RU" dirty="0"/>
              <a:t>в </a:t>
            </a:r>
            <a:r>
              <a:rPr lang="ru-RU" dirty="0" smtClean="0"/>
              <a:t>файл</a:t>
            </a:r>
          </a:p>
          <a:p>
            <a:pPr lvl="1"/>
            <a:r>
              <a:rPr lang="ru-RU" dirty="0" smtClean="0"/>
              <a:t>сортировка строк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2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Сделано в 3-й итерации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 исходный код для задачи </a:t>
            </a:r>
            <a:r>
              <a:rPr lang="ru-RU" dirty="0"/>
              <a:t>на поиск значения в памяти (определение значения контрольной </a:t>
            </a:r>
            <a:r>
              <a:rPr lang="ru-RU" dirty="0" smtClean="0"/>
              <a:t>суммы на </a:t>
            </a:r>
            <a:r>
              <a:rPr lang="en-US" dirty="0" smtClean="0"/>
              <a:t>N</a:t>
            </a:r>
            <a:r>
              <a:rPr lang="ru-RU" dirty="0" smtClean="0"/>
              <a:t>-ой итерации)</a:t>
            </a:r>
          </a:p>
          <a:p>
            <a:r>
              <a:rPr lang="ru-RU" dirty="0" smtClean="0"/>
              <a:t>Разработан скрипт на языке </a:t>
            </a:r>
            <a:r>
              <a:rPr lang="en-US" dirty="0" smtClean="0"/>
              <a:t>Python</a:t>
            </a:r>
            <a:r>
              <a:rPr lang="ru-RU" dirty="0" smtClean="0"/>
              <a:t> для проверки последовательности команд </a:t>
            </a:r>
            <a:r>
              <a:rPr lang="en-US" dirty="0" smtClean="0"/>
              <a:t>GDB</a:t>
            </a:r>
            <a:r>
              <a:rPr lang="ru-RU" dirty="0" smtClean="0"/>
              <a:t> для отслеживания изменения значения переменной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8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В процессе выполнения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скриптов для проверки решения задач</a:t>
            </a:r>
          </a:p>
          <a:p>
            <a:r>
              <a:rPr lang="ru-RU" dirty="0" smtClean="0"/>
              <a:t>Изучение/подготовка материалов по  профайлеру </a:t>
            </a:r>
            <a:r>
              <a:rPr lang="en-US" dirty="0" err="1" smtClean="0"/>
              <a:t>Valgrind</a:t>
            </a:r>
            <a:endParaRPr lang="en-US" dirty="0" smtClean="0"/>
          </a:p>
          <a:p>
            <a:r>
              <a:rPr lang="ru-RU" dirty="0" smtClean="0"/>
              <a:t>Подготовка задач по утечкам памяти и производительности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Проблемы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удалось получить </a:t>
            </a:r>
            <a:r>
              <a:rPr lang="en-US" dirty="0" smtClean="0"/>
              <a:t>StarForce C++ Obfuscator </a:t>
            </a:r>
            <a:r>
              <a:rPr lang="ru-RU" dirty="0" smtClean="0"/>
              <a:t>для ознакомления / тестирования</a:t>
            </a:r>
            <a:r>
              <a:rPr lang="en-US" dirty="0" smtClean="0"/>
              <a:t> (</a:t>
            </a:r>
            <a:r>
              <a:rPr lang="ru-RU" dirty="0" smtClean="0"/>
              <a:t>предоставляется только после подписания </a:t>
            </a:r>
            <a:r>
              <a:rPr lang="en-US" dirty="0" smtClean="0"/>
              <a:t>NDA)</a:t>
            </a:r>
          </a:p>
          <a:p>
            <a:pPr fontAlgn="ctr"/>
            <a:r>
              <a:rPr lang="ru-RU" dirty="0" smtClean="0"/>
              <a:t>Протестированный </a:t>
            </a:r>
            <a:r>
              <a:rPr lang="en-US" dirty="0" err="1"/>
              <a:t>Stunnix</a:t>
            </a:r>
            <a:r>
              <a:rPr lang="en-US" dirty="0"/>
              <a:t> C/C++ Obfuscator </a:t>
            </a:r>
            <a:r>
              <a:rPr lang="ru-RU" dirty="0" smtClean="0"/>
              <a:t>не обеспечивает приемлемого качества </a:t>
            </a:r>
            <a:r>
              <a:rPr lang="ru-RU" dirty="0" err="1" smtClean="0"/>
              <a:t>обфускации</a:t>
            </a:r>
            <a:r>
              <a:rPr lang="ru-RU" dirty="0" smtClean="0"/>
              <a:t>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4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На следующем этапе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Завершение разработки скриптов и задач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Разработка тестов/тестирование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Интеграция в </a:t>
            </a:r>
            <a:r>
              <a:rPr lang="en-US" dirty="0" err="1" smtClean="0"/>
              <a:t>Stepik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документации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8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245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Генератор задач для онлайн-курса по GDB/Valgrind </vt:lpstr>
      <vt:lpstr>Постановка задачи</vt:lpstr>
      <vt:lpstr>Сделано в 3-й итерации</vt:lpstr>
      <vt:lpstr>Сделано в 3-й итерации</vt:lpstr>
      <vt:lpstr>Сделано в 3-й итерации</vt:lpstr>
      <vt:lpstr>В процессе выполнения</vt:lpstr>
      <vt:lpstr>Проблемы </vt:lpstr>
      <vt:lpstr>На следующем этапе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Mariya Fedorova</dc:creator>
  <cp:lastModifiedBy>Mariya Fedorova</cp:lastModifiedBy>
  <cp:revision>17</cp:revision>
  <dcterms:created xsi:type="dcterms:W3CDTF">2017-11-03T15:53:04Z</dcterms:created>
  <dcterms:modified xsi:type="dcterms:W3CDTF">2017-11-23T20:58:40Z</dcterms:modified>
</cp:coreProperties>
</file>