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4184964-7CF8-4AE7-900A-107523F65506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B93FA9A-0351-475F-A332-E242A5E9D49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260648" y="1847840"/>
            <a:ext cx="7344816" cy="230124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Генератор задач для онлайн-курса по GDB/Valgrind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005064"/>
            <a:ext cx="6480048" cy="1752600"/>
          </a:xfrm>
        </p:spPr>
        <p:txBody>
          <a:bodyPr/>
          <a:lstStyle/>
          <a:p>
            <a:r>
              <a:rPr lang="ru-RU" dirty="0" smtClean="0"/>
              <a:t>Федорова Мария группа 5304</a:t>
            </a:r>
          </a:p>
          <a:p>
            <a:r>
              <a:rPr lang="ru-RU" dirty="0" err="1" smtClean="0"/>
              <a:t>Табунникова</a:t>
            </a:r>
            <a:r>
              <a:rPr lang="ru-RU" dirty="0" smtClean="0"/>
              <a:t> Надежда группа 5303</a:t>
            </a:r>
          </a:p>
          <a:p>
            <a:r>
              <a:rPr lang="ru-RU" dirty="0" smtClean="0"/>
              <a:t>Лукин Евгений группа 5303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87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u="sng" dirty="0" smtClean="0"/>
              <a:t>Цель: </a:t>
            </a:r>
            <a:r>
              <a:rPr lang="ru-RU" dirty="0" smtClean="0"/>
              <a:t>Требуется </a:t>
            </a:r>
            <a:r>
              <a:rPr lang="ru-RU" dirty="0"/>
              <a:t>автоматизировать проверку интерактивных задач на платформе </a:t>
            </a:r>
            <a:r>
              <a:rPr lang="ru-RU" dirty="0" err="1"/>
              <a:t>Stepik</a:t>
            </a:r>
            <a:r>
              <a:rPr lang="ru-RU" dirty="0"/>
              <a:t> для курса по GDB/</a:t>
            </a:r>
            <a:r>
              <a:rPr lang="ru-RU" dirty="0" err="1"/>
              <a:t>Valgrind</a:t>
            </a:r>
            <a:r>
              <a:rPr lang="ru-RU" dirty="0" smtClean="0"/>
              <a:t>.</a:t>
            </a:r>
          </a:p>
          <a:p>
            <a:r>
              <a:rPr lang="ru-RU" dirty="0"/>
              <a:t>З</a:t>
            </a:r>
            <a:r>
              <a:rPr lang="ru-RU" dirty="0" smtClean="0"/>
              <a:t>адачи </a:t>
            </a:r>
            <a:r>
              <a:rPr lang="ru-RU" dirty="0"/>
              <a:t>на отладку и профилирование С программ по следующим темам: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сегфолтов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неправильных вызовов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ошибок преобразования типов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поиск ошибок параллельного исполнения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обратная инженерия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проблемы с производительностью</a:t>
            </a:r>
          </a:p>
          <a:p>
            <a:r>
              <a:rPr lang="ru-RU" u="sng" dirty="0"/>
              <a:t>Ожидаемый результат: </a:t>
            </a:r>
            <a:r>
              <a:rPr lang="ru-RU" dirty="0"/>
              <a:t>набор автоматически проверяемых заданий, интегрированных в </a:t>
            </a:r>
            <a:r>
              <a:rPr lang="ru-RU" dirty="0" err="1"/>
              <a:t>Stepik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79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1781175"/>
            <a:ext cx="94107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51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7467600" cy="6480720"/>
          </a:xfrm>
        </p:spPr>
        <p:txBody>
          <a:bodyPr/>
          <a:lstStyle/>
          <a:p>
            <a:r>
              <a:rPr lang="ru-RU" dirty="0" smtClean="0"/>
              <a:t>На данном этапе были решены следующие 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аписаны 2 программы на языке С для выявления ошибок сегментации с помощью команд </a:t>
            </a:r>
            <a:r>
              <a:rPr lang="en-US" dirty="0" err="1" smtClean="0"/>
              <a:t>gdb</a:t>
            </a:r>
            <a:r>
              <a:rPr lang="ru-RU" dirty="0"/>
              <a:t>;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 процессе написания находятся скрипты для проверки решения задачи;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оздан первый урок на платформе </a:t>
            </a:r>
            <a:r>
              <a:rPr lang="en-US" dirty="0" err="1" smtClean="0"/>
              <a:t>stepic</a:t>
            </a:r>
            <a:r>
              <a:rPr lang="en-US" dirty="0" smtClean="0"/>
              <a:t> </a:t>
            </a:r>
            <a:r>
              <a:rPr lang="ru-RU" dirty="0" smtClean="0"/>
              <a:t>и написаны теоретические сведения об отладчике </a:t>
            </a:r>
            <a:r>
              <a:rPr lang="en-US" dirty="0" err="1" smtClean="0"/>
              <a:t>gdb</a:t>
            </a:r>
            <a:r>
              <a:rPr lang="ru-RU" dirty="0" smtClean="0"/>
              <a:t>, задачи ошибки сегментации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2581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развития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следующего этапа планируется: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родолжение написание программ для изучения </a:t>
            </a:r>
            <a:r>
              <a:rPr lang="en-US" dirty="0" err="1" smtClean="0"/>
              <a:t>gdb</a:t>
            </a:r>
            <a:r>
              <a:rPr lang="en-US" dirty="0" smtClean="0"/>
              <a:t>/</a:t>
            </a:r>
            <a:r>
              <a:rPr lang="en-US" dirty="0" err="1" smtClean="0"/>
              <a:t>valgrind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аписание скриптов проверки решения задач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тестирование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853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</TotalTime>
  <Words>143</Words>
  <Application>Microsoft Office PowerPoint</Application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Техническая</vt:lpstr>
      <vt:lpstr>Генератор задач для онлайн-курса по GDB/Valgrind </vt:lpstr>
      <vt:lpstr>Постановка задачи</vt:lpstr>
      <vt:lpstr>Презентация PowerPoint</vt:lpstr>
      <vt:lpstr>Презентация PowerPoint</vt:lpstr>
      <vt:lpstr>Планы развития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Mariya Fedorova</dc:creator>
  <cp:lastModifiedBy>Mariya Fedorova</cp:lastModifiedBy>
  <cp:revision>6</cp:revision>
  <dcterms:created xsi:type="dcterms:W3CDTF">2017-11-03T15:53:04Z</dcterms:created>
  <dcterms:modified xsi:type="dcterms:W3CDTF">2017-11-03T17:05:47Z</dcterms:modified>
</cp:coreProperties>
</file>