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65" r:id="rId6"/>
    <p:sldId id="264" r:id="rId7"/>
    <p:sldId id="266" r:id="rId8"/>
    <p:sldId id="257" r:id="rId9"/>
    <p:sldId id="260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AB9E85-5321-4757-A0ED-D705DBC456FA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543145-B75A-40A9-8C47-8A82ADDD9DB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052737"/>
            <a:ext cx="8458200" cy="281917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Генератор отчета по курсовой работе по содержимому </a:t>
            </a:r>
            <a:r>
              <a:rPr lang="ru-RU" b="1" dirty="0" err="1"/>
              <a:t>репозитория</a:t>
            </a:r>
            <a:r>
              <a:rPr lang="ru-RU" b="1" dirty="0"/>
              <a:t> на Github.com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365104"/>
            <a:ext cx="6368752" cy="177775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Магистр:      </a:t>
            </a:r>
            <a:r>
              <a:rPr lang="ru-RU" dirty="0" err="1">
                <a:solidFill>
                  <a:schemeClr val="tx1"/>
                </a:solidFill>
              </a:rPr>
              <a:t>Шкулёв</a:t>
            </a:r>
            <a:r>
              <a:rPr lang="ru-RU" dirty="0">
                <a:solidFill>
                  <a:schemeClr val="tx1"/>
                </a:solidFill>
              </a:rPr>
              <a:t> Антон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Бакалавры:    Клименко Анна</a:t>
            </a:r>
          </a:p>
          <a:p>
            <a:pPr algn="r"/>
            <a:r>
              <a:rPr lang="ru-RU" dirty="0" err="1">
                <a:solidFill>
                  <a:schemeClr val="tx1"/>
                </a:solidFill>
              </a:rPr>
              <a:t>Шабашов</a:t>
            </a:r>
            <a:r>
              <a:rPr lang="ru-RU" dirty="0">
                <a:solidFill>
                  <a:schemeClr val="tx1"/>
                </a:solidFill>
              </a:rPr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104808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Использованные технологии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Версия: </a:t>
            </a:r>
            <a:r>
              <a:rPr lang="en-US" dirty="0"/>
              <a:t>python 3.6.2</a:t>
            </a:r>
            <a:endParaRPr lang="ru-RU" dirty="0"/>
          </a:p>
          <a:p>
            <a:pPr marL="109728" indent="0">
              <a:buNone/>
            </a:pPr>
            <a:r>
              <a:rPr lang="ru-RU" dirty="0"/>
              <a:t>Библиотеки:</a:t>
            </a:r>
          </a:p>
          <a:p>
            <a:r>
              <a:rPr lang="en-US" dirty="0"/>
              <a:t>python-</a:t>
            </a:r>
            <a:r>
              <a:rPr lang="en-US" dirty="0" err="1"/>
              <a:t>docx</a:t>
            </a:r>
            <a:endParaRPr lang="ru-RU" dirty="0"/>
          </a:p>
          <a:p>
            <a:r>
              <a:rPr lang="en-US" dirty="0"/>
              <a:t>requests</a:t>
            </a:r>
            <a:endParaRPr lang="ru-RU" dirty="0"/>
          </a:p>
          <a:p>
            <a:r>
              <a:rPr lang="en-US" dirty="0"/>
              <a:t>bs4</a:t>
            </a:r>
            <a:endParaRPr lang="ru-RU" dirty="0"/>
          </a:p>
          <a:p>
            <a:r>
              <a:rPr lang="en-US" dirty="0"/>
              <a:t>mistune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8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Отчет по третьему этапу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 раздел кода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771"/>
          <a:stretch/>
        </p:blipFill>
        <p:spPr>
          <a:xfrm>
            <a:off x="837929" y="1556792"/>
            <a:ext cx="7632846" cy="4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904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Сделан </a:t>
            </a:r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pull request </a:t>
            </a:r>
            <a:r>
              <a:rPr lang="ru-RU" dirty="0"/>
              <a:t>и </a:t>
            </a:r>
            <a:r>
              <a:rPr lang="en-US" dirty="0"/>
              <a:t>issue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" y="1844824"/>
            <a:ext cx="7507357" cy="47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762872" cy="4950296"/>
          </a:xfrm>
        </p:spPr>
        <p:txBody>
          <a:bodyPr>
            <a:normAutofit/>
          </a:bodyPr>
          <a:lstStyle/>
          <a:p>
            <a:r>
              <a:rPr lang="ru-RU" dirty="0" smtClean="0"/>
              <a:t>Доработан конфигурационный файл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707" t="39724" r="49606" b="3760"/>
          <a:stretch/>
        </p:blipFill>
        <p:spPr>
          <a:xfrm>
            <a:off x="5436096" y="1233963"/>
            <a:ext cx="3096344" cy="47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ещё…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исправлены ошибки предыдущих этапов.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7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Итоговый отчет по проекту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80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ru-RU" b="1" dirty="0"/>
              <a:t>Что требовалось сделать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Требуется реализовать инструмент, который позволяет:</a:t>
            </a:r>
          </a:p>
          <a:p>
            <a:r>
              <a:rPr lang="ru-RU" dirty="0" err="1"/>
              <a:t>cформировать</a:t>
            </a:r>
            <a:r>
              <a:rPr lang="ru-RU" dirty="0"/>
              <a:t> из вики-страниц и заранее известного шаблона отчет в формате .</a:t>
            </a:r>
            <a:r>
              <a:rPr lang="ru-RU" dirty="0" err="1"/>
              <a:t>doc</a:t>
            </a:r>
            <a:endParaRPr lang="ru-RU" dirty="0"/>
          </a:p>
          <a:p>
            <a:r>
              <a:rPr lang="ru-RU" dirty="0" err="1"/>
              <a:t>cформировать</a:t>
            </a:r>
            <a:r>
              <a:rPr lang="ru-RU" dirty="0"/>
              <a:t> раздел Приложение, который включает разделы “замечания по ходу выполнения работы” - дискуссия из </a:t>
            </a:r>
            <a:r>
              <a:rPr lang="ru-RU" dirty="0" err="1"/>
              <a:t>пулл-реквестов</a:t>
            </a:r>
            <a:r>
              <a:rPr lang="ru-RU" dirty="0"/>
              <a:t> в </a:t>
            </a:r>
            <a:r>
              <a:rPr lang="ru-RU" dirty="0" err="1"/>
              <a:t>репозитории</a:t>
            </a:r>
            <a:r>
              <a:rPr lang="ru-RU" dirty="0"/>
              <a:t> и “Исходный код”.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8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сделали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	В конечном итоге у нас получилось консольное приложение, которое по заранее известному шаблону формирует отчет по содержимому репозитория, а также включает </a:t>
            </a:r>
            <a:r>
              <a:rPr lang="en-US" dirty="0"/>
              <a:t>issue</a:t>
            </a:r>
            <a:r>
              <a:rPr lang="ru-RU" dirty="0"/>
              <a:t> и</a:t>
            </a:r>
            <a:r>
              <a:rPr lang="en-US" dirty="0"/>
              <a:t> pull request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80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112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Городская</vt:lpstr>
      <vt:lpstr>Генератор отчета по курсовой работе по содержимому репозитория на Github.com </vt:lpstr>
      <vt:lpstr>Отчет по третьему этапу работы</vt:lpstr>
      <vt:lpstr>Добавлен раздел кода приложения </vt:lpstr>
      <vt:lpstr>Сделан парсинг pull request и issue </vt:lpstr>
      <vt:lpstr>Доработан конфигурационный файл</vt:lpstr>
      <vt:lpstr>И ещё…</vt:lpstr>
      <vt:lpstr>Итоговый отчет по проекту</vt:lpstr>
      <vt:lpstr>Что требовалось сделать</vt:lpstr>
      <vt:lpstr>Что сделали</vt:lpstr>
      <vt:lpstr>Использованные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отчета по курсовой работе по содержимому репозитория на Github.com</dc:title>
  <dc:creator>Пользователь Windows</dc:creator>
  <cp:lastModifiedBy>anjaklimenko@rambler.ru</cp:lastModifiedBy>
  <cp:revision>7</cp:revision>
  <dcterms:created xsi:type="dcterms:W3CDTF">2017-10-26T22:32:20Z</dcterms:created>
  <dcterms:modified xsi:type="dcterms:W3CDTF">2017-12-22T08:00:55Z</dcterms:modified>
</cp:coreProperties>
</file>