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BD23A13-EA63-4D56-B6C2-D24A77A4A947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Генераторы задач для </a:t>
            </a:r>
            <a:r>
              <a:rPr lang="ru-RU" b="1" dirty="0" err="1"/>
              <a:t>онлайн-курса</a:t>
            </a:r>
            <a:r>
              <a:rPr lang="ru-RU" b="1" dirty="0"/>
              <a:t> по </a:t>
            </a:r>
            <a:r>
              <a:rPr lang="ru-RU" b="1" dirty="0" err="1"/>
              <a:t>нереляционным</a:t>
            </a:r>
            <a:r>
              <a:rPr lang="ru-RU" b="1" dirty="0"/>
              <a:t> БД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r>
              <a:rPr lang="ru-RU" b="1" dirty="0" smtClean="0"/>
              <a:t>Презентация окончания </a:t>
            </a:r>
            <a:r>
              <a:rPr lang="ru-RU" b="1" dirty="0" smtClean="0"/>
              <a:t>второго </a:t>
            </a:r>
            <a:r>
              <a:rPr lang="ru-RU" b="1" dirty="0" smtClean="0"/>
              <a:t>этапа</a:t>
            </a:r>
            <a:endParaRPr lang="ru-RU" b="1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8104" y="4221088"/>
            <a:ext cx="2936776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Гайдук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М.А.</a:t>
            </a: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baseline="0" dirty="0" err="1" smtClean="0">
                <a:solidFill>
                  <a:schemeClr val="tx2"/>
                </a:solidFill>
              </a:rPr>
              <a:t>Половинкин</a:t>
            </a:r>
            <a:r>
              <a:rPr lang="ru-RU" sz="2400" dirty="0" smtClean="0">
                <a:solidFill>
                  <a:schemeClr val="tx2"/>
                </a:solidFill>
              </a:rPr>
              <a:t> А.А.</a:t>
            </a: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группа 5304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Цель: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разработка системы автоматической проверки лабораторных работ для курса “Введение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нереляционные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БД” на платформе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1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Задачи: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1.	Изучение операций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нереляционных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БД;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2.	Разработка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скриптов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автоматизации для генерации условий и проверки задач;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3.	Разработка эталонных и ошибочных решений;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4.	Интеграция наработок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stepik.org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Ожидаемый результат: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набор автоматически проверяемых заданий, интегрированных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На данном этапе была выбрана тематика задач «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Геозапросы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MongoDB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Методы решения,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u="sng" dirty="0">
                <a:latin typeface="Calibri" pitchFamily="34" charset="0"/>
                <a:cs typeface="Calibri" pitchFamily="34" charset="0"/>
              </a:rPr>
              <a:t>создания задачи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типа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Linux Challenge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Stepik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необходимо написать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скрипт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bootstrap</a:t>
            </a:r>
            <a:r>
              <a:rPr lang="ru-RU" b="1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sh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в котором создается среда и вызываются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скрипты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для инициализации задачи. Также должен быть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сценарий проверки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В данном случае он сверяет содержимое двух файлов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u="sng" dirty="0">
                <a:latin typeface="Calibri" pitchFamily="34" charset="0"/>
                <a:cs typeface="Calibri" pitchFamily="34" charset="0"/>
              </a:rPr>
              <a:t>Генерация исходных данных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: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все данные генерируются случайным образом с определенными ограничениями. Для этого в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скриптах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инициализации используется библиотека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Python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random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dirty="0">
                <a:latin typeface="Calibri" pitchFamily="34" charset="0"/>
                <a:cs typeface="Calibri" pitchFamily="34" charset="0"/>
              </a:rPr>
              <a:t>В базу данных записывается </a:t>
            </a:r>
            <a:r>
              <a:rPr lang="ru-RU" u="sng" dirty="0">
                <a:latin typeface="Calibri" pitchFamily="34" charset="0"/>
                <a:cs typeface="Calibri" pitchFamily="34" charset="0"/>
              </a:rPr>
              <a:t>большое количество документов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чтобы студенту было невозможно вручную (без использования запросов) отыскать правильный ответ. 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u="sng" dirty="0">
                <a:latin typeface="Calibri" pitchFamily="34" charset="0"/>
                <a:cs typeface="Calibri" pitchFamily="34" charset="0"/>
              </a:rPr>
              <a:t>Правильный ответ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создается на этапе генерации исходных данных. После этого он записывается в файл 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зашифровывается.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r>
              <a:rPr lang="ru-RU" dirty="0" smtClean="0">
                <a:latin typeface="Calibri" pitchFamily="34" charset="0"/>
                <a:cs typeface="Calibri" pitchFamily="34" charset="0"/>
              </a:rPr>
              <a:t>При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проверке система сверяет ответ, данный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пользователем,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r>
              <a:rPr lang="ru-RU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сгенерированный правильный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ответ.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29712"/>
          </a:xfrm>
        </p:spPr>
        <p:txBody>
          <a:bodyPr>
            <a:normAutofit fontScale="77500" lnSpcReduction="20000"/>
          </a:bodyPr>
          <a:lstStyle/>
          <a:p>
            <a:pPr marL="36000" indent="0">
              <a:lnSpc>
                <a:spcPct val="150000"/>
              </a:lnSpc>
              <a:buNone/>
            </a:pPr>
            <a:r>
              <a:rPr lang="ru-RU" sz="3000" dirty="0" smtClean="0">
                <a:latin typeface="Calibri" pitchFamily="34" charset="0"/>
                <a:cs typeface="Calibri" pitchFamily="34" charset="0"/>
              </a:rPr>
              <a:t>На данном этапе созданы 3 задачи, проверяющие навыки использования следующих запросов:</a:t>
            </a:r>
          </a:p>
          <a:p>
            <a:pPr marL="436050" lvl="2" indent="0">
              <a:lnSpc>
                <a:spcPct val="150000"/>
              </a:lnSpc>
            </a:pPr>
            <a:r>
              <a:rPr lang="ru-RU" sz="30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geoWithin</a:t>
            </a:r>
            <a:endParaRPr lang="ru-RU" sz="30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36050" lvl="2" indent="0">
              <a:lnSpc>
                <a:spcPct val="150000"/>
              </a:lnSpc>
            </a:pPr>
            <a:r>
              <a:rPr lang="ru-RU" sz="30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geoIntersects</a:t>
            </a:r>
            <a:endParaRPr lang="ru-RU" sz="30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36050" lvl="2" indent="0">
              <a:lnSpc>
                <a:spcPct val="150000"/>
              </a:lnSpc>
            </a:pPr>
            <a:r>
              <a:rPr lang="en-US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near</a:t>
            </a:r>
            <a:endParaRPr lang="ru-RU" sz="3000" i="1" dirty="0" err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Произведена интеграция этих задач в </a:t>
            </a:r>
            <a:r>
              <a:rPr lang="ru-RU" sz="3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Stepik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3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endParaRPr lang="ru-RU" sz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r>
              <a:rPr lang="ru-RU" sz="3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Репозиторий</a:t>
            </a:r>
            <a:r>
              <a:rPr lang="ru-RU" sz="3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github.com/moevm/mse_nosql_tasks_course</a:t>
            </a:r>
            <a:endParaRPr lang="ru-RU" sz="30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r>
              <a:rPr lang="ru-RU" sz="3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Курс на </a:t>
            </a:r>
            <a:r>
              <a:rPr lang="en-US" sz="3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Stepik</a:t>
            </a:r>
            <a:r>
              <a:rPr lang="en-US" sz="3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https://stepik.org/course/3672</a:t>
            </a:r>
            <a:endParaRPr lang="ru-RU" sz="3000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Сложности, которые возникли в процессе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Интеграция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– сервера часто перегружены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При создании строки система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Challenge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добавляет в нее непечатные символы, что усложняет проверку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Вопрос о том, как скрыть от студента правильный ответ к задаче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Работа над каждой задачей велась в отдельной ветке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репозитория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и требовалось корректно прописать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скрипт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инициализации задачи на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чтобы все файлы система брала из нужной ветки.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Найденные в ходе тестирования ошибки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При запуске терминала есть пауза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После генерации задачи не удаляется файл с правильным решением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13688"/>
          </a:xfrm>
        </p:spPr>
        <p:txBody>
          <a:bodyPr/>
          <a:lstStyle/>
          <a:p>
            <a:pPr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В ходе следующего этапа планируется: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Исправить ошибки в уже готовых задачах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оздать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еще несколько задач по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геозапросам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а также задачу на создание индекса в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MongoDB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</TotalTime>
  <Words>310</Words>
  <Application>Microsoft Office PowerPoint</Application>
  <PresentationFormat>Экран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Генераторы задач для онлайн-курса по нереляционным БД </vt:lpstr>
      <vt:lpstr>Постановка задачи</vt:lpstr>
      <vt:lpstr>Методы решения, технологии</vt:lpstr>
      <vt:lpstr>Результат</vt:lpstr>
      <vt:lpstr>Сложности, которые возникли в процессе работы</vt:lpstr>
      <vt:lpstr>Найденные в ходе тестирования ошибки</vt:lpstr>
      <vt:lpstr>Планы развития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задач для онлайн-курса по нереляционным БД</dc:title>
  <dc:creator>Milana</dc:creator>
  <cp:lastModifiedBy>Milana</cp:lastModifiedBy>
  <cp:revision>8</cp:revision>
  <dcterms:created xsi:type="dcterms:W3CDTF">2017-10-25T17:30:26Z</dcterms:created>
  <dcterms:modified xsi:type="dcterms:W3CDTF">2017-10-26T14:00:07Z</dcterms:modified>
</cp:coreProperties>
</file>