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0" r:id="rId4"/>
    <p:sldId id="259" r:id="rId5"/>
    <p:sldId id="264" r:id="rId6"/>
    <p:sldId id="262" r:id="rId7"/>
    <p:sldId id="265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BD23A13-EA63-4D56-B6C2-D24A77A4A947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D23A13-EA63-4D56-B6C2-D24A77A4A947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BD23A13-EA63-4D56-B6C2-D24A77A4A947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3A13-EA63-4D56-B6C2-D24A77A4A947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BD23A13-EA63-4D56-B6C2-D24A77A4A947}" type="datetimeFigureOut">
              <a:rPr lang="ru-RU" smtClean="0"/>
              <a:pPr/>
              <a:t>22.11.2017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93640D2-F784-4CA3-96B3-F25811C094F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Генераторы задач для </a:t>
            </a:r>
            <a:r>
              <a:rPr lang="ru-RU" b="1" dirty="0" err="1"/>
              <a:t>онлайн-курса</a:t>
            </a:r>
            <a:r>
              <a:rPr lang="ru-RU" b="1" dirty="0"/>
              <a:t> по </a:t>
            </a:r>
            <a:r>
              <a:rPr lang="ru-RU" b="1" dirty="0" err="1"/>
              <a:t>нереляционным</a:t>
            </a:r>
            <a:r>
              <a:rPr lang="ru-RU" b="1" dirty="0"/>
              <a:t> БД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b="1" dirty="0" smtClean="0"/>
          </a:p>
          <a:p>
            <a:r>
              <a:rPr lang="ru-RU" b="1" dirty="0" smtClean="0"/>
              <a:t>Презентация окончания </a:t>
            </a:r>
            <a:r>
              <a:rPr lang="ru-RU" b="1" dirty="0" smtClean="0"/>
              <a:t>третьего этапа</a:t>
            </a:r>
            <a:endParaRPr lang="ru-RU" b="1" dirty="0" smtClean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8104" y="4221088"/>
            <a:ext cx="2936776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Гайдук</a:t>
            </a:r>
            <a:r>
              <a:rPr kumimoji="0" lang="ru-RU" sz="24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М.А.</a:t>
            </a:r>
          </a:p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ru-RU" sz="2400" baseline="0" dirty="0" err="1" smtClean="0">
                <a:solidFill>
                  <a:schemeClr val="tx2"/>
                </a:solidFill>
              </a:rPr>
              <a:t>Половинкин</a:t>
            </a:r>
            <a:r>
              <a:rPr lang="ru-RU" sz="2400" dirty="0" smtClean="0">
                <a:solidFill>
                  <a:schemeClr val="tx2"/>
                </a:solidFill>
              </a:rPr>
              <a:t> А.А</a:t>
            </a:r>
            <a:r>
              <a:rPr lang="ru-RU" sz="2400" dirty="0" smtClean="0">
                <a:solidFill>
                  <a:schemeClr val="tx2"/>
                </a:solidFill>
              </a:rPr>
              <a:t>.</a:t>
            </a: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ru-RU" sz="2400" dirty="0" smtClean="0">
                <a:solidFill>
                  <a:schemeClr val="tx2"/>
                </a:solidFill>
              </a:rPr>
              <a:t>группа </a:t>
            </a:r>
            <a:r>
              <a:rPr lang="ru-RU" sz="2400" dirty="0" smtClean="0">
                <a:solidFill>
                  <a:schemeClr val="tx2"/>
                </a:solidFill>
              </a:rPr>
              <a:t>5304</a:t>
            </a:r>
          </a:p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ru-RU" sz="2400" dirty="0" err="1" smtClean="0">
                <a:solidFill>
                  <a:schemeClr val="tx2"/>
                </a:solidFill>
              </a:rPr>
              <a:t>Заславский</a:t>
            </a:r>
            <a:r>
              <a:rPr lang="ru-RU" sz="2400" dirty="0" smtClean="0">
                <a:solidFill>
                  <a:schemeClr val="tx2"/>
                </a:solidFill>
              </a:rPr>
              <a:t> М.М.</a:t>
            </a: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ru-RU" dirty="0" smtClean="0"/>
              <a:t>План третьего этапа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Исправления для задач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near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geoIntersects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geoWithin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Теория для задач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near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geoIntersects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geoWithin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Задача $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geoWithin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- принадлежность к всем областям из множества 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Задача $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geoWithin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- принадлежность к одной области из множества 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Простая задача на создание индекса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Проблемы, </a:t>
            </a:r>
            <a:r>
              <a:rPr lang="ru-RU" dirty="0" smtClean="0"/>
              <a:t>которые возникли в процессе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Интеграция в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Stepik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– сервера часто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перегружены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Stepik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не всегда интуитивно понятно, как корректно инициализировать задачу и провести проверку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Сложности с использованием библиотек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Python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скриптах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проверки.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ru-RU" sz="1400" dirty="0" smtClean="0">
              <a:latin typeface="Calibri" pitchFamily="34" charset="0"/>
              <a:cs typeface="Calibri" pitchFamily="34" charset="0"/>
            </a:endParaRPr>
          </a:p>
          <a:p>
            <a:endParaRPr lang="ru-RU" sz="1400" dirty="0" smtClean="0">
              <a:latin typeface="Calibri" pitchFamily="34" charset="0"/>
              <a:cs typeface="Calibri" pitchFamily="34" charset="0"/>
            </a:endParaRPr>
          </a:p>
          <a:p>
            <a:endParaRPr lang="ru-RU" sz="1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29712"/>
          </a:xfrm>
        </p:spPr>
        <p:txBody>
          <a:bodyPr>
            <a:normAutofit fontScale="92500" lnSpcReduction="20000"/>
          </a:bodyPr>
          <a:lstStyle/>
          <a:p>
            <a:pPr marL="36000" indent="0">
              <a:lnSpc>
                <a:spcPct val="150000"/>
              </a:lnSpc>
              <a:buNone/>
            </a:pPr>
            <a:r>
              <a:rPr lang="ru-RU" sz="3000" dirty="0" smtClean="0">
                <a:latin typeface="Calibri" pitchFamily="34" charset="0"/>
                <a:cs typeface="Calibri" pitchFamily="34" charset="0"/>
              </a:rPr>
              <a:t>- Созданы 2 задачи:</a:t>
            </a:r>
          </a:p>
          <a:p>
            <a:pPr marL="36000" indent="0">
              <a:lnSpc>
                <a:spcPct val="150000"/>
              </a:lnSpc>
            </a:pPr>
            <a:r>
              <a:rPr lang="ru-RU" sz="30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Простая задача на создание индекса</a:t>
            </a:r>
          </a:p>
          <a:p>
            <a:pPr marL="36000" indent="0">
              <a:lnSpc>
                <a:spcPct val="150000"/>
              </a:lnSpc>
            </a:pPr>
            <a:r>
              <a:rPr lang="ru-RU" sz="3000" i="1" dirty="0" smtClean="0">
                <a:latin typeface="Calibri" pitchFamily="34" charset="0"/>
                <a:cs typeface="Calibri" pitchFamily="34" charset="0"/>
              </a:rPr>
              <a:t>   Задача </a:t>
            </a:r>
            <a:r>
              <a:rPr lang="ru-RU" sz="3000" i="1" dirty="0" smtClean="0">
                <a:latin typeface="Calibri" pitchFamily="34" charset="0"/>
                <a:cs typeface="Calibri" pitchFamily="34" charset="0"/>
              </a:rPr>
              <a:t>$</a:t>
            </a:r>
            <a:r>
              <a:rPr lang="ru-RU" sz="3000" i="1" dirty="0" err="1" smtClean="0">
                <a:latin typeface="Calibri" pitchFamily="34" charset="0"/>
                <a:cs typeface="Calibri" pitchFamily="34" charset="0"/>
              </a:rPr>
              <a:t>geoWithin</a:t>
            </a:r>
            <a:r>
              <a:rPr lang="ru-RU" sz="3000" i="1" dirty="0" smtClean="0">
                <a:latin typeface="Calibri" pitchFamily="34" charset="0"/>
                <a:cs typeface="Calibri" pitchFamily="34" charset="0"/>
              </a:rPr>
              <a:t> - принадлежность к всем областям из множества</a:t>
            </a:r>
            <a:endParaRPr lang="ru-RU" sz="3000" i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6000" lvl="1" indent="0">
              <a:lnSpc>
                <a:spcPct val="150000"/>
              </a:lnSpc>
              <a:buNone/>
            </a:pPr>
            <a:r>
              <a:rPr lang="ru-RU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- Созданы теоретические уроки на </a:t>
            </a:r>
            <a:r>
              <a:rPr lang="en-US" sz="3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Stepik</a:t>
            </a:r>
            <a:r>
              <a:rPr lang="en-US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по всем задачам, а также по </a:t>
            </a:r>
            <a:r>
              <a:rPr lang="en-US" sz="3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GeoJSON</a:t>
            </a:r>
            <a:r>
              <a:rPr lang="ru-RU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36000" lvl="1" indent="0">
              <a:lnSpc>
                <a:spcPct val="150000"/>
              </a:lnSpc>
              <a:buNone/>
            </a:pPr>
            <a:r>
              <a:rPr lang="ru-RU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- Исправлены </a:t>
            </a:r>
            <a:r>
              <a:rPr lang="ru-RU" sz="3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баги</a:t>
            </a:r>
            <a:r>
              <a:rPr lang="ru-RU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в </a:t>
            </a:r>
            <a:r>
              <a:rPr lang="ru-RU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задачах </a:t>
            </a:r>
            <a:r>
              <a:rPr lang="ru-RU" sz="3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near</a:t>
            </a:r>
            <a:r>
              <a:rPr lang="ru-RU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3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geoIntersects</a:t>
            </a:r>
            <a:r>
              <a:rPr lang="ru-RU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3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geoWithin</a:t>
            </a:r>
            <a:r>
              <a:rPr lang="ru-RU" sz="3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3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6000" lvl="1" indent="0">
              <a:lnSpc>
                <a:spcPct val="150000"/>
              </a:lnSpc>
              <a:buNone/>
            </a:pPr>
            <a:endParaRPr lang="ru-RU" sz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2160240"/>
          </a:xfrm>
        </p:spPr>
        <p:txBody>
          <a:bodyPr anchor="t"/>
          <a:lstStyle/>
          <a:p>
            <a:r>
              <a:rPr lang="ru-RU" dirty="0" smtClean="0"/>
              <a:t>Результат</a:t>
            </a:r>
            <a:br>
              <a:rPr lang="ru-RU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Оглавление курса и одна из созданных задач: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973" t="12170" r="2969" b="11698"/>
          <a:stretch>
            <a:fillRect/>
          </a:stretch>
        </p:blipFill>
        <p:spPr bwMode="auto">
          <a:xfrm>
            <a:off x="251520" y="2420888"/>
            <a:ext cx="399212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11616" t="15620" r="22850" b="7782"/>
          <a:stretch>
            <a:fillRect/>
          </a:stretch>
        </p:blipFill>
        <p:spPr bwMode="auto">
          <a:xfrm>
            <a:off x="4283968" y="2420888"/>
            <a:ext cx="4608512" cy="302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ru-RU" dirty="0" smtClean="0"/>
              <a:t>Планы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13688"/>
          </a:xfrm>
        </p:spPr>
        <p:txBody>
          <a:bodyPr/>
          <a:lstStyle/>
          <a:p>
            <a:pPr>
              <a:buNone/>
            </a:pPr>
            <a:r>
              <a:rPr lang="ru-RU" dirty="0">
                <a:latin typeface="Calibri" pitchFamily="34" charset="0"/>
                <a:cs typeface="Calibri" pitchFamily="34" charset="0"/>
              </a:rPr>
              <a:t>В ходе следующего этапа планируется: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Создать небольшие задачи на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GeoJSON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(без терминала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Исправить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баги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в задаче на индексы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Запустить курс в свободный доступ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921400"/>
          </a:xfrm>
        </p:spPr>
        <p:txBody>
          <a:bodyPr/>
          <a:lstStyle/>
          <a:p>
            <a:pPr marL="36000" lvl="1" indent="0">
              <a:lnSpc>
                <a:spcPct val="150000"/>
              </a:lnSpc>
              <a:buNone/>
            </a:pPr>
            <a:r>
              <a:rPr lang="ru-RU" sz="24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Репозиторий</a:t>
            </a:r>
            <a:r>
              <a:rPr lang="ru-RU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ru-R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https://github.com/moevm/mse_nosql_tasks_course</a:t>
            </a:r>
            <a:endParaRPr lang="ru-RU" sz="24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6000" lvl="1" indent="0">
              <a:lnSpc>
                <a:spcPct val="150000"/>
              </a:lnSpc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Курс на 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Stepik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https://stepik.org/course/3672</a:t>
            </a:r>
            <a:endParaRPr lang="ru-RU" sz="2400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69</TotalTime>
  <Words>196</Words>
  <Application>Microsoft Office PowerPoint</Application>
  <PresentationFormat>Экран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Городская</vt:lpstr>
      <vt:lpstr>Генераторы задач для онлайн-курса по нереляционным БД </vt:lpstr>
      <vt:lpstr>План третьего этапа</vt:lpstr>
      <vt:lpstr>Проблемы, которые возникли в процессе работы</vt:lpstr>
      <vt:lpstr>Результат</vt:lpstr>
      <vt:lpstr>Результат  Оглавление курса и одна из созданных задач:</vt:lpstr>
      <vt:lpstr>Планы развития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Генераторы задач для онлайн-курса по нереляционным БД</dc:title>
  <dc:creator>Milana</dc:creator>
  <cp:lastModifiedBy>Milana</cp:lastModifiedBy>
  <cp:revision>15</cp:revision>
  <dcterms:created xsi:type="dcterms:W3CDTF">2017-10-25T17:30:26Z</dcterms:created>
  <dcterms:modified xsi:type="dcterms:W3CDTF">2017-11-22T10:50:38Z</dcterms:modified>
</cp:coreProperties>
</file>