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1" r:id="rId10"/>
    <p:sldId id="270" r:id="rId11"/>
    <p:sldId id="262" r:id="rId12"/>
    <p:sldId id="271" r:id="rId13"/>
    <p:sldId id="273" r:id="rId14"/>
    <p:sldId id="263" r:id="rId15"/>
    <p:sldId id="272" r:id="rId16"/>
    <p:sldId id="264" r:id="rId17"/>
    <p:sldId id="274" r:id="rId18"/>
    <p:sldId id="265" r:id="rId19"/>
    <p:sldId id="275" r:id="rId20"/>
    <p:sldId id="266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7643866" cy="17526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Выполнили: </a:t>
            </a:r>
            <a:r>
              <a:rPr lang="ru-RU" dirty="0" err="1" smtClean="0">
                <a:solidFill>
                  <a:schemeClr val="tx1"/>
                </a:solidFill>
              </a:rPr>
              <a:t>Круглик</a:t>
            </a:r>
            <a:r>
              <a:rPr lang="ru-RU" dirty="0" smtClean="0">
                <a:solidFill>
                  <a:schemeClr val="tx1"/>
                </a:solidFill>
              </a:rPr>
              <a:t> А., Колганов Р., </a:t>
            </a:r>
            <a:r>
              <a:rPr lang="ru-RU" dirty="0" err="1" smtClean="0">
                <a:solidFill>
                  <a:schemeClr val="tx1"/>
                </a:solidFill>
              </a:rPr>
              <a:t>Компанищенко</a:t>
            </a:r>
            <a:r>
              <a:rPr lang="ru-RU" dirty="0" smtClean="0">
                <a:solidFill>
                  <a:schemeClr val="tx1"/>
                </a:solidFill>
              </a:rPr>
              <a:t> Н.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№4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231" y="1214422"/>
            <a:ext cx="887112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Пользователя сильно раздражает необходимость вводить пароль при каждом SSH соединении. Поэтому необходимо авторизоваться с помощью </a:t>
            </a:r>
            <a:r>
              <a:rPr lang="ru-RU" dirty="0" err="1" smtClean="0"/>
              <a:t>public</a:t>
            </a:r>
            <a:r>
              <a:rPr lang="ru-RU" dirty="0" smtClean="0"/>
              <a:t> и </a:t>
            </a:r>
            <a:r>
              <a:rPr lang="ru-RU" dirty="0" err="1" smtClean="0"/>
              <a:t>private</a:t>
            </a:r>
            <a:r>
              <a:rPr lang="ru-RU" dirty="0" smtClean="0"/>
              <a:t> ключей. Используйте </a:t>
            </a:r>
            <a:r>
              <a:rPr lang="ru-RU" dirty="0" err="1" smtClean="0"/>
              <a:t>ssh-keygen</a:t>
            </a:r>
            <a:endParaRPr lang="ru-RU" dirty="0" smtClean="0"/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Проверяется наличие команд </a:t>
            </a:r>
            <a:r>
              <a:rPr lang="ru-RU" dirty="0" err="1" smtClean="0"/>
              <a:t>ssh-keygen</a:t>
            </a:r>
            <a:r>
              <a:rPr lang="ru-RU" dirty="0" smtClean="0"/>
              <a:t> и </a:t>
            </a:r>
            <a:r>
              <a:rPr lang="ru-RU" dirty="0" err="1" smtClean="0"/>
              <a:t>ssh-copy-id</a:t>
            </a:r>
            <a:r>
              <a:rPr lang="ru-RU" dirty="0" smtClean="0"/>
              <a:t>. Далее проверяется наличие созданных ключей и их соответствие в на локальном и удаленном пользователе. Далее осуществляется повторный вход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err="1" smtClean="0"/>
              <a:t>ssh-keygen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считается что в этой команде ничего настраивать пользователь не будет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err="1" smtClean="0"/>
              <a:t>ssh-copy-id</a:t>
            </a:r>
            <a:r>
              <a:rPr lang="ru-RU" dirty="0" smtClean="0"/>
              <a:t> </a:t>
            </a:r>
            <a:r>
              <a:rPr lang="ru-RU" dirty="0" err="1" smtClean="0"/>
              <a:t>dima@localhost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далее ожидается ввод пароля: </a:t>
            </a:r>
            <a:r>
              <a:rPr lang="ru-RU" dirty="0" err="1" smtClean="0"/>
              <a:t>guba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  <a:r>
              <a:rPr lang="ru-RU" dirty="0" err="1" smtClean="0"/>
              <a:t>dima@localhost</a:t>
            </a:r>
            <a:endParaRPr lang="ru-RU" dirty="0" smtClean="0"/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Пользователь может попытаться самостоятельно прописать ключи, однако проверка на наличие команд в истории не позволит таким образом решить задачу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№5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890" y="1285860"/>
            <a:ext cx="864039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0728" y="1428736"/>
            <a:ext cx="8629946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Проверьте корректность прав доступа к файлам ключей сервера </a:t>
            </a:r>
            <a:r>
              <a:rPr lang="en-US" dirty="0" err="1" smtClean="0"/>
              <a:t>sshd</a:t>
            </a:r>
            <a:r>
              <a:rPr lang="en-US" dirty="0" smtClean="0"/>
              <a:t>; </a:t>
            </a:r>
            <a:r>
              <a:rPr lang="ru-RU" dirty="0" smtClean="0"/>
              <a:t>файлы публичных ключей должны читаться любым пользователем, а файлы закрытых ключей - только пользователем </a:t>
            </a:r>
            <a:r>
              <a:rPr lang="en-US" dirty="0" smtClean="0"/>
              <a:t>root.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Реализация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Меняются права для ключей в папке </a:t>
            </a:r>
            <a:r>
              <a:rPr lang="en-US" dirty="0" smtClean="0"/>
              <a:t>etc/</a:t>
            </a:r>
            <a:r>
              <a:rPr lang="en-US" dirty="0" err="1" smtClean="0"/>
              <a:t>ssh</a:t>
            </a:r>
            <a:r>
              <a:rPr lang="en-US" dirty="0" smtClean="0"/>
              <a:t>. </a:t>
            </a:r>
            <a:r>
              <a:rPr lang="ru-RU" dirty="0" smtClean="0"/>
              <a:t>От пользователя требуется их восстановить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00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ssh_host_dsa_key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44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/ssh_host_dsa_key.pub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00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ssh_host_ecdsa_key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44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/ssh_host_ecdsa_key.pub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00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/ssh_host_ed25519_key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44</a:t>
            </a:r>
            <a:r>
              <a:rPr lang="en-US" dirty="0" smtClean="0"/>
              <a:t> </a:t>
            </a:r>
            <a:r>
              <a:rPr lang="en-US" dirty="0" smtClean="0"/>
              <a:t>/etc/</a:t>
            </a:r>
            <a:r>
              <a:rPr lang="en-US" dirty="0" err="1" smtClean="0"/>
              <a:t>ssh</a:t>
            </a:r>
            <a:r>
              <a:rPr lang="en-US" dirty="0" smtClean="0"/>
              <a:t>/ssh_host_ed25519_key.pub</a:t>
            </a:r>
          </a:p>
          <a:p>
            <a:r>
              <a:rPr lang="en-US" dirty="0" smtClean="0"/>
              <a:t>3. </a:t>
            </a:r>
            <a:r>
              <a:rPr lang="ru-RU" dirty="0" smtClean="0"/>
              <a:t>Возможные попытки обмана системы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Проверяющая платформа падает, если изменить права в файлах </a:t>
            </a:r>
            <a:r>
              <a:rPr lang="en-US" dirty="0" err="1" smtClean="0"/>
              <a:t>ssh_host_rsa_key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ssh_host_rsa_key.pub. </a:t>
            </a:r>
            <a:r>
              <a:rPr lang="ru-RU" dirty="0" smtClean="0"/>
              <a:t>По всей видимости – это некоторое ограничение самого </a:t>
            </a:r>
            <a:r>
              <a:rPr lang="en-US" dirty="0" err="1" smtClean="0"/>
              <a:t>linux</a:t>
            </a:r>
            <a:r>
              <a:rPr lang="en-US" dirty="0" smtClean="0"/>
              <a:t> challenge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№6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72" y="1357298"/>
            <a:ext cx="8712890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№7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Используйте </a:t>
            </a:r>
            <a:r>
              <a:rPr lang="en-US" dirty="0" err="1" smtClean="0"/>
              <a:t>ssh</a:t>
            </a:r>
            <a:r>
              <a:rPr lang="en-US" dirty="0" smtClean="0"/>
              <a:t>-agent </a:t>
            </a:r>
            <a:r>
              <a:rPr lang="ru-RU" dirty="0" smtClean="0"/>
              <a:t>для генерации пары ключей, для того чтобы не вводить ключевую фразу</a:t>
            </a:r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Меняются права для ключей в папке </a:t>
            </a:r>
            <a:r>
              <a:rPr lang="en-US" dirty="0" smtClean="0"/>
              <a:t>etc/</a:t>
            </a:r>
            <a:r>
              <a:rPr lang="en-US" dirty="0" err="1" smtClean="0"/>
              <a:t>ssh</a:t>
            </a:r>
            <a:r>
              <a:rPr lang="en-US" dirty="0" smtClean="0"/>
              <a:t>. </a:t>
            </a:r>
            <a:r>
              <a:rPr lang="ru-RU" dirty="0" smtClean="0"/>
              <a:t>От пользователя требуется их восстановить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644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ssh_host_dsa_key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600 /etc/</a:t>
            </a:r>
            <a:r>
              <a:rPr lang="en-US" dirty="0" err="1" smtClean="0"/>
              <a:t>ssh</a:t>
            </a:r>
            <a:r>
              <a:rPr lang="en-US" dirty="0" smtClean="0"/>
              <a:t>/ssh_host_dsa_key.pub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644 /etc/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ssh_host_ecdsa_key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600 /etc/</a:t>
            </a:r>
            <a:r>
              <a:rPr lang="en-US" dirty="0" err="1" smtClean="0"/>
              <a:t>ssh</a:t>
            </a:r>
            <a:r>
              <a:rPr lang="en-US" dirty="0" smtClean="0"/>
              <a:t>/ssh_host_ecdsa_key.pub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644 /etc/</a:t>
            </a:r>
            <a:r>
              <a:rPr lang="en-US" dirty="0" err="1" smtClean="0"/>
              <a:t>ssh</a:t>
            </a:r>
            <a:r>
              <a:rPr lang="en-US" dirty="0" smtClean="0"/>
              <a:t>/ssh_host_ed25519_key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600 /etc/</a:t>
            </a:r>
            <a:r>
              <a:rPr lang="en-US" dirty="0" err="1" smtClean="0"/>
              <a:t>ssh</a:t>
            </a:r>
            <a:r>
              <a:rPr lang="en-US" dirty="0" smtClean="0"/>
              <a:t>/ssh_host_ed25519_key.pub</a:t>
            </a:r>
          </a:p>
          <a:p>
            <a:r>
              <a:rPr lang="en-US" dirty="0" smtClean="0"/>
              <a:t>3. </a:t>
            </a:r>
            <a:r>
              <a:rPr lang="ru-RU" dirty="0" smtClean="0"/>
              <a:t>Возможные попытки обмана системы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П</a:t>
            </a:r>
            <a:r>
              <a:rPr lang="ru-RU" smtClean="0"/>
              <a:t>одменить </a:t>
            </a:r>
            <a:r>
              <a:rPr lang="ru-RU" dirty="0" err="1" smtClean="0"/>
              <a:t>скрипт</a:t>
            </a:r>
            <a:r>
              <a:rPr lang="ru-RU" dirty="0" smtClean="0"/>
              <a:t> </a:t>
            </a:r>
            <a:r>
              <a:rPr lang="ru-RU" dirty="0" err="1" smtClean="0"/>
              <a:t>ssh-add</a:t>
            </a:r>
            <a:r>
              <a:rPr lang="ru-RU" dirty="0" smtClean="0"/>
              <a:t> -</a:t>
            </a:r>
            <a:r>
              <a:rPr lang="ru-RU" dirty="0" err="1" smtClean="0"/>
              <a:t>l</a:t>
            </a:r>
            <a:r>
              <a:rPr lang="ru-RU" dirty="0" smtClean="0"/>
              <a:t> на свой, но, если человек способен это сделать, то он и так хорошо разбирается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№7</a:t>
            </a:r>
            <a:endParaRPr lang="ru-RU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712" y="1285860"/>
            <a:ext cx="882552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Удалить строку в файле на сервере по </a:t>
            </a:r>
            <a:r>
              <a:rPr lang="ru-RU" dirty="0" err="1" smtClean="0"/>
              <a:t>ssh</a:t>
            </a:r>
            <a:endParaRPr lang="ru-RU" dirty="0" smtClean="0"/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Создан файл </a:t>
            </a:r>
            <a:r>
              <a:rPr lang="ru-RU" dirty="0" err="1" smtClean="0"/>
              <a:t>remote_file.txt</a:t>
            </a:r>
            <a:r>
              <a:rPr lang="ru-RU" dirty="0" smtClean="0"/>
              <a:t> в котором нужно удалить 3 строку.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У задачи есть множество способов решения, самый простой: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err="1" smtClean="0"/>
              <a:t>vim</a:t>
            </a:r>
            <a:r>
              <a:rPr lang="ru-RU" dirty="0" smtClean="0"/>
              <a:t> </a:t>
            </a:r>
            <a:r>
              <a:rPr lang="ru-RU" dirty="0" err="1" smtClean="0"/>
              <a:t>scp</a:t>
            </a:r>
            <a:r>
              <a:rPr lang="ru-RU" dirty="0" smtClean="0"/>
              <a:t>://</a:t>
            </a:r>
            <a:r>
              <a:rPr lang="ru-RU" dirty="0" err="1" smtClean="0"/>
              <a:t>vasya@localhost</a:t>
            </a:r>
            <a:r>
              <a:rPr lang="ru-RU" dirty="0" smtClean="0"/>
              <a:t>//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vasya</a:t>
            </a:r>
            <a:r>
              <a:rPr lang="ru-RU" dirty="0" smtClean="0"/>
              <a:t>/</a:t>
            </a:r>
            <a:r>
              <a:rPr lang="ru-RU" dirty="0" err="1" smtClean="0"/>
              <a:t>remote_file.txt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далее при помощи редактора </a:t>
            </a:r>
            <a:r>
              <a:rPr lang="ru-RU" dirty="0" err="1" smtClean="0"/>
              <a:t>vim</a:t>
            </a:r>
            <a:r>
              <a:rPr lang="ru-RU" dirty="0" smtClean="0"/>
              <a:t> удаляется 3 строка</a:t>
            </a:r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Так как пользователь не имеет доступа к ответу, а изменение файла слишком простое, то как такового способа обмана нет по определению.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№8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0099" y="1428736"/>
            <a:ext cx="8671201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1.Необходимо осуществить вход в удаленную систему </a:t>
            </a:r>
            <a:r>
              <a:rPr lang="ru-RU" dirty="0" err="1" smtClean="0"/>
              <a:t>Linux</a:t>
            </a:r>
            <a:endParaRPr lang="ru-RU" dirty="0" smtClean="0"/>
          </a:p>
          <a:p>
            <a:r>
              <a:rPr lang="ru-RU" dirty="0" smtClean="0"/>
              <a:t>2.Необходимо скопировать на удаленный сервер локальный текстовый документ с вашего компьютера в папку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r>
              <a:rPr lang="ru-RU" dirty="0" smtClean="0"/>
              <a:t>, в которой пользователь имеет права на </a:t>
            </a:r>
            <a:r>
              <a:rPr lang="ru-RU" dirty="0" err="1" smtClean="0"/>
              <a:t>запись.Используйте</a:t>
            </a:r>
            <a:r>
              <a:rPr lang="ru-RU" dirty="0" smtClean="0"/>
              <a:t> SCP</a:t>
            </a:r>
          </a:p>
          <a:p>
            <a:r>
              <a:rPr lang="ru-RU" dirty="0" smtClean="0"/>
              <a:t>3.Сравните эти 2 файла, локальный файл с файлом на сервере, по 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</a:p>
          <a:p>
            <a:r>
              <a:rPr lang="ru-RU" dirty="0" smtClean="0"/>
              <a:t>4.Проделайте противоположную операцию. Вам необходимо загрузить файл с сервера на ваш компьютер. </a:t>
            </a:r>
            <a:r>
              <a:rPr lang="ru-RU" dirty="0" err="1" smtClean="0"/>
              <a:t>Файл,test.txt</a:t>
            </a:r>
            <a:r>
              <a:rPr lang="ru-RU" dirty="0" smtClean="0"/>
              <a:t>, находится в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r>
              <a:rPr lang="ru-RU" dirty="0" smtClean="0"/>
              <a:t>. Используйте SCP. </a:t>
            </a:r>
          </a:p>
          <a:p>
            <a:r>
              <a:rPr lang="ru-RU" dirty="0" smtClean="0"/>
              <a:t>5.Пользователя сильно раздражает необходимость вводить пароль при каждом SSH соединении. Поэтому необходимо авторизоваться с помощью </a:t>
            </a:r>
            <a:r>
              <a:rPr lang="ru-RU" dirty="0" err="1" smtClean="0"/>
              <a:t>public</a:t>
            </a:r>
            <a:r>
              <a:rPr lang="ru-RU" dirty="0" smtClean="0"/>
              <a:t> и </a:t>
            </a:r>
            <a:r>
              <a:rPr lang="ru-RU" dirty="0" err="1" smtClean="0"/>
              <a:t>private</a:t>
            </a:r>
            <a:r>
              <a:rPr lang="ru-RU" dirty="0" smtClean="0"/>
              <a:t> ключей. Используйте </a:t>
            </a:r>
            <a:r>
              <a:rPr lang="ru-RU" dirty="0" err="1" smtClean="0"/>
              <a:t>ssh-keygen</a:t>
            </a:r>
            <a:r>
              <a:rPr lang="ru-RU" dirty="0" smtClean="0"/>
              <a:t> </a:t>
            </a:r>
          </a:p>
          <a:p>
            <a:r>
              <a:rPr lang="ru-RU" dirty="0" smtClean="0"/>
              <a:t>6.Проверьте корректность прав доступа к файлам ключей сервера </a:t>
            </a:r>
            <a:r>
              <a:rPr lang="ru-RU" dirty="0" err="1" smtClean="0"/>
              <a:t>sshd</a:t>
            </a:r>
            <a:r>
              <a:rPr lang="ru-RU" dirty="0" smtClean="0"/>
              <a:t>; файлы публичных ключей должны читаться любым пользователем, а файлы закрытых ключей - только пользователем </a:t>
            </a:r>
            <a:r>
              <a:rPr lang="ru-RU" dirty="0" err="1" smtClean="0"/>
              <a:t>root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7.Используйте </a:t>
            </a:r>
            <a:r>
              <a:rPr lang="ru-RU" dirty="0" err="1" smtClean="0"/>
              <a:t>ssh-agent</a:t>
            </a:r>
            <a:r>
              <a:rPr lang="ru-RU" dirty="0" smtClean="0"/>
              <a:t> для генерации пары ключей, для того чтобы не вводить ключевую фразу </a:t>
            </a:r>
          </a:p>
          <a:p>
            <a:r>
              <a:rPr lang="ru-RU" dirty="0" smtClean="0"/>
              <a:t>8.Удалить строку в файле на сервере по 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</a:p>
          <a:p>
            <a:r>
              <a:rPr lang="ru-RU" dirty="0" smtClean="0"/>
              <a:t>9.Необходимо исправить ошибку "</a:t>
            </a:r>
            <a:r>
              <a:rPr lang="ru-RU" dirty="0" err="1" smtClean="0"/>
              <a:t>Permissions</a:t>
            </a:r>
            <a:r>
              <a:rPr lang="ru-RU" dirty="0" smtClean="0"/>
              <a:t> </a:t>
            </a:r>
            <a:r>
              <a:rPr lang="ru-RU" dirty="0" err="1" smtClean="0"/>
              <a:t>are</a:t>
            </a:r>
            <a:r>
              <a:rPr lang="ru-RU" dirty="0" smtClean="0"/>
              <a:t> </a:t>
            </a:r>
            <a:r>
              <a:rPr lang="ru-RU" dirty="0" err="1" smtClean="0"/>
              <a:t>too</a:t>
            </a:r>
            <a:r>
              <a:rPr lang="ru-RU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…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ru-RU" dirty="0" err="1" smtClean="0"/>
              <a:t>key</a:t>
            </a:r>
            <a:r>
              <a:rPr lang="ru-RU" dirty="0" smtClean="0"/>
              <a:t> </a:t>
            </a:r>
            <a:r>
              <a:rPr lang="ru-RU" dirty="0" err="1" smtClean="0"/>
              <a:t>will</a:t>
            </a:r>
            <a:r>
              <a:rPr lang="ru-RU" dirty="0" smtClean="0"/>
              <a:t> </a:t>
            </a:r>
            <a:r>
              <a:rPr lang="ru-RU" dirty="0" err="1" smtClean="0"/>
              <a:t>be</a:t>
            </a:r>
            <a:r>
              <a:rPr lang="ru-RU" dirty="0" smtClean="0"/>
              <a:t> </a:t>
            </a:r>
            <a:r>
              <a:rPr lang="ru-RU" dirty="0" err="1" smtClean="0"/>
              <a:t>ignored</a:t>
            </a:r>
            <a:r>
              <a:rPr lang="ru-RU" dirty="0" smtClean="0"/>
              <a:t>"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№9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исправить ошибку "</a:t>
            </a:r>
            <a:r>
              <a:rPr lang="ru-RU" dirty="0" err="1" smtClean="0"/>
              <a:t>Permissions</a:t>
            </a:r>
            <a:r>
              <a:rPr lang="ru-RU" dirty="0" smtClean="0"/>
              <a:t> </a:t>
            </a:r>
            <a:r>
              <a:rPr lang="ru-RU" dirty="0" err="1" smtClean="0"/>
              <a:t>are</a:t>
            </a:r>
            <a:r>
              <a:rPr lang="ru-RU" dirty="0" smtClean="0"/>
              <a:t> </a:t>
            </a:r>
            <a:r>
              <a:rPr lang="ru-RU" dirty="0" err="1" smtClean="0"/>
              <a:t>too</a:t>
            </a:r>
            <a:r>
              <a:rPr lang="ru-RU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… 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ru-RU" dirty="0" err="1" smtClean="0"/>
              <a:t>key</a:t>
            </a:r>
            <a:r>
              <a:rPr lang="ru-RU" dirty="0" smtClean="0"/>
              <a:t> </a:t>
            </a:r>
            <a:r>
              <a:rPr lang="ru-RU" dirty="0" err="1" smtClean="0"/>
              <a:t>will</a:t>
            </a:r>
            <a:r>
              <a:rPr lang="ru-RU" dirty="0" smtClean="0"/>
              <a:t> </a:t>
            </a:r>
            <a:r>
              <a:rPr lang="ru-RU" dirty="0" err="1" smtClean="0"/>
              <a:t>be</a:t>
            </a:r>
            <a:r>
              <a:rPr lang="ru-RU" dirty="0" smtClean="0"/>
              <a:t> </a:t>
            </a:r>
            <a:r>
              <a:rPr lang="ru-RU" dirty="0" err="1" smtClean="0"/>
              <a:t>ignored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№9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80850"/>
            <a:ext cx="7715304" cy="546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77586"/>
            <a:ext cx="8600511" cy="495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Необходимо осуществить вход в удаленную систему </a:t>
            </a:r>
            <a:r>
              <a:rPr lang="ru-RU" dirty="0" err="1" smtClean="0"/>
              <a:t>Linux</a:t>
            </a:r>
            <a:endParaRPr lang="ru-RU" dirty="0" smtClean="0"/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ru-RU" dirty="0" smtClean="0"/>
              <a:t>		Пользователь осуществляет попытку входа с помощью команды </a:t>
            </a:r>
            <a:r>
              <a:rPr lang="ru-RU" dirty="0" err="1" smtClean="0"/>
              <a:t>ssh</a:t>
            </a:r>
            <a:r>
              <a:rPr lang="ru-RU" dirty="0" smtClean="0"/>
              <a:t>, если данная команда оказывается в истории </a:t>
            </a:r>
            <a:r>
              <a:rPr lang="ru-RU" dirty="0" err="1" smtClean="0"/>
              <a:t>bash</a:t>
            </a:r>
            <a:r>
              <a:rPr lang="ru-RU" dirty="0" smtClean="0"/>
              <a:t>, то остается проверить действительно ли был осуществлен вход. Для этого используется команда </a:t>
            </a:r>
            <a:r>
              <a:rPr lang="ru-RU" dirty="0" err="1" smtClean="0"/>
              <a:t>last</a:t>
            </a:r>
            <a:r>
              <a:rPr lang="ru-RU" dirty="0" smtClean="0"/>
              <a:t>, которая показывает последнего подключившегося пользователя. Если подключение по </a:t>
            </a:r>
            <a:r>
              <a:rPr lang="ru-RU" dirty="0" err="1" smtClean="0"/>
              <a:t>ssh</a:t>
            </a:r>
            <a:r>
              <a:rPr lang="ru-RU" dirty="0" smtClean="0"/>
              <a:t> не удалось(например неправильный ввод пароля), то проверка содержимого </a:t>
            </a:r>
            <a:r>
              <a:rPr lang="ru-RU" dirty="0" err="1" smtClean="0"/>
              <a:t>last</a:t>
            </a:r>
            <a:r>
              <a:rPr lang="ru-RU" dirty="0" smtClean="0"/>
              <a:t> это продемонстрирует. После подключения пользователь выходит из </a:t>
            </a:r>
            <a:r>
              <a:rPr lang="ru-RU" dirty="0" err="1" smtClean="0"/>
              <a:t>ssh</a:t>
            </a:r>
            <a:r>
              <a:rPr lang="ru-RU" dirty="0" smtClean="0"/>
              <a:t> командой </a:t>
            </a:r>
            <a:r>
              <a:rPr lang="ru-RU" dirty="0" err="1" smtClean="0"/>
              <a:t>exit</a:t>
            </a:r>
            <a:endParaRPr lang="ru-RU" dirty="0" smtClean="0"/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ru-RU" dirty="0" smtClean="0"/>
              <a:t> 		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  <a:r>
              <a:rPr lang="ru-RU" dirty="0" err="1" smtClean="0"/>
              <a:t>box@localhost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далее ожидается ввод пароля: </a:t>
            </a:r>
            <a:r>
              <a:rPr lang="ru-RU" dirty="0" err="1" smtClean="0"/>
              <a:t>box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и выход: </a:t>
            </a:r>
            <a:r>
              <a:rPr lang="ru-RU" dirty="0" err="1" smtClean="0"/>
              <a:t>box</a:t>
            </a:r>
            <a:endParaRPr lang="ru-RU" dirty="0" smtClean="0"/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ru-RU" dirty="0" smtClean="0"/>
              <a:t>		Пользователь может попробовать подменить историю команд (или например ее удалить), но тогда все равно не пройдет проверку на подключение.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№1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34689"/>
            <a:ext cx="8562354" cy="499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№2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Необходимо скопировать на удаленный сервер локальный текстовый документ с вашего компьютера в папку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r>
              <a:rPr lang="ru-RU" dirty="0" smtClean="0"/>
              <a:t>, в которой пользователь имеет права на запись. Используйте SCP</a:t>
            </a:r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ru-RU" dirty="0" smtClean="0"/>
              <a:t>		Для папки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r>
              <a:rPr lang="ru-RU" dirty="0" smtClean="0"/>
              <a:t> установлены права доступа для пользователя </a:t>
            </a:r>
            <a:r>
              <a:rPr lang="ru-RU" dirty="0" err="1" smtClean="0"/>
              <a:t>vasya</a:t>
            </a:r>
            <a:r>
              <a:rPr lang="ru-RU" dirty="0" smtClean="0"/>
              <a:t> с паролем от пользователя </a:t>
            </a:r>
            <a:r>
              <a:rPr lang="ru-RU" dirty="0" err="1" smtClean="0"/>
              <a:t>vasya</a:t>
            </a:r>
            <a:r>
              <a:rPr lang="ru-RU" dirty="0" smtClean="0"/>
              <a:t>. Запрещается заходить по </a:t>
            </a:r>
            <a:r>
              <a:rPr lang="ru-RU" dirty="0" err="1" smtClean="0"/>
              <a:t>ssh</a:t>
            </a:r>
            <a:r>
              <a:rPr lang="ru-RU" dirty="0" smtClean="0"/>
              <a:t>, поэтому единственным способом что-то положить в папку – </a:t>
            </a:r>
            <a:r>
              <a:rPr lang="ru-RU" dirty="0" err="1" smtClean="0"/>
              <a:t>scp</a:t>
            </a:r>
            <a:r>
              <a:rPr lang="ru-RU" dirty="0" smtClean="0"/>
              <a:t>(или конвейер с </a:t>
            </a:r>
            <a:r>
              <a:rPr lang="ru-RU" dirty="0" err="1" smtClean="0"/>
              <a:t>ssh</a:t>
            </a:r>
            <a:r>
              <a:rPr lang="ru-RU" dirty="0" smtClean="0"/>
              <a:t>, которым и является </a:t>
            </a:r>
            <a:r>
              <a:rPr lang="ru-RU" dirty="0" err="1" smtClean="0"/>
              <a:t>scp</a:t>
            </a:r>
            <a:r>
              <a:rPr lang="ru-RU" dirty="0" smtClean="0"/>
              <a:t>).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scp</a:t>
            </a:r>
            <a:r>
              <a:rPr lang="ru-RU" dirty="0" smtClean="0"/>
              <a:t> </a:t>
            </a:r>
            <a:r>
              <a:rPr lang="ru-RU" dirty="0" err="1" smtClean="0"/>
              <a:t>pi_course_rools.txt</a:t>
            </a:r>
            <a:r>
              <a:rPr lang="ru-RU" dirty="0" smtClean="0"/>
              <a:t> </a:t>
            </a:r>
            <a:r>
              <a:rPr lang="ru-RU" dirty="0" err="1" smtClean="0"/>
              <a:t>vasya@localhost</a:t>
            </a:r>
            <a:r>
              <a:rPr lang="ru-RU" dirty="0" smtClean="0"/>
              <a:t>:/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public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далее ожидается ввод пароля: </a:t>
            </a:r>
            <a:r>
              <a:rPr lang="ru-RU" dirty="0" err="1" smtClean="0"/>
              <a:t>vasya</a:t>
            </a:r>
            <a:endParaRPr lang="ru-RU" dirty="0" smtClean="0"/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ru-RU" dirty="0" smtClean="0"/>
              <a:t>		Пользователь может сменить </a:t>
            </a:r>
            <a:r>
              <a:rPr lang="ru-RU" dirty="0" err="1" smtClean="0"/>
              <a:t>user’a</a:t>
            </a:r>
            <a:r>
              <a:rPr lang="ru-RU" dirty="0" smtClean="0"/>
              <a:t> с </a:t>
            </a:r>
            <a:r>
              <a:rPr lang="ru-RU" dirty="0" err="1" smtClean="0"/>
              <a:t>box</a:t>
            </a:r>
            <a:r>
              <a:rPr lang="ru-RU" dirty="0" smtClean="0"/>
              <a:t> на </a:t>
            </a:r>
            <a:r>
              <a:rPr lang="ru-RU" dirty="0" err="1" smtClean="0"/>
              <a:t>vasya</a:t>
            </a:r>
            <a:r>
              <a:rPr lang="ru-RU" dirty="0" smtClean="0"/>
              <a:t>, тем самым получить доступ к файлам. Проблема решается подменой системного вызова </a:t>
            </a:r>
            <a:r>
              <a:rPr lang="ru-RU" dirty="0" err="1" smtClean="0"/>
              <a:t>su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№2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467" y="1357298"/>
            <a:ext cx="861992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Сравните эти 2 файла, локальный файл с файлом на сервере, по </a:t>
            </a:r>
            <a:r>
              <a:rPr lang="ru-RU" dirty="0" err="1" smtClean="0"/>
              <a:t>ssh</a:t>
            </a:r>
            <a:r>
              <a:rPr lang="ru-RU" dirty="0" smtClean="0"/>
              <a:t> - задача</a:t>
            </a:r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ru-RU" dirty="0" smtClean="0"/>
              <a:t>		Проверяется существование файла </a:t>
            </a:r>
            <a:r>
              <a:rPr lang="ru-RU" dirty="0" err="1" smtClean="0"/>
              <a:t>result.txt</a:t>
            </a:r>
            <a:r>
              <a:rPr lang="ru-RU" dirty="0" smtClean="0"/>
              <a:t>, который получен от использования команды </a:t>
            </a:r>
            <a:r>
              <a:rPr lang="ru-RU" dirty="0" err="1" smtClean="0"/>
              <a:t>diff</a:t>
            </a:r>
            <a:r>
              <a:rPr lang="ru-RU" dirty="0" smtClean="0"/>
              <a:t>. Содержимое файла проверяется проделыванием этого же сравнения в тестовом </a:t>
            </a:r>
            <a:r>
              <a:rPr lang="ru-RU" dirty="0" err="1" smtClean="0"/>
              <a:t>скрипте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  <a:r>
              <a:rPr lang="ru-RU" dirty="0" err="1" smtClean="0"/>
              <a:t>vasya@localhost</a:t>
            </a:r>
            <a:r>
              <a:rPr lang="ru-RU" dirty="0" smtClean="0"/>
              <a:t> ‘</a:t>
            </a:r>
            <a:r>
              <a:rPr lang="ru-RU" dirty="0" err="1" smtClean="0"/>
              <a:t>cat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vasya</a:t>
            </a:r>
            <a:r>
              <a:rPr lang="ru-RU" dirty="0" smtClean="0"/>
              <a:t>/</a:t>
            </a:r>
            <a:r>
              <a:rPr lang="ru-RU" dirty="0" err="1" smtClean="0"/>
              <a:t>remote_file.txt</a:t>
            </a:r>
            <a:r>
              <a:rPr lang="ru-RU" dirty="0" smtClean="0"/>
              <a:t>’ | </a:t>
            </a:r>
            <a:r>
              <a:rPr lang="ru-RU" dirty="0" err="1" smtClean="0"/>
              <a:t>diff</a:t>
            </a:r>
            <a:r>
              <a:rPr lang="ru-RU" dirty="0" smtClean="0"/>
              <a:t> -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box</a:t>
            </a:r>
            <a:r>
              <a:rPr lang="ru-RU" dirty="0" smtClean="0"/>
              <a:t>/</a:t>
            </a:r>
            <a:r>
              <a:rPr lang="ru-RU" dirty="0" err="1" smtClean="0"/>
              <a:t>local_file.txt</a:t>
            </a:r>
            <a:r>
              <a:rPr lang="ru-RU" dirty="0" smtClean="0"/>
              <a:t> &gt;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box</a:t>
            </a:r>
            <a:r>
              <a:rPr lang="ru-RU" dirty="0" smtClean="0"/>
              <a:t>/</a:t>
            </a:r>
            <a:r>
              <a:rPr lang="ru-RU" dirty="0" err="1" smtClean="0"/>
              <a:t>result.txt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далее ожидается ввод пароля: </a:t>
            </a:r>
            <a:r>
              <a:rPr lang="ru-RU" dirty="0" err="1" smtClean="0"/>
              <a:t>vasya</a:t>
            </a:r>
            <a:endParaRPr lang="ru-RU" dirty="0" smtClean="0"/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ru-RU" dirty="0" smtClean="0"/>
              <a:t>		Пользователь может удалить файл </a:t>
            </a:r>
            <a:r>
              <a:rPr lang="ru-RU" dirty="0" err="1" smtClean="0"/>
              <a:t>remote_file.txt</a:t>
            </a:r>
            <a:r>
              <a:rPr lang="ru-RU" dirty="0" smtClean="0"/>
              <a:t> (</a:t>
            </a:r>
            <a:r>
              <a:rPr lang="ru-RU" dirty="0" err="1" smtClean="0"/>
              <a:t>ssh</a:t>
            </a:r>
            <a:r>
              <a:rPr lang="ru-RU" dirty="0" smtClean="0"/>
              <a:t> </a:t>
            </a:r>
            <a:r>
              <a:rPr lang="ru-RU" dirty="0" err="1" smtClean="0"/>
              <a:t>vasya@localhost</a:t>
            </a:r>
            <a:r>
              <a:rPr lang="ru-RU" dirty="0" smtClean="0"/>
              <a:t> ‘</a:t>
            </a:r>
            <a:r>
              <a:rPr lang="ru-RU" dirty="0" err="1" smtClean="0"/>
              <a:t>cat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vasya</a:t>
            </a:r>
            <a:r>
              <a:rPr lang="ru-RU" dirty="0" smtClean="0"/>
              <a:t>/</a:t>
            </a:r>
            <a:r>
              <a:rPr lang="ru-RU" dirty="0" err="1" smtClean="0"/>
              <a:t>remote_file.txt</a:t>
            </a:r>
            <a:r>
              <a:rPr lang="ru-RU" dirty="0" smtClean="0"/>
              <a:t>’), однако проверка на соответствия файлов тогда не пройдет. Затем с таким же методом он может создать файл с тем же именем занести в него данные и сравнить, однако даже при такой ситуации проверка сработает.</a:t>
            </a:r>
          </a:p>
          <a:p>
            <a:pPr>
              <a:buNone/>
            </a:pPr>
            <a:r>
              <a:rPr lang="ru-RU" dirty="0" smtClean="0"/>
              <a:t>		Также пользователь может скопировать файл </a:t>
            </a:r>
            <a:r>
              <a:rPr lang="ru-RU" dirty="0" err="1" smtClean="0"/>
              <a:t>remote_file.txt</a:t>
            </a:r>
            <a:r>
              <a:rPr lang="ru-RU" dirty="0" smtClean="0"/>
              <a:t> и сравнить, однако считается что пользователь научится этому только в следующем задании, а также это не противоречит логике задания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реализации задачи №3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1067" y="1428736"/>
            <a:ext cx="852622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№4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Проделайте противоположную операцию. Вам необходимо загрузить файл с сервера на ваш компьютер. Файл, </a:t>
            </a:r>
            <a:r>
              <a:rPr lang="ru-RU" dirty="0" err="1" smtClean="0"/>
              <a:t>test.txt</a:t>
            </a:r>
            <a:r>
              <a:rPr lang="ru-RU" dirty="0" smtClean="0"/>
              <a:t>, находится в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erdos</a:t>
            </a:r>
            <a:r>
              <a:rPr lang="ru-RU" dirty="0" smtClean="0"/>
              <a:t>. Используйте SCP.</a:t>
            </a:r>
          </a:p>
          <a:p>
            <a:r>
              <a:rPr lang="ru-RU" dirty="0" smtClean="0"/>
              <a:t>1. Реализация</a:t>
            </a:r>
          </a:p>
          <a:p>
            <a:pPr>
              <a:buNone/>
            </a:pPr>
            <a:r>
              <a:rPr lang="ru-RU" dirty="0" smtClean="0"/>
              <a:t>		Такая же как и во 2 задании, изменена лишь генерация файлов</a:t>
            </a:r>
          </a:p>
          <a:p>
            <a:r>
              <a:rPr lang="ru-RU" dirty="0" smtClean="0"/>
              <a:t>2. Ожидаемое решение задачи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lang="ru-RU" dirty="0" err="1" smtClean="0"/>
              <a:t>scp</a:t>
            </a:r>
            <a:r>
              <a:rPr lang="ru-RU" dirty="0" smtClean="0"/>
              <a:t> </a:t>
            </a:r>
            <a:r>
              <a:rPr lang="ru-RU" dirty="0" err="1" smtClean="0"/>
              <a:t>erdos@localhost</a:t>
            </a:r>
            <a:r>
              <a:rPr lang="ru-RU" dirty="0" smtClean="0"/>
              <a:t>:/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erdos</a:t>
            </a:r>
            <a:r>
              <a:rPr lang="ru-RU" dirty="0" smtClean="0"/>
              <a:t>/</a:t>
            </a:r>
            <a:r>
              <a:rPr lang="ru-RU" dirty="0" err="1" smtClean="0"/>
              <a:t>block_and_anton.txt</a:t>
            </a:r>
            <a:r>
              <a:rPr lang="ru-RU" dirty="0" smtClean="0"/>
              <a:t> /</a:t>
            </a:r>
            <a:r>
              <a:rPr lang="ru-RU" dirty="0" err="1" smtClean="0"/>
              <a:t>home</a:t>
            </a:r>
            <a:r>
              <a:rPr lang="ru-RU" dirty="0" smtClean="0"/>
              <a:t>/</a:t>
            </a:r>
            <a:r>
              <a:rPr lang="ru-RU" dirty="0" err="1" smtClean="0"/>
              <a:t>box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далее ожидается ввод пароля: </a:t>
            </a:r>
            <a:r>
              <a:rPr lang="ru-RU" dirty="0" err="1" smtClean="0"/>
              <a:t>erdos</a:t>
            </a:r>
            <a:endParaRPr lang="ru-RU" dirty="0" smtClean="0"/>
          </a:p>
          <a:p>
            <a:r>
              <a:rPr lang="ru-RU" dirty="0" smtClean="0"/>
              <a:t>3. Возможные попытки обмана системы</a:t>
            </a:r>
          </a:p>
          <a:p>
            <a:pPr>
              <a:buNone/>
            </a:pPr>
            <a:r>
              <a:rPr lang="ru-RU" dirty="0" smtClean="0"/>
              <a:t>		Аналогичные 2 заданию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427</Words>
  <PresentationFormat>Экран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Задачи SSH</vt:lpstr>
      <vt:lpstr>Задание</vt:lpstr>
      <vt:lpstr>Задача №1</vt:lpstr>
      <vt:lpstr>Пример реализации задачи №1</vt:lpstr>
      <vt:lpstr>Задача №2</vt:lpstr>
      <vt:lpstr>Пример реализации задачи №2</vt:lpstr>
      <vt:lpstr>Задание №3</vt:lpstr>
      <vt:lpstr>Пример реализации задачи №3</vt:lpstr>
      <vt:lpstr>Задание №4</vt:lpstr>
      <vt:lpstr>Пример реализации задачи №4</vt:lpstr>
      <vt:lpstr>Задание №5</vt:lpstr>
      <vt:lpstr>Пример реализации задачи №5</vt:lpstr>
      <vt:lpstr>Слайд 13</vt:lpstr>
      <vt:lpstr>Задание №6</vt:lpstr>
      <vt:lpstr>Пример реализации задачи №6</vt:lpstr>
      <vt:lpstr>Задание №7</vt:lpstr>
      <vt:lpstr>Пример реализации задачи №7</vt:lpstr>
      <vt:lpstr>Задание №8</vt:lpstr>
      <vt:lpstr>Пример реализации задачи №8</vt:lpstr>
      <vt:lpstr>Задание №9</vt:lpstr>
      <vt:lpstr>Пример реализации задачи №9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ssh</dc:title>
  <dc:creator>122037</dc:creator>
  <cp:lastModifiedBy>122037</cp:lastModifiedBy>
  <cp:revision>11</cp:revision>
  <dcterms:created xsi:type="dcterms:W3CDTF">2017-10-26T06:45:23Z</dcterms:created>
  <dcterms:modified xsi:type="dcterms:W3CDTF">2017-10-26T08:28:12Z</dcterms:modified>
</cp:coreProperties>
</file>