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настасия Смурова" initials="АС" lastIdx="2" clrIdx="0">
    <p:extLst>
      <p:ext uri="{19B8F6BF-5375-455C-9EA6-DF929625EA0E}">
        <p15:presenceInfo xmlns:p15="http://schemas.microsoft.com/office/powerpoint/2012/main" userId="Анастасия Смурова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11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01T19:34:38.902" idx="1">
    <p:pos x="7094" y="768"/>
    <p:text>Около 370М игр получили новых владельцев в 2016 г. Медианная статистика основана на 8996 играх.
Средняя игра в Steam получила медианные продажи в 6640 копий с доходом в 25245 долларов.</p:text>
    <p:extLst>
      <p:ext uri="{C676402C-5697-4E1C-873F-D02D1690AC5C}">
        <p15:threadingInfo xmlns:p15="http://schemas.microsoft.com/office/powerpoint/2012/main" timeZoneBias="-180"/>
      </p:ext>
    </p:extLst>
  </p:cm>
  <p:cm authorId="1" dt="2017-10-01T19:37:09.825" idx="2">
    <p:pos x="10" y="10"/>
    <p:text>Общий размер платного Steam-рынка составляет 3,5$ млрд.</p:text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Steam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smtClean="0"/>
              <a:t>Студенты группы 5304:</a:t>
            </a:r>
            <a:br>
              <a:rPr lang="ru-RU" dirty="0" smtClean="0"/>
            </a:br>
            <a:r>
              <a:rPr lang="ru-RU" dirty="0" smtClean="0"/>
              <a:t>Калганов Роман и </a:t>
            </a:r>
            <a:r>
              <a:rPr lang="ru-RU" smtClean="0"/>
              <a:t>Смурова Анастасия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275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Новые игры в </a:t>
            </a:r>
            <a:r>
              <a:rPr lang="en-US" dirty="0" smtClean="0"/>
              <a:t>Steam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1391" y="1162050"/>
            <a:ext cx="9458758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85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6482"/>
          </a:xfrm>
        </p:spPr>
        <p:txBody>
          <a:bodyPr/>
          <a:lstStyle/>
          <a:p>
            <a:r>
              <a:rPr lang="ru-RU" dirty="0" smtClean="0"/>
              <a:t>Продажи в 2016 году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9022" y="1219200"/>
            <a:ext cx="1016221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889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5522"/>
          </a:xfrm>
        </p:spPr>
        <p:txBody>
          <a:bodyPr/>
          <a:lstStyle/>
          <a:p>
            <a:r>
              <a:rPr lang="ru-RU" dirty="0" err="1" smtClean="0"/>
              <a:t>Инди</a:t>
            </a:r>
            <a:r>
              <a:rPr lang="ru-RU" dirty="0" smtClean="0"/>
              <a:t>-игры</a:t>
            </a:r>
            <a:br>
              <a:rPr lang="ru-RU" dirty="0" smtClean="0"/>
            </a:b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432560"/>
            <a:ext cx="10537861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605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6482"/>
          </a:xfrm>
        </p:spPr>
        <p:txBody>
          <a:bodyPr/>
          <a:lstStyle/>
          <a:p>
            <a:r>
              <a:rPr lang="ru-RU" dirty="0" smtClean="0"/>
              <a:t>Мнение 2008 года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19200"/>
            <a:ext cx="8946541" cy="5029199"/>
          </a:xfrm>
        </p:spPr>
        <p:txBody>
          <a:bodyPr/>
          <a:lstStyle/>
          <a:p>
            <a:r>
              <a:rPr lang="ru-RU" dirty="0"/>
              <a:t>В конце ноября 2008 года </a:t>
            </a:r>
            <a:r>
              <a:rPr lang="ru-RU" dirty="0" err="1"/>
              <a:t>Брэд</a:t>
            </a:r>
            <a:r>
              <a:rPr lang="ru-RU" dirty="0"/>
              <a:t> </a:t>
            </a:r>
            <a:r>
              <a:rPr lang="ru-RU" dirty="0" err="1" smtClean="0"/>
              <a:t>Уорделл</a:t>
            </a:r>
            <a:r>
              <a:rPr lang="ru-RU" dirty="0" smtClean="0"/>
              <a:t>, </a:t>
            </a:r>
            <a:r>
              <a:rPr lang="ru-RU" dirty="0"/>
              <a:t>глава компании </a:t>
            </a:r>
            <a:r>
              <a:rPr lang="ru-RU" dirty="0" err="1"/>
              <a:t>Stardock</a:t>
            </a:r>
            <a:r>
              <a:rPr lang="ru-RU" dirty="0"/>
              <a:t>, которая владеет сервисом цифровой дистрибуции </a:t>
            </a:r>
            <a:r>
              <a:rPr lang="ru-RU" dirty="0" err="1"/>
              <a:t>Impulse</a:t>
            </a:r>
            <a:r>
              <a:rPr lang="ru-RU" dirty="0"/>
              <a:t>, заявил, что, по его мнению, «</a:t>
            </a:r>
            <a:r>
              <a:rPr lang="ru-RU" sz="3200" dirty="0"/>
              <a:t>бесспорным лидером на рынке цифровой дистрибуции игрового контента для РС является </a:t>
            </a:r>
            <a:r>
              <a:rPr lang="ru-RU" sz="3200" dirty="0" err="1"/>
              <a:t>Steam</a:t>
            </a:r>
            <a:r>
              <a:rPr lang="ru-RU" sz="3200" dirty="0"/>
              <a:t> — у него примерно 70 % рынка. Наш сервис </a:t>
            </a:r>
            <a:r>
              <a:rPr lang="ru-RU" sz="3200" dirty="0" err="1"/>
              <a:t>Impulse</a:t>
            </a:r>
            <a:r>
              <a:rPr lang="ru-RU" sz="3200" dirty="0"/>
              <a:t> идёт на втором месте примерно с 10 %. Все остальные разделяют оставшиеся 20 %</a:t>
            </a:r>
            <a:r>
              <a:rPr lang="ru-RU" dirty="0"/>
              <a:t>». Он также добавил, что в 2009 году издатели получают около 25 % суммарного дохода от продаж игр через подобные сервисы</a:t>
            </a:r>
          </a:p>
        </p:txBody>
      </p:sp>
    </p:spTree>
    <p:extLst>
      <p:ext uri="{BB962C8B-B14F-4D97-AF65-F5344CB8AC3E}">
        <p14:creationId xmlns:p14="http://schemas.microsoft.com/office/powerpoint/2010/main" val="3371975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6141" y="2624418"/>
            <a:ext cx="9404723" cy="140053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3345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Steam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Steam – </a:t>
            </a:r>
            <a:r>
              <a:rPr lang="ru-RU" sz="2800" dirty="0" smtClean="0"/>
              <a:t>одна из самых популярных онлайн-площадок для распространения компьютерных игр и программ. </a:t>
            </a:r>
          </a:p>
          <a:p>
            <a:r>
              <a:rPr lang="ru-RU" sz="2800" dirty="0"/>
              <a:t> Согласно статистике, этим сервисом регулярно пользуются 125 миллионов человек, а количество доступных для покупки игр в магазине </a:t>
            </a:r>
            <a:r>
              <a:rPr lang="ru-RU" sz="2800" dirty="0" smtClean="0"/>
              <a:t>«Испытай </a:t>
            </a:r>
            <a:r>
              <a:rPr lang="ru-RU" sz="2800" dirty="0"/>
              <a:t>удачу </a:t>
            </a:r>
            <a:r>
              <a:rPr lang="ru-RU" sz="2800" dirty="0" err="1"/>
              <a:t>steam</a:t>
            </a:r>
            <a:r>
              <a:rPr lang="ru-RU" sz="2800" dirty="0"/>
              <a:t> </a:t>
            </a:r>
            <a:r>
              <a:rPr lang="ru-RU" sz="2800" dirty="0" smtClean="0"/>
              <a:t>ключ» </a:t>
            </a:r>
            <a:r>
              <a:rPr lang="ru-RU" sz="2800" dirty="0"/>
              <a:t>уже перевалило за четыре с половиной тысячи экземпляров.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702732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4582"/>
          </a:xfrm>
        </p:spPr>
        <p:txBody>
          <a:bodyPr/>
          <a:lstStyle/>
          <a:p>
            <a:r>
              <a:rPr lang="ru-RU" dirty="0" smtClean="0"/>
              <a:t>История </a:t>
            </a:r>
            <a:r>
              <a:rPr lang="en-US" dirty="0" smtClean="0"/>
              <a:t>Steam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57300"/>
            <a:ext cx="8946541" cy="4991099"/>
          </a:xfrm>
        </p:spPr>
        <p:txBody>
          <a:bodyPr>
            <a:noAutofit/>
          </a:bodyPr>
          <a:lstStyle/>
          <a:p>
            <a:r>
              <a:rPr lang="ru-RU" sz="2400" dirty="0"/>
              <a:t> История </a:t>
            </a:r>
            <a:r>
              <a:rPr lang="ru-RU" sz="2400" dirty="0" err="1"/>
              <a:t>Steam</a:t>
            </a:r>
            <a:r>
              <a:rPr lang="ru-RU" sz="2400" dirty="0"/>
              <a:t> началась в 1999 году с успехом </a:t>
            </a:r>
            <a:r>
              <a:rPr lang="ru-RU" sz="2400" dirty="0" err="1"/>
              <a:t>Team</a:t>
            </a:r>
            <a:r>
              <a:rPr lang="ru-RU" sz="2400" dirty="0"/>
              <a:t> </a:t>
            </a:r>
            <a:r>
              <a:rPr lang="ru-RU" sz="2400" dirty="0" err="1"/>
              <a:t>Fortress</a:t>
            </a:r>
            <a:r>
              <a:rPr lang="ru-RU" sz="2400" dirty="0"/>
              <a:t> </a:t>
            </a:r>
            <a:r>
              <a:rPr lang="ru-RU" sz="2400" dirty="0" err="1"/>
              <a:t>Classic</a:t>
            </a:r>
            <a:r>
              <a:rPr lang="ru-RU" sz="2400" dirty="0"/>
              <a:t> и </a:t>
            </a:r>
            <a:r>
              <a:rPr lang="ru-RU" sz="2400" dirty="0" err="1"/>
              <a:t>Counter-Strike</a:t>
            </a:r>
            <a:r>
              <a:rPr lang="ru-RU" sz="2400" dirty="0"/>
              <a:t>. Ещё до выхода финальных версий эти игры стали одними из самых популярных многопользовательских игр. </a:t>
            </a:r>
            <a:endParaRPr lang="en-US" sz="2400" dirty="0" smtClean="0"/>
          </a:p>
          <a:p>
            <a:r>
              <a:rPr lang="ru-RU" sz="2400" dirty="0" smtClean="0"/>
              <a:t>В </a:t>
            </a:r>
            <a:r>
              <a:rPr lang="ru-RU" sz="2400" dirty="0"/>
              <a:t>то время популярность игр достигала максимум 2—3 тысяч активных игроков. Число игроков TFC и CS спустя пару лет возросло в несколько раз. </a:t>
            </a:r>
            <a:endParaRPr lang="en-US" sz="2400" dirty="0" smtClean="0"/>
          </a:p>
          <a:p>
            <a:r>
              <a:rPr lang="ru-RU" sz="2400" dirty="0" smtClean="0"/>
              <a:t>В </a:t>
            </a:r>
            <a:r>
              <a:rPr lang="ru-RU" sz="2400" dirty="0"/>
              <a:t>результате </a:t>
            </a:r>
            <a:r>
              <a:rPr lang="ru-RU" sz="2400" dirty="0" err="1"/>
              <a:t>Valve</a:t>
            </a:r>
            <a:r>
              <a:rPr lang="ru-RU" sz="2400" dirty="0"/>
              <a:t> приступила к пересмотру традиционных методов организации онлайн-игр. Необходимо было решить проблемы в свете дальнейшего роста числа игроков. В основном это касалось автоматического обновления, совершенствования </a:t>
            </a:r>
            <a:r>
              <a:rPr lang="ru-RU" sz="2400" dirty="0" err="1"/>
              <a:t>античит</a:t>
            </a:r>
            <a:r>
              <a:rPr lang="ru-RU" sz="2400" dirty="0"/>
              <a:t>-системы. </a:t>
            </a:r>
          </a:p>
        </p:txBody>
      </p:sp>
    </p:spTree>
    <p:extLst>
      <p:ext uri="{BB962C8B-B14F-4D97-AF65-F5344CB8AC3E}">
        <p14:creationId xmlns:p14="http://schemas.microsoft.com/office/powerpoint/2010/main" val="4046037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8382"/>
          </a:xfrm>
        </p:spPr>
        <p:txBody>
          <a:bodyPr/>
          <a:lstStyle/>
          <a:p>
            <a:r>
              <a:rPr lang="ru-RU" dirty="0" smtClean="0"/>
              <a:t>Запуск </a:t>
            </a:r>
            <a:r>
              <a:rPr lang="en-US" dirty="0" smtClean="0"/>
              <a:t>Steam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181100"/>
            <a:ext cx="8946541" cy="5067299"/>
          </a:xfrm>
        </p:spPr>
        <p:txBody>
          <a:bodyPr>
            <a:normAutofit/>
          </a:bodyPr>
          <a:lstStyle/>
          <a:p>
            <a:r>
              <a:rPr lang="ru-RU" sz="2200" dirty="0"/>
              <a:t>Примечательно, что легендарная </a:t>
            </a:r>
            <a:r>
              <a:rPr lang="ru-RU" sz="2200" dirty="0" err="1"/>
              <a:t>Half-Life</a:t>
            </a:r>
            <a:r>
              <a:rPr lang="ru-RU" sz="2200" dirty="0"/>
              <a:t> 2 стала первой однопользовательской игрой, требующей наличия </a:t>
            </a:r>
            <a:r>
              <a:rPr lang="ru-RU" sz="2200" dirty="0" err="1"/>
              <a:t>Steam</a:t>
            </a:r>
            <a:r>
              <a:rPr lang="ru-RU" sz="2200" dirty="0"/>
              <a:t>, даже если её копия была приобретена в обычном магазине. Когда представители </a:t>
            </a:r>
            <a:r>
              <a:rPr lang="ru-RU" sz="2200" dirty="0" err="1"/>
              <a:t>Valve</a:t>
            </a:r>
            <a:r>
              <a:rPr lang="ru-RU" sz="2200" dirty="0"/>
              <a:t> об этом объявили, геймеры были возмущены тем, что столь ожидаемая игра не может быть запущена без </a:t>
            </a:r>
            <a:r>
              <a:rPr lang="ru-RU" sz="2200" dirty="0" err="1"/>
              <a:t>Steam</a:t>
            </a:r>
            <a:r>
              <a:rPr lang="ru-RU" sz="2200" dirty="0"/>
              <a:t> и онлайн-аутентификации</a:t>
            </a:r>
            <a:r>
              <a:rPr lang="ru-RU" sz="2200" dirty="0" smtClean="0"/>
              <a:t>.</a:t>
            </a:r>
          </a:p>
          <a:p>
            <a:r>
              <a:rPr lang="ru-RU" sz="2200" dirty="0" smtClean="0"/>
              <a:t>Также </a:t>
            </a:r>
            <a:r>
              <a:rPr lang="ru-RU" sz="2200" dirty="0"/>
              <a:t>к моменту выхода </a:t>
            </a:r>
            <a:r>
              <a:rPr lang="ru-RU" sz="2200" dirty="0" err="1"/>
              <a:t>Half-Life</a:t>
            </a:r>
            <a:r>
              <a:rPr lang="ru-RU" sz="2200" dirty="0"/>
              <a:t> 2 сервис </a:t>
            </a:r>
            <a:r>
              <a:rPr lang="ru-RU" sz="2200" dirty="0" err="1"/>
              <a:t>Steam</a:t>
            </a:r>
            <a:r>
              <a:rPr lang="ru-RU" sz="2200" dirty="0"/>
              <a:t> был настолько сырым и недоработанным, что у многих игра попросту не запускалась. Об этом даже написали в BBC </a:t>
            </a:r>
            <a:r>
              <a:rPr lang="ru-RU" sz="2200" dirty="0" err="1"/>
              <a:t>News</a:t>
            </a:r>
            <a:r>
              <a:rPr lang="ru-RU" sz="2200" dirty="0"/>
              <a:t>. Подзаголовок гласил: «Долгожданный запуск компьютерной игры </a:t>
            </a:r>
            <a:r>
              <a:rPr lang="ru-RU" sz="2200" dirty="0" err="1"/>
              <a:t>Half-Life</a:t>
            </a:r>
            <a:r>
              <a:rPr lang="ru-RU" sz="2200" dirty="0"/>
              <a:t> 2 был омрачён проблемами регистрационной системы».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4089156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5532"/>
          </a:xfrm>
        </p:spPr>
        <p:txBody>
          <a:bodyPr/>
          <a:lstStyle/>
          <a:p>
            <a:r>
              <a:rPr lang="en-US" dirty="0" smtClean="0"/>
              <a:t>Steam 2.0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38250"/>
            <a:ext cx="8946541" cy="50101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В </a:t>
            </a:r>
            <a:r>
              <a:rPr lang="ru-RU" sz="2800" dirty="0" err="1"/>
              <a:t>Steam</a:t>
            </a:r>
            <a:r>
              <a:rPr lang="ru-RU" sz="2800" dirty="0"/>
              <a:t> 2.0 был несколько изменён пользовательский интерфейс и интегрирована система мгновенного обмена сообщениями с друзьями. В конце 2003 года </a:t>
            </a:r>
            <a:r>
              <a:rPr lang="ru-RU" sz="2800" dirty="0" err="1"/>
              <a:t>Valve</a:t>
            </a:r>
            <a:r>
              <a:rPr lang="ru-RU" sz="2800" dirty="0"/>
              <a:t> объявила о своих планах закрытия WON и обязательной установки </a:t>
            </a:r>
            <a:r>
              <a:rPr lang="ru-RU" sz="2800" dirty="0" err="1"/>
              <a:t>Steam</a:t>
            </a:r>
            <a:r>
              <a:rPr lang="ru-RU" sz="2800" dirty="0"/>
              <a:t> для онлайн-игр </a:t>
            </a:r>
            <a:r>
              <a:rPr lang="ru-RU" sz="2800" dirty="0" err="1"/>
              <a:t>Valve</a:t>
            </a:r>
            <a:r>
              <a:rPr lang="ru-RU" sz="2800" dirty="0"/>
              <a:t>. Это вызвало гнев многих игроков, которые затем создали WON2 в качестве замены. 26 июля 2004 года </a:t>
            </a:r>
            <a:r>
              <a:rPr lang="ru-RU" sz="2800" dirty="0" err="1"/>
              <a:t>World</a:t>
            </a:r>
            <a:r>
              <a:rPr lang="ru-RU" sz="2800" dirty="0"/>
              <a:t> </a:t>
            </a:r>
            <a:r>
              <a:rPr lang="ru-RU" sz="2800" dirty="0" err="1"/>
              <a:t>Opponent</a:t>
            </a:r>
            <a:r>
              <a:rPr lang="ru-RU" sz="2800" dirty="0"/>
              <a:t> </a:t>
            </a:r>
            <a:r>
              <a:rPr lang="ru-RU" sz="2800" dirty="0" err="1"/>
              <a:t>Network</a:t>
            </a:r>
            <a:r>
              <a:rPr lang="ru-RU" sz="2800" dirty="0"/>
              <a:t> была закрыта и заменена </a:t>
            </a:r>
            <a:r>
              <a:rPr lang="ru-RU" sz="2800" dirty="0" err="1" smtClean="0"/>
              <a:t>Steam</a:t>
            </a:r>
            <a:r>
              <a:rPr lang="en-US" sz="2800" dirty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811757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47432"/>
          </a:xfrm>
        </p:spPr>
        <p:txBody>
          <a:bodyPr/>
          <a:lstStyle/>
          <a:p>
            <a:r>
              <a:rPr lang="ru-RU" dirty="0" smtClean="0"/>
              <a:t>Новая возможность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00150"/>
            <a:ext cx="8946541" cy="50482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/>
              <a:t>Совсем скоро руководство </a:t>
            </a:r>
            <a:r>
              <a:rPr lang="ru-RU" sz="2800" dirty="0" err="1"/>
              <a:t>Valve</a:t>
            </a:r>
            <a:r>
              <a:rPr lang="ru-RU" sz="2800" dirty="0"/>
              <a:t> осознало, что игры было бы удобно продавать прямо через </a:t>
            </a:r>
            <a:r>
              <a:rPr lang="ru-RU" sz="2800" dirty="0" err="1"/>
              <a:t>Steam</a:t>
            </a:r>
            <a:r>
              <a:rPr lang="ru-RU" sz="2800" dirty="0"/>
              <a:t>. Причем не только собственные. Поэтому начались переговоры со сторонними разработчиками и издателями с целью договориться о распространении игр через эту систему. Ближе к 2005 году игры, к которым компания </a:t>
            </a:r>
            <a:r>
              <a:rPr lang="ru-RU" sz="2800" dirty="0" err="1"/>
              <a:t>Valve</a:t>
            </a:r>
            <a:r>
              <a:rPr lang="ru-RU" sz="2800" dirty="0"/>
              <a:t> не имела никакого отношения, все чаще стали появляться в сервисе </a:t>
            </a:r>
            <a:r>
              <a:rPr lang="ru-RU" sz="2800" dirty="0" err="1"/>
              <a:t>Steam</a:t>
            </a:r>
            <a:r>
              <a:rPr lang="ru-RU" sz="2800" dirty="0"/>
              <a:t>. Это позволило значительно расширить каталог предоставляемых клиентам игр.</a:t>
            </a:r>
          </a:p>
        </p:txBody>
      </p:sp>
    </p:spTree>
    <p:extLst>
      <p:ext uri="{BB962C8B-B14F-4D97-AF65-F5344CB8AC3E}">
        <p14:creationId xmlns:p14="http://schemas.microsoft.com/office/powerpoint/2010/main" val="3958629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6482"/>
          </a:xfrm>
        </p:spPr>
        <p:txBody>
          <a:bodyPr/>
          <a:lstStyle/>
          <a:p>
            <a:r>
              <a:rPr lang="ru-RU" dirty="0" smtClean="0"/>
              <a:t>Нововведение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19200"/>
            <a:ext cx="8946541" cy="5029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В 2007 году была запущена система под названием </a:t>
            </a:r>
            <a:r>
              <a:rPr lang="ru-RU" sz="2800" dirty="0" err="1"/>
              <a:t>Steam</a:t>
            </a:r>
            <a:r>
              <a:rPr lang="ru-RU" sz="2800" dirty="0"/>
              <a:t> </a:t>
            </a:r>
            <a:r>
              <a:rPr lang="ru-RU" sz="2800" dirty="0" err="1"/>
              <a:t>Community</a:t>
            </a:r>
            <a:r>
              <a:rPr lang="ru-RU" sz="2800" dirty="0"/>
              <a:t>, ориентированная на социальную составляющую сообщества пользователей </a:t>
            </a:r>
            <a:r>
              <a:rPr lang="ru-RU" sz="2800" dirty="0" err="1"/>
              <a:t>Steam</a:t>
            </a:r>
            <a:r>
              <a:rPr lang="ru-RU" sz="2800" dirty="0"/>
              <a:t>. Это было крайне важное нововведение, позволившее игрокам общаться друг с другом удобным способом, объединяться в группы и приглашать кого-нибудь из сообщества в игру. Постепенно </a:t>
            </a:r>
            <a:r>
              <a:rPr lang="ru-RU" sz="2800" dirty="0" err="1"/>
              <a:t>Steam</a:t>
            </a:r>
            <a:r>
              <a:rPr lang="ru-RU" sz="2800" dirty="0"/>
              <a:t> становился своего рода социальной сетью для геймеров.</a:t>
            </a:r>
          </a:p>
        </p:txBody>
      </p:sp>
    </p:spTree>
    <p:extLst>
      <p:ext uri="{BB962C8B-B14F-4D97-AF65-F5344CB8AC3E}">
        <p14:creationId xmlns:p14="http://schemas.microsoft.com/office/powerpoint/2010/main" val="3001257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8382"/>
          </a:xfrm>
        </p:spPr>
        <p:txBody>
          <a:bodyPr/>
          <a:lstStyle/>
          <a:p>
            <a:r>
              <a:rPr lang="ru-RU" dirty="0" smtClean="0"/>
              <a:t>Влияние на игровую индустрию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181100"/>
            <a:ext cx="8946541" cy="5067299"/>
          </a:xfrm>
        </p:spPr>
        <p:txBody>
          <a:bodyPr>
            <a:normAutofit/>
          </a:bodyPr>
          <a:lstStyle/>
          <a:p>
            <a:r>
              <a:rPr lang="ru-RU" sz="2400" dirty="0"/>
              <a:t>Появление </a:t>
            </a:r>
            <a:r>
              <a:rPr lang="ru-RU" sz="2400" dirty="0" err="1"/>
              <a:t>Steam</a:t>
            </a:r>
            <a:r>
              <a:rPr lang="ru-RU" sz="2400" dirty="0"/>
              <a:t> сильно повлияло на разработки </a:t>
            </a:r>
            <a:r>
              <a:rPr lang="ru-RU" sz="2400" dirty="0" err="1"/>
              <a:t>инди</a:t>
            </a:r>
            <a:r>
              <a:rPr lang="ru-RU" sz="2400" dirty="0"/>
              <a:t>-игр, разработчики которых зачастую не могли найти себе издателя. Распространение нестандартных игр на дисках с точки зрения издателей — рискованный шаг, ведь заранее неизвестно, как отнесутся к игре покупатели. </a:t>
            </a:r>
            <a:endParaRPr lang="ru-RU" sz="2400" dirty="0" smtClean="0"/>
          </a:p>
          <a:p>
            <a:r>
              <a:rPr lang="ru-RU" sz="2400" dirty="0" smtClean="0"/>
              <a:t>Метод </a:t>
            </a:r>
            <a:r>
              <a:rPr lang="ru-RU" sz="2400" dirty="0"/>
              <a:t>цифровой дистрибуции, позволяющий отказаться от затрат на печать дисков, документации и коробок, а также от издержек на продажу через торговые сети, позволяет издавать такие игры с меньшим финансовым риском. </a:t>
            </a:r>
          </a:p>
        </p:txBody>
      </p:sp>
    </p:spTree>
    <p:extLst>
      <p:ext uri="{BB962C8B-B14F-4D97-AF65-F5344CB8AC3E}">
        <p14:creationId xmlns:p14="http://schemas.microsoft.com/office/powerpoint/2010/main" val="437552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47432"/>
          </a:xfrm>
        </p:spPr>
        <p:txBody>
          <a:bodyPr/>
          <a:lstStyle/>
          <a:p>
            <a:r>
              <a:rPr lang="ru-RU" dirty="0" smtClean="0"/>
              <a:t>Влияние на игровую индустрию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00150"/>
            <a:ext cx="8946541" cy="5048249"/>
          </a:xfrm>
        </p:spPr>
        <p:txBody>
          <a:bodyPr>
            <a:normAutofit/>
          </a:bodyPr>
          <a:lstStyle/>
          <a:p>
            <a:r>
              <a:rPr lang="ru-RU" sz="2200" dirty="0"/>
              <a:t>Также распространение </a:t>
            </a:r>
            <a:r>
              <a:rPr lang="ru-RU" sz="2200" dirty="0" err="1"/>
              <a:t>Steam</a:t>
            </a:r>
            <a:r>
              <a:rPr lang="ru-RU" sz="2200" dirty="0"/>
              <a:t> повлияло и на цифровую дистрибуцию в целом. Сразу после выхода </a:t>
            </a:r>
            <a:r>
              <a:rPr lang="ru-RU" sz="2200" dirty="0" err="1"/>
              <a:t>Half-Life</a:t>
            </a:r>
            <a:r>
              <a:rPr lang="ru-RU" sz="2200" dirty="0"/>
              <a:t> 2 (требующей обязательной установки </a:t>
            </a:r>
            <a:r>
              <a:rPr lang="ru-RU" sz="2200" dirty="0" err="1"/>
              <a:t>Steam</a:t>
            </a:r>
            <a:r>
              <a:rPr lang="ru-RU" sz="2200" dirty="0"/>
              <a:t>) этот сервис привлёк внимание множества игроков. </a:t>
            </a:r>
            <a:r>
              <a:rPr lang="ru-RU" sz="2200" dirty="0" err="1"/>
              <a:t>Steam</a:t>
            </a:r>
            <a:r>
              <a:rPr lang="ru-RU" sz="2200" dirty="0"/>
              <a:t> стал первым удачным проектом в этой области (около 25 % копий </a:t>
            </a:r>
            <a:r>
              <a:rPr lang="ru-RU" sz="2200" dirty="0" err="1"/>
              <a:t>Half-Life</a:t>
            </a:r>
            <a:r>
              <a:rPr lang="ru-RU" sz="2200" dirty="0"/>
              <a:t> 2 было продано через </a:t>
            </a:r>
            <a:r>
              <a:rPr lang="ru-RU" sz="2200" dirty="0" err="1" smtClean="0"/>
              <a:t>Steam</a:t>
            </a:r>
            <a:r>
              <a:rPr lang="ru-RU" sz="2200" dirty="0" smtClean="0"/>
              <a:t>). </a:t>
            </a:r>
          </a:p>
          <a:p>
            <a:r>
              <a:rPr lang="ru-RU" sz="2200" dirty="0" smtClean="0"/>
              <a:t>Вскоре </a:t>
            </a:r>
            <a:r>
              <a:rPr lang="ru-RU" sz="2200" dirty="0"/>
              <a:t>после этого о создании своих подобных сервисов заявили несколько крупных компаний, таких как </a:t>
            </a:r>
            <a:r>
              <a:rPr lang="ru-RU" sz="2200" dirty="0" err="1" smtClean="0"/>
              <a:t>Sega</a:t>
            </a:r>
            <a:r>
              <a:rPr lang="ru-RU" sz="2200" dirty="0" smtClean="0"/>
              <a:t>, </a:t>
            </a:r>
            <a:r>
              <a:rPr lang="ru-RU" sz="2200" dirty="0"/>
              <a:t>EA </a:t>
            </a:r>
            <a:r>
              <a:rPr lang="ru-RU" sz="2200" dirty="0" err="1" smtClean="0"/>
              <a:t>Games</a:t>
            </a:r>
            <a:r>
              <a:rPr lang="ru-RU" sz="2200" dirty="0" smtClean="0"/>
              <a:t> </a:t>
            </a:r>
            <a:r>
              <a:rPr lang="ru-RU" sz="2200" dirty="0"/>
              <a:t>и 3D </a:t>
            </a:r>
            <a:r>
              <a:rPr lang="ru-RU" sz="2200" dirty="0" err="1" smtClean="0"/>
              <a:t>Realms</a:t>
            </a:r>
            <a:r>
              <a:rPr lang="ru-RU" sz="2200" dirty="0" smtClean="0"/>
              <a:t>. </a:t>
            </a:r>
            <a:r>
              <a:rPr lang="ru-RU" sz="2200" dirty="0"/>
              <a:t>Более мелкие компании, такие как </a:t>
            </a:r>
            <a:r>
              <a:rPr lang="ru-RU" sz="2200" dirty="0" err="1"/>
              <a:t>Stream</a:t>
            </a:r>
            <a:r>
              <a:rPr lang="ru-RU" sz="2200" dirty="0"/>
              <a:t> </a:t>
            </a:r>
            <a:r>
              <a:rPr lang="ru-RU" sz="2200" dirty="0" err="1"/>
              <a:t>Theory</a:t>
            </a:r>
            <a:r>
              <a:rPr lang="ru-RU" sz="2200" dirty="0"/>
              <a:t> и </a:t>
            </a:r>
            <a:r>
              <a:rPr lang="ru-RU" sz="2200" dirty="0" err="1"/>
              <a:t>Virgin</a:t>
            </a:r>
            <a:r>
              <a:rPr lang="ru-RU" sz="2200" dirty="0"/>
              <a:t> </a:t>
            </a:r>
            <a:r>
              <a:rPr lang="ru-RU" sz="2200" dirty="0" err="1"/>
              <a:t>Games</a:t>
            </a:r>
            <a:r>
              <a:rPr lang="ru-RU" sz="2200" dirty="0"/>
              <a:t>, также анонсировали свои </a:t>
            </a:r>
            <a:r>
              <a:rPr lang="ru-RU" sz="2200" dirty="0" smtClean="0"/>
              <a:t>проекты. </a:t>
            </a:r>
          </a:p>
          <a:p>
            <a:r>
              <a:rPr lang="ru-RU" sz="2200" dirty="0" smtClean="0"/>
              <a:t>Однако, некоторые из них не довели собственные проекты до завершения, а некоторые также распространяли свои игры через </a:t>
            </a:r>
            <a:r>
              <a:rPr lang="en-US" sz="2200" dirty="0" smtClean="0"/>
              <a:t>Steam.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0581993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</TotalTime>
  <Words>696</Words>
  <Application>Microsoft Office PowerPoint</Application>
  <PresentationFormat>Широкоэкранный</PresentationFormat>
  <Paragraphs>31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Ион</vt:lpstr>
      <vt:lpstr>Steam</vt:lpstr>
      <vt:lpstr>Steam</vt:lpstr>
      <vt:lpstr>История Steam</vt:lpstr>
      <vt:lpstr>Запуск Steam</vt:lpstr>
      <vt:lpstr>Steam 2.0</vt:lpstr>
      <vt:lpstr>Новая возможность</vt:lpstr>
      <vt:lpstr>Нововведение</vt:lpstr>
      <vt:lpstr>Влияние на игровую индустрию</vt:lpstr>
      <vt:lpstr>Влияние на игровую индустрию</vt:lpstr>
      <vt:lpstr>Новые игры в Steam</vt:lpstr>
      <vt:lpstr>Продажи в 2016 году</vt:lpstr>
      <vt:lpstr>Инди-игры </vt:lpstr>
      <vt:lpstr>Мнение 2008 года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Steam</dc:title>
  <dc:creator>Анастасия Смурова</dc:creator>
  <cp:lastModifiedBy>Анастасия Смурова</cp:lastModifiedBy>
  <cp:revision>4</cp:revision>
  <dcterms:created xsi:type="dcterms:W3CDTF">2017-10-01T16:04:55Z</dcterms:created>
  <dcterms:modified xsi:type="dcterms:W3CDTF">2017-10-01T16:41:31Z</dcterms:modified>
</cp:coreProperties>
</file>