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6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6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9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0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3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6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0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1C39CA-423A-44F9-AB0F-6ED25EE544F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9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5647" y="136478"/>
            <a:ext cx="10090801" cy="2347415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1"/>
                </a:solidFill>
              </a:rPr>
              <a:t>Тренажер публичных выступлений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6519" y="4964495"/>
            <a:ext cx="406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Смурова Анастасия</a:t>
            </a:r>
            <a:br>
              <a:rPr lang="ru-RU" dirty="0" smtClean="0"/>
            </a:br>
            <a:r>
              <a:rPr lang="ru-RU" dirty="0" smtClean="0"/>
              <a:t>Ильясов </a:t>
            </a:r>
            <a:r>
              <a:rPr lang="ru-RU" dirty="0" err="1" smtClean="0"/>
              <a:t>Ердос</a:t>
            </a:r>
            <a:endParaRPr lang="ru-RU" dirty="0" smtClean="0"/>
          </a:p>
          <a:p>
            <a:r>
              <a:rPr lang="ru-RU" dirty="0" smtClean="0"/>
              <a:t>Фролов Анатолий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02006" y="3084395"/>
            <a:ext cx="7420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Кафедра </a:t>
            </a:r>
            <a:r>
              <a:rPr lang="ru-RU" dirty="0"/>
              <a:t>математического обеспечения и применения ЭВМ</a:t>
            </a:r>
          </a:p>
          <a:p>
            <a:pPr algn="ctr"/>
            <a:r>
              <a:rPr lang="ru-RU" dirty="0" smtClean="0"/>
              <a:t>Введение в программную </a:t>
            </a:r>
            <a:r>
              <a:rPr lang="ru-RU" dirty="0" smtClean="0"/>
              <a:t>инженерию</a:t>
            </a:r>
          </a:p>
          <a:p>
            <a:pPr algn="ctr"/>
            <a:r>
              <a:rPr lang="ru-RU" dirty="0" smtClean="0"/>
              <a:t>Презентация окончания второго этапа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8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034"/>
          </a:xfrm>
        </p:spPr>
        <p:txBody>
          <a:bodyPr/>
          <a:lstStyle/>
          <a:p>
            <a:r>
              <a:rPr lang="ru-RU" dirty="0" smtClean="0"/>
              <a:t>Тренажер публичных выступлений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71752"/>
            <a:ext cx="8946541" cy="497664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На выходе должно получиться веб-приложение тренажер, позволяющий докладчику объективно измерить</a:t>
            </a:r>
          </a:p>
          <a:p>
            <a:r>
              <a:rPr lang="ru-RU" sz="2400" dirty="0"/>
              <a:t>скорость </a:t>
            </a:r>
            <a:r>
              <a:rPr lang="ru-RU" sz="2400" dirty="0" smtClean="0"/>
              <a:t>речи</a:t>
            </a:r>
            <a:endParaRPr lang="ru-RU" sz="2400" dirty="0"/>
          </a:p>
          <a:p>
            <a:r>
              <a:rPr lang="ru-RU" sz="2400" dirty="0"/>
              <a:t>четкость речи</a:t>
            </a:r>
          </a:p>
          <a:p>
            <a:r>
              <a:rPr lang="ru-RU" sz="2400" dirty="0"/>
              <a:t>скорость </a:t>
            </a:r>
            <a:r>
              <a:rPr lang="ru-RU" sz="2400" dirty="0" smtClean="0"/>
              <a:t>доклада</a:t>
            </a:r>
            <a:endParaRPr lang="ru-RU" sz="2400" dirty="0"/>
          </a:p>
          <a:p>
            <a:r>
              <a:rPr lang="ru-RU" sz="2400" dirty="0"/>
              <a:t>проверить </a:t>
            </a:r>
            <a:r>
              <a:rPr lang="ru-RU" sz="2400" dirty="0" err="1"/>
              <a:t>укладываемость</a:t>
            </a:r>
            <a:r>
              <a:rPr lang="ru-RU" sz="2400" dirty="0"/>
              <a:t> во временное </a:t>
            </a:r>
            <a:r>
              <a:rPr lang="ru-RU" sz="2400" dirty="0" smtClean="0"/>
              <a:t>ограничение</a:t>
            </a:r>
            <a:endParaRPr lang="ru-RU" sz="2400" dirty="0"/>
          </a:p>
          <a:p>
            <a:r>
              <a:rPr lang="ru-RU" sz="2400" dirty="0"/>
              <a:t>сопоставить распознанные слова и текст речи или тезисы для выявления неосвященных </a:t>
            </a:r>
            <a:r>
              <a:rPr lang="ru-RU" sz="2400" dirty="0" smtClean="0"/>
              <a:t>тем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3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0705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0" y="1607588"/>
            <a:ext cx="8946541" cy="4195481"/>
          </a:xfrm>
        </p:spPr>
        <p:txBody>
          <a:bodyPr/>
          <a:lstStyle/>
          <a:p>
            <a:r>
              <a:rPr lang="ru-RU" dirty="0" smtClean="0"/>
              <a:t>Цель: создание веб-приложения для тренировки публичных выступлений.</a:t>
            </a:r>
          </a:p>
          <a:p>
            <a:pPr lvl="1"/>
            <a:r>
              <a:rPr lang="ru-RU" dirty="0" smtClean="0"/>
              <a:t>Задачи: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веб-страницы с загрузкой презентации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распознавания речи пользователя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Создания базы данных логинов/паролей для возможности привязки ранее загруженных презентаций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расчетов скорости и четкости речи на основе распознанной речи пользователя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Сборка модулей в единое приложение и доработка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решения, 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данной задачи был использован функциональный подход (разделение задачи на подзадачи и написание модулей, решающих их, для дальнейшей сборки в целое приложение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решении используются технологии:</a:t>
            </a:r>
          </a:p>
          <a:p>
            <a:pPr lvl="1"/>
            <a:r>
              <a:rPr lang="ru-RU" dirty="0" smtClean="0"/>
              <a:t>Язык программирования </a:t>
            </a:r>
            <a:r>
              <a:rPr lang="en-US" dirty="0" smtClean="0"/>
              <a:t>Python 3.6</a:t>
            </a:r>
          </a:p>
          <a:p>
            <a:pPr lvl="1"/>
            <a:r>
              <a:rPr lang="en-US" dirty="0" smtClean="0"/>
              <a:t>Web-framework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ru-RU" dirty="0" smtClean="0"/>
              <a:t>База данных на основе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Recognize_google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реализованы следующие модули:</a:t>
            </a:r>
          </a:p>
          <a:p>
            <a:pPr lvl="1"/>
            <a:r>
              <a:rPr lang="ru-RU" dirty="0" smtClean="0"/>
              <a:t>1) Модуль распознавания речи пользователя:</a:t>
            </a:r>
          </a:p>
          <a:p>
            <a:pPr lvl="2"/>
            <a:r>
              <a:rPr lang="ru-RU" dirty="0"/>
              <a:t>Гриша и Коля пошли в лес. Они собирали грибы и ягоды. Грибы они клали в лукошко, а ягоды в корзинку. Вдруг грянул гром. Солнце скрылось. Кругом появились тучи. Ветер гнул деревья к земле. Пошел крупный дождь. Мальчики пошли к домику лесника. Скоро в лесу стало тихо. Дождь </a:t>
            </a:r>
            <a:r>
              <a:rPr lang="ru-RU" dirty="0" smtClean="0"/>
              <a:t>перестал.</a:t>
            </a:r>
          </a:p>
          <a:p>
            <a:pPr lvl="1"/>
            <a:r>
              <a:rPr lang="ru-RU" dirty="0" smtClean="0"/>
              <a:t>2) Модуль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презентации:</a:t>
            </a:r>
          </a:p>
          <a:p>
            <a:pPr lvl="2"/>
            <a:r>
              <a:rPr lang="ru-RU" dirty="0" smtClean="0"/>
              <a:t>Иллюстрация работы на примере данной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77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распознавания речи пользователя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628" y="1719026"/>
            <a:ext cx="8986344" cy="50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0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018"/>
          </a:xfrm>
        </p:spPr>
        <p:txBody>
          <a:bodyPr/>
          <a:lstStyle/>
          <a:p>
            <a:r>
              <a:rPr lang="ru-RU" dirty="0" smtClean="0"/>
              <a:t>Модуль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61826"/>
            <a:ext cx="9903410" cy="55706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99" y="3404712"/>
            <a:ext cx="1785063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Написание веб-страницы с загрузкой приложения</a:t>
            </a:r>
          </a:p>
          <a:p>
            <a:r>
              <a:rPr lang="ru-RU" dirty="0" smtClean="0"/>
              <a:t>2) Слияние ранее написанных модулей в начальную версию приложения</a:t>
            </a:r>
          </a:p>
          <a:p>
            <a:r>
              <a:rPr lang="ru-RU" dirty="0" smtClean="0"/>
              <a:t>3) Написание и подключение модуля логики, позволяющего определять соответствие речи пользователя и темы доклада</a:t>
            </a:r>
          </a:p>
          <a:p>
            <a:r>
              <a:rPr lang="ru-RU" dirty="0" smtClean="0"/>
              <a:t>4) Подключение базы данных, для возможностей введения системы логин-пароль и привязки к ним ранее загруженных презентаций</a:t>
            </a:r>
          </a:p>
          <a:p>
            <a:r>
              <a:rPr lang="ru-RU" dirty="0" smtClean="0"/>
              <a:t>5) Доработка интерфейса (добавление таймера и графика скорости речи на конкретных слайдах)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11775"/>
            <a:ext cx="9404723" cy="1400530"/>
          </a:xfrm>
        </p:spPr>
        <p:txBody>
          <a:bodyPr/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379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Пожалуйста, задавайте свои вопросы!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96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344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Тренажер публичных выступлений</vt:lpstr>
      <vt:lpstr>Тренажер публичных выступлений</vt:lpstr>
      <vt:lpstr>Постановка задачи</vt:lpstr>
      <vt:lpstr>Методы решения, используемые технологии</vt:lpstr>
      <vt:lpstr>Результаты:</vt:lpstr>
      <vt:lpstr>Модуль распознавания речи пользователя</vt:lpstr>
      <vt:lpstr>Модуль парсинга презентации</vt:lpstr>
      <vt:lpstr>Планы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публичных выступлений</dc:title>
  <dc:creator>Anatoly</dc:creator>
  <cp:lastModifiedBy>Анастасия Смурова</cp:lastModifiedBy>
  <cp:revision>8</cp:revision>
  <dcterms:created xsi:type="dcterms:W3CDTF">2017-10-26T16:53:44Z</dcterms:created>
  <dcterms:modified xsi:type="dcterms:W3CDTF">2017-10-27T20:45:30Z</dcterms:modified>
</cp:coreProperties>
</file>