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8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16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80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364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4397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05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32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46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0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5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2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35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33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39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9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4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1C39CA-423A-44F9-AB0F-6ED25EE544F1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F75C8-C1B2-48C4-8850-7410B634F7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95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5647" y="136478"/>
            <a:ext cx="10090801" cy="2347415"/>
          </a:xfrm>
        </p:spPr>
        <p:txBody>
          <a:bodyPr/>
          <a:lstStyle/>
          <a:p>
            <a:pPr algn="ctr"/>
            <a:r>
              <a:rPr lang="ru-RU" sz="6600" dirty="0" smtClean="0">
                <a:solidFill>
                  <a:schemeClr val="tx1"/>
                </a:solidFill>
              </a:rPr>
              <a:t>Тренажер публичных выступлений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06519" y="4964495"/>
            <a:ext cx="406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Выполнили:</a:t>
            </a:r>
          </a:p>
          <a:p>
            <a:r>
              <a:rPr lang="ru-RU" dirty="0" smtClean="0"/>
              <a:t>Смурова Анастасия</a:t>
            </a:r>
            <a:br>
              <a:rPr lang="ru-RU" dirty="0" smtClean="0"/>
            </a:br>
            <a:r>
              <a:rPr lang="ru-RU" dirty="0" smtClean="0"/>
              <a:t>Ильясов </a:t>
            </a:r>
            <a:r>
              <a:rPr lang="ru-RU" dirty="0" err="1" smtClean="0"/>
              <a:t>Ердос</a:t>
            </a:r>
            <a:endParaRPr lang="ru-RU" dirty="0" smtClean="0"/>
          </a:p>
          <a:p>
            <a:r>
              <a:rPr lang="ru-RU" dirty="0" smtClean="0"/>
              <a:t>Фролов Анатолий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402006" y="3084395"/>
            <a:ext cx="7420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Кафедра </a:t>
            </a:r>
            <a:r>
              <a:rPr lang="ru-RU" dirty="0"/>
              <a:t>математического обеспечения и применения ЭВМ</a:t>
            </a:r>
          </a:p>
          <a:p>
            <a:pPr algn="ctr"/>
            <a:r>
              <a:rPr lang="ru-RU" dirty="0" smtClean="0"/>
              <a:t>Введение в программную инженерию</a:t>
            </a:r>
          </a:p>
          <a:p>
            <a:pPr algn="ctr"/>
            <a:r>
              <a:rPr lang="ru-RU" dirty="0" smtClean="0"/>
              <a:t>Презентация окончания </a:t>
            </a:r>
            <a:r>
              <a:rPr lang="ru-RU" dirty="0" smtClean="0"/>
              <a:t>третьего </a:t>
            </a:r>
            <a:r>
              <a:rPr lang="ru-RU" dirty="0" smtClean="0"/>
              <a:t>этапа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8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Планы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ru-RU" dirty="0" smtClean="0"/>
              <a:t>) </a:t>
            </a:r>
            <a:r>
              <a:rPr lang="ru-RU" dirty="0" smtClean="0"/>
              <a:t>Слияние ранее написанных модулей в начальную версию приложения</a:t>
            </a:r>
          </a:p>
          <a:p>
            <a:r>
              <a:rPr lang="ru-RU" dirty="0"/>
              <a:t>2</a:t>
            </a:r>
            <a:r>
              <a:rPr lang="ru-RU" dirty="0" smtClean="0"/>
              <a:t>) Подключение </a:t>
            </a:r>
            <a:r>
              <a:rPr lang="ru-RU" dirty="0" smtClean="0"/>
              <a:t>модуля логики, позволяющего определять соответствие речи пользователя и темы доклада</a:t>
            </a:r>
          </a:p>
          <a:p>
            <a:r>
              <a:rPr lang="ru-RU" dirty="0"/>
              <a:t>3</a:t>
            </a:r>
            <a:r>
              <a:rPr lang="ru-RU" dirty="0" smtClean="0"/>
              <a:t>) Привязка в базе данных информации о ранее загруженных презентациях </a:t>
            </a:r>
          </a:p>
          <a:p>
            <a:r>
              <a:rPr lang="ru-RU" dirty="0"/>
              <a:t>4</a:t>
            </a:r>
            <a:r>
              <a:rPr lang="ru-RU" dirty="0" smtClean="0"/>
              <a:t>) </a:t>
            </a:r>
            <a:r>
              <a:rPr lang="ru-RU" dirty="0" smtClean="0"/>
              <a:t>Доработка интерфейса (добавление таймера и графика скорости речи на конкретных слайдах)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181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411775"/>
            <a:ext cx="9404723" cy="1400530"/>
          </a:xfrm>
        </p:spPr>
        <p:txBody>
          <a:bodyPr/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0237978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6000" dirty="0" smtClean="0"/>
              <a:t>Пожалуйста, задавайте свои вопросы!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296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9034"/>
          </a:xfrm>
        </p:spPr>
        <p:txBody>
          <a:bodyPr/>
          <a:lstStyle/>
          <a:p>
            <a:r>
              <a:rPr lang="ru-RU" dirty="0" smtClean="0"/>
              <a:t>Тренажер публичных выступлений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271752"/>
            <a:ext cx="8946541" cy="4976647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На выходе должно получиться веб-приложение тренажер, позволяющий докладчику объективно измерить</a:t>
            </a:r>
          </a:p>
          <a:p>
            <a:r>
              <a:rPr lang="ru-RU" sz="2400" dirty="0"/>
              <a:t>скорость </a:t>
            </a:r>
            <a:r>
              <a:rPr lang="ru-RU" sz="2400" dirty="0" smtClean="0"/>
              <a:t>речи</a:t>
            </a:r>
            <a:endParaRPr lang="ru-RU" sz="2400" dirty="0"/>
          </a:p>
          <a:p>
            <a:r>
              <a:rPr lang="ru-RU" sz="2400" dirty="0"/>
              <a:t>четкость речи</a:t>
            </a:r>
          </a:p>
          <a:p>
            <a:r>
              <a:rPr lang="ru-RU" sz="2400" dirty="0"/>
              <a:t>скорость </a:t>
            </a:r>
            <a:r>
              <a:rPr lang="ru-RU" sz="2400" dirty="0" smtClean="0"/>
              <a:t>доклада</a:t>
            </a:r>
            <a:endParaRPr lang="ru-RU" sz="2400" dirty="0"/>
          </a:p>
          <a:p>
            <a:r>
              <a:rPr lang="ru-RU" sz="2400" dirty="0"/>
              <a:t>проверить </a:t>
            </a:r>
            <a:r>
              <a:rPr lang="ru-RU" sz="2400" dirty="0" err="1"/>
              <a:t>укладываемость</a:t>
            </a:r>
            <a:r>
              <a:rPr lang="ru-RU" sz="2400" dirty="0"/>
              <a:t> во временное </a:t>
            </a:r>
            <a:r>
              <a:rPr lang="ru-RU" sz="2400" dirty="0" smtClean="0"/>
              <a:t>ограничение</a:t>
            </a:r>
            <a:endParaRPr lang="ru-RU" sz="2400" dirty="0"/>
          </a:p>
          <a:p>
            <a:r>
              <a:rPr lang="ru-RU" sz="2400" dirty="0"/>
              <a:t>сопоставить распознанные слова и текст речи или тезисы для выявления неосвященных </a:t>
            </a:r>
            <a:r>
              <a:rPr lang="ru-RU" sz="2400" dirty="0" smtClean="0"/>
              <a:t>тем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43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220" y="207058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0" y="1607588"/>
            <a:ext cx="8946541" cy="4195481"/>
          </a:xfrm>
        </p:spPr>
        <p:txBody>
          <a:bodyPr/>
          <a:lstStyle/>
          <a:p>
            <a:r>
              <a:rPr lang="ru-RU" dirty="0" smtClean="0"/>
              <a:t>Цель: создание веб-приложения для тренировки публичных выступлений.</a:t>
            </a:r>
          </a:p>
          <a:p>
            <a:pPr marL="457200" lvl="1" indent="0">
              <a:buNone/>
            </a:pPr>
            <a:r>
              <a:rPr lang="ru-RU" dirty="0" smtClean="0"/>
              <a:t>Задачи: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веб-страницы с загрузкой </a:t>
            </a:r>
            <a:r>
              <a:rPr lang="ru-RU" dirty="0" smtClean="0"/>
              <a:t>презентации (сделано)</a:t>
            </a:r>
            <a:endParaRPr lang="ru-RU" dirty="0" smtClean="0"/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модуля </a:t>
            </a:r>
            <a:r>
              <a:rPr lang="ru-RU" dirty="0" err="1" smtClean="0"/>
              <a:t>парсинга</a:t>
            </a:r>
            <a:r>
              <a:rPr lang="ru-RU" dirty="0" smtClean="0"/>
              <a:t> презентации (сделано)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модуля распознавания речи пользователя (сделано)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Создания базы данных логинов/паролей для возможности привязки ранее загруженных презентаций</a:t>
            </a:r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Создание модуля расчетов скорости и четкости речи на основе распознанной речи </a:t>
            </a:r>
            <a:r>
              <a:rPr lang="ru-RU" dirty="0" smtClean="0"/>
              <a:t>пользователя (сделано)</a:t>
            </a:r>
            <a:endParaRPr lang="ru-RU" dirty="0" smtClean="0"/>
          </a:p>
          <a:p>
            <a:pPr lvl="1">
              <a:buFont typeface="Wingdings 3" panose="05040102010807070707" pitchFamily="18" charset="2"/>
              <a:buChar char=""/>
            </a:pPr>
            <a:r>
              <a:rPr lang="ru-RU" dirty="0" smtClean="0"/>
              <a:t>Сборка модулей в единое приложение и доработка интерфейса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5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Методы решения, 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данной задачи был использован функциональный подход (разделение задачи на подзадачи и написание модулей, решающих их, для дальнейшей сборки в целое приложение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При решении используются технологии:</a:t>
            </a:r>
          </a:p>
          <a:p>
            <a:pPr lvl="1"/>
            <a:r>
              <a:rPr lang="ru-RU" dirty="0" smtClean="0"/>
              <a:t>Язык программирования </a:t>
            </a:r>
            <a:r>
              <a:rPr lang="en-US" dirty="0" smtClean="0"/>
              <a:t>Python 3.6</a:t>
            </a:r>
          </a:p>
          <a:p>
            <a:pPr lvl="1"/>
            <a:r>
              <a:rPr lang="en-US" dirty="0" smtClean="0"/>
              <a:t>Web-framework </a:t>
            </a:r>
            <a:r>
              <a:rPr lang="en-US" dirty="0" err="1" smtClean="0"/>
              <a:t>Django</a:t>
            </a:r>
            <a:endParaRPr lang="en-US" dirty="0" smtClean="0"/>
          </a:p>
          <a:p>
            <a:pPr lvl="1"/>
            <a:r>
              <a:rPr lang="ru-RU" dirty="0" smtClean="0"/>
              <a:t>База данных на основе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1"/>
            <a:r>
              <a:rPr lang="en-US" dirty="0" err="1" smtClean="0"/>
              <a:t>Recognize_google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3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182"/>
          </a:xfrm>
        </p:spPr>
        <p:txBody>
          <a:bodyPr/>
          <a:lstStyle/>
          <a:p>
            <a:pPr algn="ctr"/>
            <a:r>
              <a:rPr lang="ru-RU" dirty="0" smtClean="0"/>
              <a:t>Результаты: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14450"/>
            <a:ext cx="8946541" cy="4933949"/>
          </a:xfrm>
        </p:spPr>
        <p:txBody>
          <a:bodyPr/>
          <a:lstStyle/>
          <a:p>
            <a:r>
              <a:rPr lang="ru-RU" sz="3200" dirty="0" smtClean="0"/>
              <a:t>На </a:t>
            </a:r>
            <a:r>
              <a:rPr lang="ru-RU" sz="3200" dirty="0" smtClean="0"/>
              <a:t>данной итерации реализован модуль анализа введенных данных с функциями:</a:t>
            </a:r>
          </a:p>
          <a:p>
            <a:pPr lvl="1"/>
            <a:r>
              <a:rPr lang="ru-RU" sz="3200" dirty="0" smtClean="0"/>
              <a:t>Построение графика скорости речи</a:t>
            </a:r>
          </a:p>
          <a:p>
            <a:pPr lvl="1"/>
            <a:r>
              <a:rPr lang="ru-RU" sz="3200" dirty="0" smtClean="0"/>
              <a:t>Построение графика скорости доклада (расход времени/слов на слайд)</a:t>
            </a:r>
          </a:p>
          <a:p>
            <a:pPr lvl="1"/>
            <a:r>
              <a:rPr lang="ru-RU" sz="3200" dirty="0" smtClean="0"/>
              <a:t>Освещенность тем</a:t>
            </a:r>
            <a:r>
              <a:rPr lang="ru-RU" sz="3200" dirty="0" smtClean="0"/>
              <a:t> </a:t>
            </a:r>
          </a:p>
          <a:p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1477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 скорости речи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25166"/>
            <a:ext cx="6640512" cy="4980384"/>
          </a:xfrm>
        </p:spPr>
      </p:pic>
      <p:sp>
        <p:nvSpPr>
          <p:cNvPr id="5" name="TextBox 4"/>
          <p:cNvSpPr txBox="1"/>
          <p:nvPr/>
        </p:nvSpPr>
        <p:spPr>
          <a:xfrm>
            <a:off x="7467600" y="1325166"/>
            <a:ext cx="449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функцию передается два списка: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Список из секунды, в которые закончился показ данного слайда</a:t>
            </a:r>
          </a:p>
          <a:p>
            <a:pPr marL="342900" indent="-342900">
              <a:buAutoNum type="arabicParenR"/>
            </a:pPr>
            <a:r>
              <a:rPr lang="ru-RU" sz="2800" dirty="0" smtClean="0"/>
              <a:t>Список с количеством слов, сказанным при просмотре каждого слайда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2153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ru-RU" dirty="0" smtClean="0"/>
              <a:t>График скорости доклада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3" y="1181100"/>
            <a:ext cx="4863917" cy="364793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181100"/>
            <a:ext cx="5048250" cy="36121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3933" y="5029200"/>
            <a:ext cx="1109326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функцию передается два списка:</a:t>
            </a:r>
          </a:p>
          <a:p>
            <a:pPr marL="342900" indent="-342900">
              <a:buAutoNum type="arabicParenR"/>
            </a:pPr>
            <a:r>
              <a:rPr lang="ru-RU" sz="2400" dirty="0"/>
              <a:t>Список из секунды, в которые закончился показ данного слайда</a:t>
            </a:r>
          </a:p>
          <a:p>
            <a:pPr marL="342900" indent="-342900">
              <a:buAutoNum type="arabicParenR"/>
            </a:pPr>
            <a:r>
              <a:rPr lang="ru-RU" sz="2400" dirty="0"/>
              <a:t>Список с количеством слов, сказанным при просмотре каждого слайда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970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ru-RU" dirty="0" smtClean="0"/>
              <a:t>Освещенность 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6300" y="1219200"/>
            <a:ext cx="9173553" cy="4979897"/>
          </a:xfrm>
        </p:spPr>
        <p:txBody>
          <a:bodyPr/>
          <a:lstStyle/>
          <a:p>
            <a:r>
              <a:rPr lang="ru-RU" dirty="0" smtClean="0"/>
              <a:t>В функцию передается два списка:</a:t>
            </a:r>
          </a:p>
          <a:p>
            <a:pPr lvl="1"/>
            <a:r>
              <a:rPr lang="en-US" dirty="0" smtClean="0"/>
              <a:t>1) </a:t>
            </a:r>
            <a:r>
              <a:rPr lang="ru-RU" dirty="0" smtClean="0"/>
              <a:t>список с текстом из презентации</a:t>
            </a:r>
          </a:p>
          <a:p>
            <a:pPr lvl="1"/>
            <a:r>
              <a:rPr lang="ru-RU" dirty="0" smtClean="0"/>
              <a:t>2) список с текстом, сказанным при просмотре презентации</a:t>
            </a:r>
          </a:p>
          <a:p>
            <a:pPr marL="400050"/>
            <a:r>
              <a:rPr lang="ru-RU" dirty="0" smtClean="0"/>
              <a:t>Исходные данные:</a:t>
            </a:r>
            <a:endParaRPr lang="en-US" dirty="0" smtClean="0"/>
          </a:p>
          <a:p>
            <a:pPr marL="57150" indent="0">
              <a:buNone/>
            </a:pPr>
            <a:endParaRPr lang="en-US" dirty="0"/>
          </a:p>
          <a:p>
            <a:pPr marL="400050"/>
            <a:r>
              <a:rPr lang="ru-RU" dirty="0" smtClean="0"/>
              <a:t>Результат:</a:t>
            </a:r>
          </a:p>
          <a:p>
            <a:pPr marL="400050"/>
            <a:endParaRPr lang="ru-RU" dirty="0" smtClean="0"/>
          </a:p>
          <a:p>
            <a:pPr marL="57150" indent="0">
              <a:buNone/>
            </a:pPr>
            <a:endParaRPr lang="ru-RU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53787" y="2836437"/>
            <a:ext cx="9753600" cy="484632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'презентация'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'слайд номер один'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'слайд номер два'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'слайд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слайд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слайд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'на слайде четыре'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'конец презентации'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listWord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'тестовая презентация'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'первый слайд'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'слайд номер два слайд номер два'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'слайд'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'слайд'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'конец'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87" y="3710252"/>
            <a:ext cx="9296242" cy="4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52182"/>
          </a:xfrm>
        </p:spPr>
        <p:txBody>
          <a:bodyPr/>
          <a:lstStyle/>
          <a:p>
            <a:pPr algn="ctr"/>
            <a:r>
              <a:rPr lang="ru-RU" dirty="0" smtClean="0"/>
              <a:t>Результаты: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314450"/>
            <a:ext cx="8946541" cy="4933949"/>
          </a:xfrm>
        </p:spPr>
        <p:txBody>
          <a:bodyPr/>
          <a:lstStyle/>
          <a:p>
            <a:r>
              <a:rPr lang="ru-RU" dirty="0" smtClean="0"/>
              <a:t>Так же на данной итерации была создана веб-страница с загрузкой презентации на сайт.</a:t>
            </a:r>
          </a:p>
          <a:p>
            <a:r>
              <a:rPr lang="ru-RU" dirty="0" smtClean="0"/>
              <a:t>Для входа на веб-страницу реализована авторизация</a:t>
            </a:r>
            <a:endParaRPr lang="ru-RU" dirty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017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</TotalTime>
  <Words>378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Courier New</vt:lpstr>
      <vt:lpstr>Wingdings 3</vt:lpstr>
      <vt:lpstr>Ион</vt:lpstr>
      <vt:lpstr>Тренажер публичных выступлений</vt:lpstr>
      <vt:lpstr>Тренажер публичных выступлений</vt:lpstr>
      <vt:lpstr>Постановка задачи</vt:lpstr>
      <vt:lpstr>Методы решения, используемые технологии</vt:lpstr>
      <vt:lpstr>Результаты:</vt:lpstr>
      <vt:lpstr>График скорости речи</vt:lpstr>
      <vt:lpstr>График скорости доклада</vt:lpstr>
      <vt:lpstr>Освещенность тем</vt:lpstr>
      <vt:lpstr>Результаты:</vt:lpstr>
      <vt:lpstr>Планы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Тренажер публичных выступлений</dc:title>
  <dc:creator>Anatoly</dc:creator>
  <cp:lastModifiedBy>Анастасия Смурова</cp:lastModifiedBy>
  <cp:revision>14</cp:revision>
  <dcterms:created xsi:type="dcterms:W3CDTF">2017-10-26T16:53:44Z</dcterms:created>
  <dcterms:modified xsi:type="dcterms:W3CDTF">2017-11-23T17:00:05Z</dcterms:modified>
</cp:coreProperties>
</file>