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8" r:id="rId4"/>
    <p:sldId id="257" r:id="rId5"/>
    <p:sldId id="259" r:id="rId6"/>
    <p:sldId id="267" r:id="rId7"/>
    <p:sldId id="268" r:id="rId8"/>
    <p:sldId id="263" r:id="rId9"/>
    <p:sldId id="264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16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8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6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397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0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3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6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0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2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3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3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29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1C39CA-423A-44F9-AB0F-6ED25EE544F1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595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5647" y="136478"/>
            <a:ext cx="10090801" cy="2347415"/>
          </a:xfrm>
        </p:spPr>
        <p:txBody>
          <a:bodyPr/>
          <a:lstStyle/>
          <a:p>
            <a:pPr algn="ctr"/>
            <a:r>
              <a:rPr lang="ru-RU" sz="6600" dirty="0" smtClean="0">
                <a:solidFill>
                  <a:schemeClr val="tx1"/>
                </a:solidFill>
              </a:rPr>
              <a:t>Тренажер публичных выступлений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6519" y="4964495"/>
            <a:ext cx="406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Смурова Анастасия</a:t>
            </a:r>
            <a:br>
              <a:rPr lang="ru-RU" dirty="0" smtClean="0"/>
            </a:br>
            <a:r>
              <a:rPr lang="ru-RU" dirty="0" smtClean="0"/>
              <a:t>Ильясов </a:t>
            </a:r>
            <a:r>
              <a:rPr lang="ru-RU" dirty="0" err="1" smtClean="0"/>
              <a:t>Ердос</a:t>
            </a:r>
            <a:endParaRPr lang="ru-RU" dirty="0" smtClean="0"/>
          </a:p>
          <a:p>
            <a:r>
              <a:rPr lang="ru-RU" dirty="0" smtClean="0"/>
              <a:t>Фролов Анатолий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02006" y="3084395"/>
            <a:ext cx="742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Кафедра </a:t>
            </a:r>
            <a:r>
              <a:rPr lang="ru-RU" dirty="0"/>
              <a:t>математического обеспечения и применения ЭВМ</a:t>
            </a:r>
          </a:p>
          <a:p>
            <a:pPr algn="ctr"/>
            <a:r>
              <a:rPr lang="ru-RU" dirty="0" smtClean="0"/>
              <a:t>Введение в программную инженерию</a:t>
            </a:r>
          </a:p>
        </p:txBody>
      </p:sp>
    </p:spTree>
    <p:extLst>
      <p:ext uri="{BB962C8B-B14F-4D97-AF65-F5344CB8AC3E}">
        <p14:creationId xmlns:p14="http://schemas.microsoft.com/office/powerpoint/2010/main" val="11248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20372" cy="787503"/>
          </a:xfrm>
        </p:spPr>
        <p:txBody>
          <a:bodyPr/>
          <a:lstStyle/>
          <a:p>
            <a:r>
              <a:rPr lang="ru-RU" dirty="0" smtClean="0"/>
              <a:t>							Веб-страница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545021"/>
            <a:ext cx="10043388" cy="4698187"/>
          </a:xfrm>
        </p:spPr>
      </p:pic>
    </p:spTree>
    <p:extLst>
      <p:ext uri="{BB962C8B-B14F-4D97-AF65-F5344CB8AC3E}">
        <p14:creationId xmlns:p14="http://schemas.microsoft.com/office/powerpoint/2010/main" val="292493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20372" cy="787503"/>
          </a:xfrm>
        </p:spPr>
        <p:txBody>
          <a:bodyPr/>
          <a:lstStyle/>
          <a:p>
            <a:r>
              <a:rPr lang="ru-RU" dirty="0" smtClean="0"/>
              <a:t>							Веб-страница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78" y="1481959"/>
            <a:ext cx="10204711" cy="4751568"/>
          </a:xfrm>
        </p:spPr>
      </p:pic>
    </p:spTree>
    <p:extLst>
      <p:ext uri="{BB962C8B-B14F-4D97-AF65-F5344CB8AC3E}">
        <p14:creationId xmlns:p14="http://schemas.microsoft.com/office/powerpoint/2010/main" val="245875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20372" cy="787503"/>
          </a:xfrm>
        </p:spPr>
        <p:txBody>
          <a:bodyPr/>
          <a:lstStyle/>
          <a:p>
            <a:r>
              <a:rPr lang="ru-RU" dirty="0" smtClean="0"/>
              <a:t>							Веб-страница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2" y="1491947"/>
            <a:ext cx="10251119" cy="4717115"/>
          </a:xfrm>
        </p:spPr>
      </p:pic>
    </p:spTree>
    <p:extLst>
      <p:ext uri="{BB962C8B-B14F-4D97-AF65-F5344CB8AC3E}">
        <p14:creationId xmlns:p14="http://schemas.microsoft.com/office/powerpoint/2010/main" val="237334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20372" cy="787503"/>
          </a:xfrm>
        </p:spPr>
        <p:txBody>
          <a:bodyPr/>
          <a:lstStyle/>
          <a:p>
            <a:r>
              <a:rPr lang="ru-RU" dirty="0" smtClean="0"/>
              <a:t>							Веб-страница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96" y="1471448"/>
            <a:ext cx="10227285" cy="4762079"/>
          </a:xfrm>
        </p:spPr>
      </p:pic>
    </p:spTree>
    <p:extLst>
      <p:ext uri="{BB962C8B-B14F-4D97-AF65-F5344CB8AC3E}">
        <p14:creationId xmlns:p14="http://schemas.microsoft.com/office/powerpoint/2010/main" val="32888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20372" cy="787503"/>
          </a:xfrm>
        </p:spPr>
        <p:txBody>
          <a:bodyPr/>
          <a:lstStyle/>
          <a:p>
            <a:r>
              <a:rPr lang="ru-RU" dirty="0" smtClean="0"/>
              <a:t>							Веб-страница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24" y="1355834"/>
            <a:ext cx="10458419" cy="4883667"/>
          </a:xfrm>
        </p:spPr>
      </p:pic>
    </p:spTree>
    <p:extLst>
      <p:ext uri="{BB962C8B-B14F-4D97-AF65-F5344CB8AC3E}">
        <p14:creationId xmlns:p14="http://schemas.microsoft.com/office/powerpoint/2010/main" val="367627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034"/>
          </a:xfrm>
        </p:spPr>
        <p:txBody>
          <a:bodyPr/>
          <a:lstStyle/>
          <a:p>
            <a:r>
              <a:rPr lang="ru-RU" dirty="0" smtClean="0"/>
              <a:t>Тренажер публичных выступлений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71752"/>
            <a:ext cx="8946541" cy="497664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На выходе должно получиться веб-приложение тренажер, позволяющий докладчику объективно измерить</a:t>
            </a:r>
          </a:p>
          <a:p>
            <a:r>
              <a:rPr lang="ru-RU" sz="2400" dirty="0"/>
              <a:t>скорость </a:t>
            </a:r>
            <a:r>
              <a:rPr lang="ru-RU" sz="2400" dirty="0" smtClean="0"/>
              <a:t>речи</a:t>
            </a:r>
            <a:endParaRPr lang="ru-RU" sz="2400" dirty="0"/>
          </a:p>
          <a:p>
            <a:r>
              <a:rPr lang="ru-RU" sz="2400" dirty="0"/>
              <a:t>четкость речи</a:t>
            </a:r>
          </a:p>
          <a:p>
            <a:r>
              <a:rPr lang="ru-RU" sz="2400" dirty="0"/>
              <a:t>скорость </a:t>
            </a:r>
            <a:r>
              <a:rPr lang="ru-RU" sz="2400" dirty="0" smtClean="0"/>
              <a:t>доклада</a:t>
            </a:r>
            <a:endParaRPr lang="ru-RU" sz="2400" dirty="0"/>
          </a:p>
          <a:p>
            <a:r>
              <a:rPr lang="ru-RU" sz="2400" dirty="0"/>
              <a:t>проверить </a:t>
            </a:r>
            <a:r>
              <a:rPr lang="ru-RU" sz="2400" dirty="0" err="1"/>
              <a:t>укладываемость</a:t>
            </a:r>
            <a:r>
              <a:rPr lang="ru-RU" sz="2400" dirty="0"/>
              <a:t> во временное </a:t>
            </a:r>
            <a:r>
              <a:rPr lang="ru-RU" sz="2400" dirty="0" smtClean="0"/>
              <a:t>ограничение</a:t>
            </a:r>
            <a:endParaRPr lang="ru-RU" sz="2400" dirty="0"/>
          </a:p>
          <a:p>
            <a:r>
              <a:rPr lang="ru-RU" sz="2400" dirty="0"/>
              <a:t>сопоставить распознанные слова и текст речи или тезисы для выявления неосвященных </a:t>
            </a:r>
            <a:r>
              <a:rPr lang="ru-RU" sz="2400" dirty="0" smtClean="0"/>
              <a:t>тем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3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решения, 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данной задачи был использован функциональный подход (разделение задачи на подзадачи и написание модулей, решающих их, для дальнейшей сборки в целое приложение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 решении используются технологии:</a:t>
            </a:r>
          </a:p>
          <a:p>
            <a:pPr lvl="1"/>
            <a:r>
              <a:rPr lang="ru-RU" dirty="0" smtClean="0"/>
              <a:t>Язык программирования </a:t>
            </a:r>
            <a:r>
              <a:rPr lang="en-US" dirty="0" smtClean="0"/>
              <a:t>Python 3.6</a:t>
            </a:r>
          </a:p>
          <a:p>
            <a:pPr lvl="1"/>
            <a:r>
              <a:rPr lang="en-US" dirty="0" smtClean="0"/>
              <a:t>Web-framework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err="1" smtClean="0"/>
              <a:t>Recognize_google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ru-RU" dirty="0" smtClean="0"/>
          </a:p>
          <a:p>
            <a:pPr lvl="1"/>
            <a:r>
              <a:rPr lang="ru-RU" dirty="0" smtClean="0"/>
              <a:t>Множество разнообразных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3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20705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0" y="160758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Цель: создание веб-приложения для тренировки публичных выступлений.</a:t>
            </a:r>
          </a:p>
          <a:p>
            <a:pPr marL="457200" lvl="1" indent="0">
              <a:buNone/>
            </a:pPr>
            <a:r>
              <a:rPr lang="ru-RU" dirty="0" smtClean="0"/>
              <a:t>Задачи: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веб-страницы с загрузкой презентации (сделано)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модуля </a:t>
            </a:r>
            <a:r>
              <a:rPr lang="ru-RU" dirty="0" err="1" smtClean="0"/>
              <a:t>парсинга</a:t>
            </a:r>
            <a:r>
              <a:rPr lang="ru-RU" dirty="0" smtClean="0"/>
              <a:t> презентации (сделано)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модуля распознавания речи пользователя (сделано)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Создания базы данных логинов/паролей для возможности привязки ранее загруженных презентаций (сделано)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модуля расчетов скорости и четкости речи на основе распознанной речи пользователя (сделано)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Сборка модулей в единое приложение и доработка интерфейса </a:t>
            </a:r>
            <a:r>
              <a:rPr lang="ru-RU" dirty="0" smtClean="0"/>
              <a:t>(</a:t>
            </a:r>
            <a:r>
              <a:rPr lang="ru-RU" dirty="0" smtClean="0"/>
              <a:t>частично, не подключены графики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5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182"/>
          </a:xfrm>
        </p:spPr>
        <p:txBody>
          <a:bodyPr/>
          <a:lstStyle/>
          <a:p>
            <a:pPr algn="ctr"/>
            <a:r>
              <a:rPr lang="ru-RU" dirty="0" smtClean="0"/>
              <a:t>Результаты: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14450"/>
            <a:ext cx="8946541" cy="4933949"/>
          </a:xfrm>
        </p:spPr>
        <p:txBody>
          <a:bodyPr/>
          <a:lstStyle/>
          <a:p>
            <a:r>
              <a:rPr lang="ru-RU" sz="3200" dirty="0" smtClean="0"/>
              <a:t>Реализован модуль распознавания речи пользователя</a:t>
            </a:r>
          </a:p>
          <a:p>
            <a:r>
              <a:rPr lang="ru-RU" sz="3200" dirty="0" smtClean="0"/>
              <a:t>Реализован модуль </a:t>
            </a:r>
            <a:r>
              <a:rPr lang="ru-RU" sz="3200" dirty="0" err="1" smtClean="0"/>
              <a:t>парсинга</a:t>
            </a:r>
            <a:r>
              <a:rPr lang="ru-RU" sz="3200" dirty="0" smtClean="0"/>
              <a:t> презентации</a:t>
            </a:r>
          </a:p>
          <a:p>
            <a:r>
              <a:rPr lang="ru-RU" sz="3200" dirty="0" smtClean="0"/>
              <a:t>Реализован модуль анализа введенных данных с функциями</a:t>
            </a:r>
          </a:p>
          <a:p>
            <a:r>
              <a:rPr lang="ru-RU" sz="3200" dirty="0" smtClean="0"/>
              <a:t>Создана страница веб-страница с полным функционалом</a:t>
            </a:r>
          </a:p>
          <a:p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477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62529" cy="766482"/>
          </a:xfrm>
        </p:spPr>
        <p:txBody>
          <a:bodyPr/>
          <a:lstStyle/>
          <a:p>
            <a:r>
              <a:rPr lang="ru-RU" dirty="0" smtClean="0"/>
              <a:t>Распознавание речи пользователя</a:t>
            </a:r>
            <a:endParaRPr lang="ru-RU" dirty="0"/>
          </a:p>
        </p:txBody>
      </p:sp>
      <p:pic>
        <p:nvPicPr>
          <p:cNvPr id="4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52" t="6465" r="16239" b="28081"/>
          <a:stretch/>
        </p:blipFill>
        <p:spPr>
          <a:xfrm>
            <a:off x="237319" y="1219200"/>
            <a:ext cx="7949249" cy="41274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26420" y="1219200"/>
            <a:ext cx="37329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Гриша и Коля пошли в лес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Они </a:t>
            </a:r>
            <a:r>
              <a:rPr lang="ru-RU" sz="2000" dirty="0"/>
              <a:t>собирали грибы и ягоды. </a:t>
            </a:r>
            <a:r>
              <a:rPr lang="ru-RU" sz="2000" dirty="0" smtClean="0"/>
              <a:t>Грибы </a:t>
            </a:r>
            <a:r>
              <a:rPr lang="ru-RU" sz="2000" dirty="0"/>
              <a:t>они клали в лукошко, </a:t>
            </a:r>
            <a:r>
              <a:rPr lang="ru-RU" sz="2000" dirty="0" smtClean="0"/>
              <a:t>а </a:t>
            </a:r>
            <a:r>
              <a:rPr lang="ru-RU" sz="2000" dirty="0"/>
              <a:t>ягоды в корзинку. Вдруг грянул </a:t>
            </a:r>
            <a:r>
              <a:rPr lang="ru-RU" sz="2000" dirty="0" smtClean="0"/>
              <a:t>гром</a:t>
            </a:r>
            <a:r>
              <a:rPr lang="ru-RU" sz="2000" dirty="0"/>
              <a:t>. Солнце скрылось. </a:t>
            </a:r>
            <a:r>
              <a:rPr lang="ru-RU" sz="2000" dirty="0" smtClean="0"/>
              <a:t>Кругом </a:t>
            </a:r>
            <a:r>
              <a:rPr lang="ru-RU" sz="2000" dirty="0"/>
              <a:t>появились тучи. </a:t>
            </a:r>
            <a:r>
              <a:rPr lang="ru-RU" sz="2000" dirty="0" smtClean="0"/>
              <a:t>Ветер </a:t>
            </a:r>
            <a:r>
              <a:rPr lang="ru-RU" sz="2000" dirty="0"/>
              <a:t>гнул деревья к земле. </a:t>
            </a:r>
            <a:r>
              <a:rPr lang="ru-RU" sz="2000" dirty="0" smtClean="0"/>
              <a:t>Пошел </a:t>
            </a:r>
            <a:r>
              <a:rPr lang="ru-RU" sz="2000" dirty="0"/>
              <a:t>крупный дождь. </a:t>
            </a:r>
            <a:r>
              <a:rPr lang="ru-RU" sz="2000" dirty="0" smtClean="0"/>
              <a:t>Мальчики </a:t>
            </a:r>
            <a:r>
              <a:rPr lang="ru-RU" sz="2000" dirty="0"/>
              <a:t>пошли к домику </a:t>
            </a:r>
            <a:r>
              <a:rPr lang="ru-RU" sz="2000" dirty="0" smtClean="0"/>
              <a:t>лесника</a:t>
            </a:r>
            <a:r>
              <a:rPr lang="ru-RU" sz="2000" dirty="0"/>
              <a:t>. Скоро в лесу стало </a:t>
            </a:r>
            <a:r>
              <a:rPr lang="ru-RU" sz="2000" dirty="0" smtClean="0"/>
              <a:t>тихо</a:t>
            </a:r>
            <a:r>
              <a:rPr lang="ru-RU" sz="2000" dirty="0"/>
              <a:t>. Дождь перестал.</a:t>
            </a:r>
          </a:p>
        </p:txBody>
      </p:sp>
    </p:spTree>
    <p:extLst>
      <p:ext uri="{BB962C8B-B14F-4D97-AF65-F5344CB8AC3E}">
        <p14:creationId xmlns:p14="http://schemas.microsoft.com/office/powerpoint/2010/main" val="395882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4951"/>
          </a:xfrm>
        </p:spPr>
        <p:txBody>
          <a:bodyPr/>
          <a:lstStyle/>
          <a:p>
            <a:r>
              <a:rPr lang="ru-RU" dirty="0" err="1" smtClean="0"/>
              <a:t>Парсинг</a:t>
            </a:r>
            <a:r>
              <a:rPr lang="ru-RU" dirty="0" smtClean="0"/>
              <a:t> презентации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87669"/>
            <a:ext cx="8947150" cy="50327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028195"/>
            <a:ext cx="17850635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9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скорости речи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67600" y="1325166"/>
            <a:ext cx="449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функцию передается два списка: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Список из секунды, в которые закончился показ данного слайда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Список с количеством слов, сказанным при просмотре каждого слайда</a:t>
            </a:r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25166"/>
            <a:ext cx="6563986" cy="4922990"/>
          </a:xfrm>
        </p:spPr>
      </p:pic>
    </p:spTree>
    <p:extLst>
      <p:ext uri="{BB962C8B-B14F-4D97-AF65-F5344CB8AC3E}">
        <p14:creationId xmlns:p14="http://schemas.microsoft.com/office/powerpoint/2010/main" val="422153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ru-RU" dirty="0" smtClean="0"/>
              <a:t>График скорости доклада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3" y="1181100"/>
            <a:ext cx="4863917" cy="364793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181100"/>
            <a:ext cx="5048250" cy="3612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933" y="5029200"/>
            <a:ext cx="110932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функцию передается два списка:</a:t>
            </a:r>
          </a:p>
          <a:p>
            <a:pPr marL="342900" indent="-342900">
              <a:buAutoNum type="arabicParenR"/>
            </a:pPr>
            <a:r>
              <a:rPr lang="ru-RU" sz="2400" dirty="0"/>
              <a:t>Список из секунды, в которые закончился показ данного слайда</a:t>
            </a:r>
          </a:p>
          <a:p>
            <a:pPr marL="342900" indent="-342900">
              <a:buAutoNum type="arabicParenR"/>
            </a:pPr>
            <a:r>
              <a:rPr lang="ru-RU" sz="2400" dirty="0"/>
              <a:t>Список с количеством слов, сказанным при просмотре каждого слайда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707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</TotalTime>
  <Words>328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Тренажер публичных выступлений</vt:lpstr>
      <vt:lpstr>Тренажер публичных выступлений</vt:lpstr>
      <vt:lpstr>Методы решения, используемые технологии</vt:lpstr>
      <vt:lpstr>Постановка задачи</vt:lpstr>
      <vt:lpstr>Результаты:</vt:lpstr>
      <vt:lpstr>Распознавание речи пользователя</vt:lpstr>
      <vt:lpstr>Парсинг презентации</vt:lpstr>
      <vt:lpstr>График скорости речи</vt:lpstr>
      <vt:lpstr>График скорости доклада</vt:lpstr>
      <vt:lpstr>       Веб-страница</vt:lpstr>
      <vt:lpstr>       Веб-страница</vt:lpstr>
      <vt:lpstr>       Веб-страница</vt:lpstr>
      <vt:lpstr>       Веб-страница</vt:lpstr>
      <vt:lpstr>       Веб-страница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Тренажер публичных выступлений</dc:title>
  <dc:creator>Anatoly</dc:creator>
  <cp:lastModifiedBy>Анастасия Смурова</cp:lastModifiedBy>
  <cp:revision>22</cp:revision>
  <dcterms:created xsi:type="dcterms:W3CDTF">2017-10-26T16:53:44Z</dcterms:created>
  <dcterms:modified xsi:type="dcterms:W3CDTF">2017-12-24T09:27:28Z</dcterms:modified>
</cp:coreProperties>
</file>