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0FBBFEB-7F1F-4B0A-980E-A3C617244240}">
          <p14:sldIdLst>
            <p14:sldId id="256"/>
            <p14:sldId id="257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D47C2-5182-49A7-8770-B520E7E29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90E315-C8C7-4B4F-9C20-F35186443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D93856-4865-4FF6-8280-CE73C959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F4C1-54C5-4AC5-AF02-0510AF64A166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EF03AC-C25D-46D4-9D39-FE7323CC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B94A18-733D-48EC-A286-F490F683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9975-BA02-4A93-BEAE-115671BE8A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54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3D898-F1E4-46EB-815A-21EEC17F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370F0F-03D5-44ED-B17E-9E6CA85D8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CA9EC0-5D63-42D5-BFDC-CB5211D4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F4C1-54C5-4AC5-AF02-0510AF64A166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607E3E-8527-4171-9970-4970D073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B72707-9223-4233-9414-CC0E96AE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9975-BA02-4A93-BEAE-115671BE8A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80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C9F144-48EF-4432-AF02-0395B1155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22ED91-966E-4B7D-BEF7-34D5B3FDA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A4407F-67ED-4C30-BC2A-0184D618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F4C1-54C5-4AC5-AF02-0510AF64A166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1BAC3A-C1BA-4C1D-B218-A4CA1CE3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C37EBE-BEE0-40FD-A9AD-D55EDBCB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9975-BA02-4A93-BEAE-115671BE8A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68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60E33-BE16-4FA2-A2AE-0AF9A6C7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60A8D-69BB-4324-BA92-EA6EF934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7F3C6B-B920-4743-BEB5-D39E09D9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F4C1-54C5-4AC5-AF02-0510AF64A166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3BA9EF-A893-4750-9DF3-0934637C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EB206-CB74-43CF-985D-369BA1C6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9975-BA02-4A93-BEAE-115671BE8A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6A655-BB02-4DDC-8A98-E4E910E9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0AA315-9314-446A-8A6C-7881941F0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8575D7-0370-4AA3-90E8-5A8F2B3A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F4C1-54C5-4AC5-AF02-0510AF64A166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738A4A-1D09-41AD-8029-AD1E7822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3D63BC-04AD-49D5-B200-C997B803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9975-BA02-4A93-BEAE-115671BE8A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56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82418-BFE5-4348-8473-00EE0F9B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2ADC19-DD6B-43D8-AC10-9A327AA72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E8A1BE-E823-4BD8-A304-12A0D4144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A6D85C-DCF0-4D26-80F5-1A6566EE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F4C1-54C5-4AC5-AF02-0510AF64A166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22DB49-99F9-46C5-9A7A-6D1F406C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476885-5F57-438E-BC6C-7F4CD5B2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9975-BA02-4A93-BEAE-115671BE8A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89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89D99-DDF4-4782-BFE8-71821B99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12508E-33C2-4651-AE37-6E38AB0E8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C07B58-03F2-47D9-9168-4F9BE215F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C4C572-A240-4FD9-B787-384E06FCC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37F14E-76BB-4948-854C-271E39C38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993F0A-4068-470A-95FB-5A576E7A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F4C1-54C5-4AC5-AF02-0510AF64A166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92A379-8E27-4DB2-8112-604D3F0D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798976C-7954-4354-A64B-117D3607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9975-BA02-4A93-BEAE-115671BE8A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92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0E689-65F4-4C74-AD0E-1D76F852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5C94AA-FC17-43C4-96F7-D8F7CDEE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F4C1-54C5-4AC5-AF02-0510AF64A166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1BEF45-8CFF-4423-9245-6A7BFBB2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726904-AEB9-4F63-9969-438E7023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9975-BA02-4A93-BEAE-115671BE8A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15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447BEA-A062-4266-881E-2E67EA4A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F4C1-54C5-4AC5-AF02-0510AF64A166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879EA67-7A5E-41C4-8B5C-6C350A8F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E7D4CB-1EE6-4E58-9FA7-7D65D029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9975-BA02-4A93-BEAE-115671BE8A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0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33CF5-388A-47A2-B8B8-E51195F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27B5DE-4513-4579-A915-52F8E509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7D091B-E667-48F5-8001-0A8E651EE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DFB30B-5EB3-4805-AD9B-FAE687E1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F4C1-54C5-4AC5-AF02-0510AF64A166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DC16F9-1C45-42E2-8215-4D516C62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9ABCA6-DE60-45B6-9557-E50DD173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9975-BA02-4A93-BEAE-115671BE8A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7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EFCC3-CA6F-4ADB-A8C5-278E6B07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5E2FE0-DAC9-45D3-8F18-8E92EDB09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E061F1-50DB-4115-83E5-ACCC6AD62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8A7AC1-2D58-48C3-B346-C1B95AA9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F4C1-54C5-4AC5-AF02-0510AF64A166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2072FC-8289-429A-9C0B-D0A907CB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A0CBED-F853-45AD-AB95-709DB1BF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9975-BA02-4A93-BEAE-115671BE8A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75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BC609-618A-40C5-BCA9-507DEDB9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09FD5E-CE5B-4022-98F0-12E0EE8F7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FBB924-2A2B-43CD-A601-3A44D7DFC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CF4C1-54C5-4AC5-AF02-0510AF64A166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5BAA54-1DD5-45BB-A212-3BC9CF8BA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425981-8593-4758-A2E4-718FCDB09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F9975-BA02-4A93-BEAE-115671BE8A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B99CC-96AD-4BD5-AAF4-956414DD1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994" y="1347287"/>
            <a:ext cx="10494498" cy="3914030"/>
          </a:xfrm>
        </p:spPr>
        <p:txBody>
          <a:bodyPr>
            <a:normAutofit fontScale="90000"/>
          </a:bodyPr>
          <a:lstStyle/>
          <a:p>
            <a:r>
              <a:rPr lang="ru-RU" sz="8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Робот, проверяющий формат отчётов</a:t>
            </a:r>
            <a:br>
              <a:rPr lang="ru-RU" sz="8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ru-RU" sz="3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 </a:t>
            </a:r>
            <a:br>
              <a:rPr lang="ru-RU" sz="8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ru-RU" sz="49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Итоги последнего этапа</a:t>
            </a:r>
            <a:br>
              <a:rPr lang="ru-RU" sz="49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ru-RU" sz="49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Общие итоги</a:t>
            </a:r>
            <a:endParaRPr lang="ru-RU" sz="49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6495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311A8-0A92-4650-B1D1-9D3E78AD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1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67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Результаты проекта</a:t>
            </a:r>
            <a:r>
              <a:rPr lang="en-US" sz="67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</a:t>
            </a:r>
            <a:br>
              <a:rPr lang="en-US" sz="6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sz="4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Verification</a:t>
            </a:r>
            <a:endParaRPr lang="ru-RU" sz="4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" name="Объект 6">
            <a:extLst>
              <a:ext uri="{FF2B5EF4-FFF2-40B4-BE49-F238E27FC236}">
                <a16:creationId xmlns:a16="http://schemas.microsoft.com/office/drawing/2014/main" id="{BF6855F7-5DC9-46D8-A117-00A1E84BC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9138"/>
            <a:ext cx="8263597" cy="4277825"/>
          </a:xfrm>
        </p:spPr>
        <p:txBody>
          <a:bodyPr/>
          <a:lstStyle/>
          <a:p>
            <a:r>
              <a:rPr lang="ru-RU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Проверка формата архива</a:t>
            </a:r>
          </a:p>
          <a:p>
            <a:pPr marL="0" indent="0">
              <a:buNone/>
            </a:pPr>
            <a:endParaRPr lang="ru-RU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ru-RU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Проверка структуры архива</a:t>
            </a:r>
          </a:p>
        </p:txBody>
      </p:sp>
    </p:spTree>
    <p:extLst>
      <p:ext uri="{BB962C8B-B14F-4D97-AF65-F5344CB8AC3E}">
        <p14:creationId xmlns:p14="http://schemas.microsoft.com/office/powerpoint/2010/main" val="253759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311A8-0A92-4650-B1D1-9D3E78AD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1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67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Результаты проекта</a:t>
            </a:r>
            <a:br>
              <a:rPr lang="en-US" sz="6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endParaRPr lang="ru-RU" sz="4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" name="Объект 6">
            <a:extLst>
              <a:ext uri="{FF2B5EF4-FFF2-40B4-BE49-F238E27FC236}">
                <a16:creationId xmlns:a16="http://schemas.microsoft.com/office/drawing/2014/main" id="{BF6855F7-5DC9-46D8-A117-00A1E84BC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9138"/>
            <a:ext cx="8263597" cy="4277825"/>
          </a:xfrm>
        </p:spPr>
        <p:txBody>
          <a:bodyPr/>
          <a:lstStyle/>
          <a:p>
            <a:r>
              <a:rPr lang="ru-RU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Подробный </a:t>
            </a:r>
            <a:r>
              <a:rPr 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Readme </a:t>
            </a:r>
            <a:r>
              <a:rPr lang="ru-RU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на </a:t>
            </a:r>
            <a:r>
              <a:rPr 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GitHub</a:t>
            </a:r>
            <a:endParaRPr lang="ru-RU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endParaRPr lang="ru-RU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ru-RU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Скрипты для установки зависимостей, запуска проверки</a:t>
            </a:r>
          </a:p>
          <a:p>
            <a:endParaRPr lang="ru-RU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ru-RU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Настройка </a:t>
            </a:r>
            <a:r>
              <a:rPr 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daemon</a:t>
            </a:r>
            <a:endParaRPr lang="ru-RU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568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7F584-165E-4739-A8A6-CC97A725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Цели последнего этапа:</a:t>
            </a:r>
            <a:endParaRPr lang="ru-RU" sz="5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5772A2-B061-4DDF-B4EE-20B7E26C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75231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Расширение конфига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Учет времени отправки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Рефакторинг кода</a:t>
            </a:r>
          </a:p>
        </p:txBody>
      </p:sp>
    </p:spTree>
    <p:extLst>
      <p:ext uri="{BB962C8B-B14F-4D97-AF65-F5344CB8AC3E}">
        <p14:creationId xmlns:p14="http://schemas.microsoft.com/office/powerpoint/2010/main" val="91407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311A8-0A92-4650-B1D1-9D3E78AD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1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67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Результаты:</a:t>
            </a:r>
            <a:br>
              <a:rPr lang="ru-RU" sz="6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ru-RU" sz="4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конфиг файл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B5D08-DD27-434D-93F4-D9000960E04B}"/>
              </a:ext>
            </a:extLst>
          </p:cNvPr>
          <p:cNvSpPr txBox="1"/>
          <p:nvPr/>
        </p:nvSpPr>
        <p:spPr>
          <a:xfrm>
            <a:off x="7080738" y="681037"/>
            <a:ext cx="487328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"authentication":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"email": “your@mail.com",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"password": “</a:t>
            </a:r>
            <a:r>
              <a:rPr lang="en-US" sz="1600" dirty="0" err="1">
                <a:latin typeface="Consolas" panose="020B0609020204030204" pitchFamily="49" charset="0"/>
              </a:rPr>
              <a:t>yourpassword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"groups": [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"</a:t>
            </a:r>
            <a:r>
              <a:rPr lang="en-US" sz="1600" dirty="0" err="1">
                <a:latin typeface="Consolas" panose="020B0609020204030204" pitchFamily="49" charset="0"/>
              </a:rPr>
              <a:t>group_number</a:t>
            </a:r>
            <a:r>
              <a:rPr lang="en-US" sz="1600" dirty="0">
                <a:latin typeface="Consolas" panose="020B0609020204030204" pitchFamily="49" charset="0"/>
              </a:rPr>
              <a:t>": 5303,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"disciplines": [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"name": "</a:t>
            </a:r>
            <a:r>
              <a:rPr lang="ru-RU" sz="1600" dirty="0">
                <a:latin typeface="Consolas" panose="020B0609020204030204" pitchFamily="49" charset="0"/>
              </a:rPr>
              <a:t>ПРОГ",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"</a:t>
            </a:r>
            <a:r>
              <a:rPr lang="en-US" sz="1600" dirty="0" err="1">
                <a:latin typeface="Consolas" panose="020B0609020204030204" pitchFamily="49" charset="0"/>
              </a:rPr>
              <a:t>course_works</a:t>
            </a:r>
            <a:r>
              <a:rPr lang="en-US" sz="1600" dirty="0">
                <a:latin typeface="Consolas" panose="020B0609020204030204" pitchFamily="49" charset="0"/>
              </a:rPr>
              <a:t>": 1,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"labs": 2,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"</a:t>
            </a:r>
            <a:r>
              <a:rPr lang="en-US" sz="1600" dirty="0" err="1">
                <a:latin typeface="Consolas" panose="020B0609020204030204" pitchFamily="49" charset="0"/>
              </a:rPr>
              <a:t>ind_tasks</a:t>
            </a:r>
            <a:r>
              <a:rPr lang="en-US" sz="1600" dirty="0">
                <a:latin typeface="Consolas" panose="020B0609020204030204" pitchFamily="49" charset="0"/>
              </a:rPr>
              <a:t>": 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},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"name": "</a:t>
            </a:r>
            <a:r>
              <a:rPr lang="ru-RU" sz="1600" dirty="0">
                <a:latin typeface="Consolas" panose="020B0609020204030204" pitchFamily="49" charset="0"/>
              </a:rPr>
              <a:t>БД",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"</a:t>
            </a:r>
            <a:r>
              <a:rPr lang="en-US" sz="1600" dirty="0" err="1">
                <a:latin typeface="Consolas" panose="020B0609020204030204" pitchFamily="49" charset="0"/>
              </a:rPr>
              <a:t>course_works</a:t>
            </a:r>
            <a:r>
              <a:rPr lang="en-US" sz="1600" dirty="0">
                <a:latin typeface="Consolas" panose="020B0609020204030204" pitchFamily="49" charset="0"/>
              </a:rPr>
              <a:t>": 1,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"labs": 2,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"</a:t>
            </a:r>
            <a:r>
              <a:rPr lang="en-US" sz="1600" dirty="0" err="1">
                <a:latin typeface="Consolas" panose="020B0609020204030204" pitchFamily="49" charset="0"/>
              </a:rPr>
              <a:t>ind_tasks</a:t>
            </a:r>
            <a:r>
              <a:rPr lang="en-US" sz="1600" dirty="0">
                <a:latin typeface="Consolas" panose="020B0609020204030204" pitchFamily="49" charset="0"/>
              </a:rPr>
              <a:t>": 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}]}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450540F-B645-4728-A74A-BAD0861E4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9305"/>
            <a:ext cx="6242538" cy="3827658"/>
          </a:xfrm>
        </p:spPr>
        <p:txBody>
          <a:bodyPr/>
          <a:lstStyle/>
          <a:p>
            <a:r>
              <a:rPr lang="ru-RU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Данные пользователя/сервера</a:t>
            </a:r>
          </a:p>
          <a:p>
            <a:pPr marL="0" indent="0">
              <a:buNone/>
            </a:pPr>
            <a:endParaRPr lang="ru-RU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ru-RU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Информация о предметах группы</a:t>
            </a:r>
          </a:p>
        </p:txBody>
      </p:sp>
    </p:spTree>
    <p:extLst>
      <p:ext uri="{BB962C8B-B14F-4D97-AF65-F5344CB8AC3E}">
        <p14:creationId xmlns:p14="http://schemas.microsoft.com/office/powerpoint/2010/main" val="205649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311A8-0A92-4650-B1D1-9D3E78AD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1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67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Результаты</a:t>
            </a:r>
            <a:r>
              <a:rPr lang="en-US" sz="67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</a:t>
            </a:r>
            <a:br>
              <a:rPr lang="en-US" sz="6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sz="4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Mail-</a:t>
            </a:r>
            <a:r>
              <a:rPr lang="ru-RU" sz="4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модуль</a:t>
            </a:r>
          </a:p>
        </p:txBody>
      </p:sp>
      <p:sp>
        <p:nvSpPr>
          <p:cNvPr id="4" name="Объект 6">
            <a:extLst>
              <a:ext uri="{FF2B5EF4-FFF2-40B4-BE49-F238E27FC236}">
                <a16:creationId xmlns:a16="http://schemas.microsoft.com/office/drawing/2014/main" id="{BF6855F7-5DC9-46D8-A117-00A1E84BC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9305"/>
            <a:ext cx="6242538" cy="3827658"/>
          </a:xfrm>
        </p:spPr>
        <p:txBody>
          <a:bodyPr/>
          <a:lstStyle/>
          <a:p>
            <a:r>
              <a:rPr lang="ru-RU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Данные пользователя из конфига</a:t>
            </a:r>
          </a:p>
          <a:p>
            <a:pPr marL="0" indent="0">
              <a:buNone/>
            </a:pPr>
            <a:endParaRPr lang="ru-RU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ru-RU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Учет времени отправки</a:t>
            </a:r>
          </a:p>
        </p:txBody>
      </p:sp>
    </p:spTree>
    <p:extLst>
      <p:ext uri="{BB962C8B-B14F-4D97-AF65-F5344CB8AC3E}">
        <p14:creationId xmlns:p14="http://schemas.microsoft.com/office/powerpoint/2010/main" val="375257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311A8-0A92-4650-B1D1-9D3E78AD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1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67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Результаты:</a:t>
            </a:r>
            <a:br>
              <a:rPr lang="ru-RU" sz="6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ru-RU" sz="4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Модуль проверки</a:t>
            </a:r>
          </a:p>
        </p:txBody>
      </p:sp>
      <p:sp>
        <p:nvSpPr>
          <p:cNvPr id="4" name="Объект 6">
            <a:extLst>
              <a:ext uri="{FF2B5EF4-FFF2-40B4-BE49-F238E27FC236}">
                <a16:creationId xmlns:a16="http://schemas.microsoft.com/office/drawing/2014/main" id="{8A69BDCB-7581-4E5E-882E-8C3C4717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9305"/>
            <a:ext cx="8165123" cy="3827658"/>
          </a:xfrm>
        </p:spPr>
        <p:txBody>
          <a:bodyPr/>
          <a:lstStyle/>
          <a:p>
            <a:r>
              <a:rPr lang="ru-RU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Данные о группах и их предметах из конфига</a:t>
            </a:r>
            <a:br>
              <a:rPr lang="ru-RU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ru-RU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(требования по одному предмету у разных групп могут различаться)</a:t>
            </a:r>
          </a:p>
        </p:txBody>
      </p:sp>
    </p:spTree>
    <p:extLst>
      <p:ext uri="{BB962C8B-B14F-4D97-AF65-F5344CB8AC3E}">
        <p14:creationId xmlns:p14="http://schemas.microsoft.com/office/powerpoint/2010/main" val="380946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311A8-0A92-4650-B1D1-9D3E78AD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7482"/>
            <a:ext cx="10515600" cy="1325563"/>
          </a:xfrm>
        </p:spPr>
        <p:txBody>
          <a:bodyPr>
            <a:normAutofit/>
          </a:bodyPr>
          <a:lstStyle/>
          <a:p>
            <a:r>
              <a:rPr lang="ru-RU" sz="67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Итоги работы за семестр</a:t>
            </a:r>
            <a:endParaRPr lang="ru-RU" sz="4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549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7F584-165E-4739-A8A6-CC97A725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Задачи проекта:</a:t>
            </a:r>
            <a:endParaRPr lang="ru-RU" sz="5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5772A2-B061-4DDF-B4EE-20B7E26C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75231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Скачивание сообщений с почтового сервера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Проверка формата и состава архива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Учёт времени отправки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Сохранение успешно прошедших проверку архивов в базу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Оповещение о результатах проверки отправителю</a:t>
            </a:r>
          </a:p>
        </p:txBody>
      </p:sp>
    </p:spTree>
    <p:extLst>
      <p:ext uri="{BB962C8B-B14F-4D97-AF65-F5344CB8AC3E}">
        <p14:creationId xmlns:p14="http://schemas.microsoft.com/office/powerpoint/2010/main" val="243997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311A8-0A92-4650-B1D1-9D3E78AD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1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67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Результаты проекта</a:t>
            </a:r>
            <a:r>
              <a:rPr lang="en-US" sz="67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</a:t>
            </a:r>
            <a:br>
              <a:rPr lang="en-US" sz="6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sz="4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Mail</a:t>
            </a:r>
            <a:endParaRPr lang="ru-RU" sz="4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" name="Объект 6">
            <a:extLst>
              <a:ext uri="{FF2B5EF4-FFF2-40B4-BE49-F238E27FC236}">
                <a16:creationId xmlns:a16="http://schemas.microsoft.com/office/drawing/2014/main" id="{BF6855F7-5DC9-46D8-A117-00A1E84BC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9138"/>
            <a:ext cx="8263597" cy="4277825"/>
          </a:xfrm>
        </p:spPr>
        <p:txBody>
          <a:bodyPr/>
          <a:lstStyle/>
          <a:p>
            <a:r>
              <a:rPr lang="ru-RU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Получение сообщений с почтового сервера</a:t>
            </a:r>
          </a:p>
          <a:p>
            <a:pPr marL="0" indent="0">
              <a:buNone/>
            </a:pPr>
            <a:endParaRPr lang="ru-RU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ru-RU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Учет времени отправки</a:t>
            </a:r>
          </a:p>
          <a:p>
            <a:pPr marL="0" indent="0">
              <a:buNone/>
            </a:pPr>
            <a:endParaRPr lang="ru-RU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ru-RU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Оповещение отправителя о результатах проверки </a:t>
            </a:r>
          </a:p>
        </p:txBody>
      </p:sp>
    </p:spTree>
    <p:extLst>
      <p:ext uri="{BB962C8B-B14F-4D97-AF65-F5344CB8AC3E}">
        <p14:creationId xmlns:p14="http://schemas.microsoft.com/office/powerpoint/2010/main" val="292629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311A8-0A92-4650-B1D1-9D3E78AD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1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67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Результаты проекта</a:t>
            </a:r>
            <a:r>
              <a:rPr lang="en-US" sz="67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</a:t>
            </a:r>
            <a:br>
              <a:rPr lang="en-US" sz="6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sz="4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DB &amp; Config</a:t>
            </a:r>
            <a:endParaRPr lang="ru-RU" sz="4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" name="Объект 6">
            <a:extLst>
              <a:ext uri="{FF2B5EF4-FFF2-40B4-BE49-F238E27FC236}">
                <a16:creationId xmlns:a16="http://schemas.microsoft.com/office/drawing/2014/main" id="{BF6855F7-5DC9-46D8-A117-00A1E84BC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9138"/>
            <a:ext cx="8263597" cy="4277825"/>
          </a:xfrm>
        </p:spPr>
        <p:txBody>
          <a:bodyPr/>
          <a:lstStyle/>
          <a:p>
            <a:r>
              <a:rPr lang="ru-RU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Структура конфига с настройками</a:t>
            </a:r>
          </a:p>
          <a:p>
            <a:pPr marL="0" indent="0">
              <a:buNone/>
            </a:pPr>
            <a:endParaRPr lang="ru-RU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ru-RU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Чтение конфига</a:t>
            </a:r>
          </a:p>
          <a:p>
            <a:pPr marL="0" indent="0">
              <a:buNone/>
            </a:pPr>
            <a:endParaRPr lang="ru-RU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ru-RU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Структура представления данных в базе</a:t>
            </a:r>
          </a:p>
          <a:p>
            <a:pPr marL="0" indent="0">
              <a:buNone/>
            </a:pPr>
            <a:endParaRPr lang="ru-RU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ru-RU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Сохранение записей в базу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843203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250</Words>
  <Application>Microsoft Office PowerPoint</Application>
  <PresentationFormat>Широкоэкранный</PresentationFormat>
  <Paragraphs>69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Microsoft JhengHei Light</vt:lpstr>
      <vt:lpstr>Arial</vt:lpstr>
      <vt:lpstr>Calibri</vt:lpstr>
      <vt:lpstr>Calibri Light</vt:lpstr>
      <vt:lpstr>Consolas</vt:lpstr>
      <vt:lpstr>Тема Office</vt:lpstr>
      <vt:lpstr>Робот, проверяющий формат отчётов   Итоги последнего этапа Общие итоги</vt:lpstr>
      <vt:lpstr>Цели последнего этапа:</vt:lpstr>
      <vt:lpstr>Результаты: конфиг файл</vt:lpstr>
      <vt:lpstr>Результаты: Mail-модуль</vt:lpstr>
      <vt:lpstr>Результаты: Модуль проверки</vt:lpstr>
      <vt:lpstr>Итоги работы за семестр</vt:lpstr>
      <vt:lpstr>Задачи проекта:</vt:lpstr>
      <vt:lpstr>Результаты проекта: Mail</vt:lpstr>
      <vt:lpstr>Результаты проекта: DB &amp; Config</vt:lpstr>
      <vt:lpstr>Результаты проекта: Verification</vt:lpstr>
      <vt:lpstr>Результаты проекта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Blees Eduard</dc:creator>
  <cp:lastModifiedBy>Blees Eduard</cp:lastModifiedBy>
  <cp:revision>25</cp:revision>
  <dcterms:created xsi:type="dcterms:W3CDTF">2017-10-26T20:10:57Z</dcterms:created>
  <dcterms:modified xsi:type="dcterms:W3CDTF">2017-12-21T23:48:19Z</dcterms:modified>
</cp:coreProperties>
</file>