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9" r:id="rId9"/>
    <p:sldId id="270" r:id="rId10"/>
    <p:sldId id="261" r:id="rId11"/>
    <p:sldId id="271" r:id="rId12"/>
    <p:sldId id="262" r:id="rId13"/>
    <p:sldId id="264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>
      <p:cViewPr varScale="1">
        <p:scale>
          <a:sx n="110" d="100"/>
          <a:sy n="110" d="100"/>
        </p:scale>
        <p:origin x="15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86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78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47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81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171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2955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7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99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4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4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5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5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52536" y="0"/>
            <a:ext cx="7772400" cy="2480320"/>
          </a:xfrm>
        </p:spPr>
        <p:txBody>
          <a:bodyPr>
            <a:noAutofit/>
          </a:bodyPr>
          <a:lstStyle/>
          <a:p>
            <a:r>
              <a:rPr lang="ru-RU" sz="4400" dirty="0" smtClean="0"/>
              <a:t>Информационная система кафедры: научная работа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3728" y="4365104"/>
            <a:ext cx="6172200" cy="266429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dirty="0" smtClean="0"/>
              <a:t>	</a:t>
            </a:r>
            <a:r>
              <a:rPr lang="ru-RU" sz="9800" dirty="0" smtClean="0"/>
              <a:t>Выполнили </a:t>
            </a:r>
          </a:p>
          <a:p>
            <a:pPr algn="ctr"/>
            <a:r>
              <a:rPr lang="ru-RU" sz="9800" dirty="0" smtClean="0"/>
              <a:t>Магистр: </a:t>
            </a:r>
            <a:r>
              <a:rPr lang="ru-RU" sz="9800" dirty="0" err="1" smtClean="0"/>
              <a:t>Ромашева</a:t>
            </a:r>
            <a:r>
              <a:rPr lang="ru-RU" sz="9800" dirty="0" smtClean="0"/>
              <a:t> Л.Д. гр.3381</a:t>
            </a:r>
          </a:p>
          <a:p>
            <a:pPr algn="ctr"/>
            <a:r>
              <a:rPr lang="ru-RU" sz="9800" dirty="0" smtClean="0"/>
              <a:t>Бакалавры: Якушкин А.Э</a:t>
            </a:r>
            <a:r>
              <a:rPr lang="en-US" sz="9800" dirty="0"/>
              <a:t>.</a:t>
            </a:r>
            <a:r>
              <a:rPr lang="ru-RU" sz="9800" dirty="0" smtClean="0"/>
              <a:t> гр.5304</a:t>
            </a:r>
          </a:p>
          <a:p>
            <a:pPr algn="ctr"/>
            <a:r>
              <a:rPr lang="ru-RU" sz="9800" dirty="0" smtClean="0"/>
              <a:t>              Нигай А.С. гр.5303</a:t>
            </a:r>
            <a:r>
              <a:rPr lang="ru-RU" sz="11200" dirty="0" smtClean="0"/>
              <a:t/>
            </a:r>
            <a:br>
              <a:rPr lang="ru-RU" sz="11200" dirty="0" smtClean="0"/>
            </a:br>
            <a:endParaRPr lang="ru-RU" sz="11200" dirty="0"/>
          </a:p>
        </p:txBody>
      </p:sp>
    </p:spTree>
    <p:extLst>
      <p:ext uri="{BB962C8B-B14F-4D97-AF65-F5344CB8AC3E}">
        <p14:creationId xmlns:p14="http://schemas.microsoft.com/office/powerpoint/2010/main" val="41789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426" y="260648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Доработан интерфейс вывода </a:t>
            </a:r>
            <a:r>
              <a:rPr lang="ru-RU" dirty="0" smtClean="0"/>
              <a:t>работ   (До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" name="Picture 2" descr="C:\Users\Rabbitlancer\Desktop\nTpwk0H0ndQ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700808"/>
            <a:ext cx="839122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5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Доработан интерфейс вывода </a:t>
            </a:r>
            <a:r>
              <a:rPr lang="ru-RU" dirty="0" smtClean="0"/>
              <a:t>работ  (после)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425897"/>
            <a:ext cx="8496944" cy="46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1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5952" y="116632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Доработан личный кабинет</a:t>
            </a:r>
            <a:endParaRPr lang="ru-RU" dirty="0"/>
          </a:p>
        </p:txBody>
      </p:sp>
      <p:pic>
        <p:nvPicPr>
          <p:cNvPr id="3074" name="Picture 2" descr="C:\Users\Rabbitlancer\Desktop\нр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88"/>
          <a:stretch/>
        </p:blipFill>
        <p:spPr bwMode="auto">
          <a:xfrm>
            <a:off x="507724" y="777032"/>
            <a:ext cx="7105478" cy="2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723" y="2780928"/>
            <a:ext cx="7332733" cy="396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800" dirty="0" smtClean="0"/>
              <a:t>1) Регистрация новых пользователей;</a:t>
            </a:r>
          </a:p>
          <a:p>
            <a:pPr fontAlgn="base"/>
            <a:r>
              <a:rPr lang="ru-RU" sz="2800" dirty="0" smtClean="0"/>
              <a:t>2) Доработка вывода публикаций, данных о сотрудниках, НИОКР, научных конференциях;</a:t>
            </a:r>
            <a:endParaRPr lang="en-US" sz="2800" dirty="0" smtClean="0"/>
          </a:p>
          <a:p>
            <a:pPr fontAlgn="base"/>
            <a:r>
              <a:rPr lang="en-US" sz="2800" dirty="0" smtClean="0"/>
              <a:t>3) </a:t>
            </a:r>
            <a:r>
              <a:rPr lang="ru-RU" sz="2800" dirty="0" smtClean="0"/>
              <a:t>Дальнейшая доработка генерации отчетов.</a:t>
            </a:r>
          </a:p>
          <a:p>
            <a:pPr marL="0" indent="0" fontAlgn="base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4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Предоставление </a:t>
            </a:r>
            <a:r>
              <a:rPr lang="ru-RU" dirty="0"/>
              <a:t>информации о публикациях, научных трудах, участии в конференциях, конкурсах, выставках и НИОКР; </a:t>
            </a:r>
          </a:p>
          <a:p>
            <a:pPr fontAlgn="base"/>
            <a:r>
              <a:rPr lang="ru-RU" dirty="0"/>
              <a:t>Вывод отчетов о содержании работ и численности </a:t>
            </a:r>
            <a:r>
              <a:rPr lang="ru-RU" dirty="0" smtClean="0"/>
              <a:t>сотрудников;</a:t>
            </a:r>
          </a:p>
          <a:p>
            <a:pPr fontAlgn="base"/>
            <a:r>
              <a:rPr lang="ru-RU" dirty="0" smtClean="0"/>
              <a:t>Разграничение </a:t>
            </a:r>
            <a:r>
              <a:rPr lang="ru-RU" dirty="0"/>
              <a:t>уровней доступа к системе.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1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Пожелания заказчика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ru-RU" dirty="0" smtClean="0"/>
              <a:t>Достаточно </a:t>
            </a:r>
            <a:r>
              <a:rPr lang="ru-RU" dirty="0"/>
              <a:t>двух уровней доступа: “преподаватель”, обладающий полным доступом к своим материалам, и правами на просмотр всех материалов, и “руководитель”, обладающий полным доступом ко всем материалам;</a:t>
            </a:r>
          </a:p>
          <a:p>
            <a:pPr fontAlgn="base"/>
            <a:r>
              <a:rPr lang="ru-RU" dirty="0"/>
              <a:t>Нужно реализовать генерацию отчетов системы по каким-либо критериям (по сотруднику, или по участию в данном мероприятии, или что-то еще), в формате таблицы </a:t>
            </a:r>
            <a:r>
              <a:rPr lang="ru-RU" dirty="0" err="1"/>
              <a:t>Excel</a:t>
            </a:r>
            <a:r>
              <a:rPr lang="ru-RU" dirty="0"/>
              <a:t>;</a:t>
            </a:r>
          </a:p>
          <a:p>
            <a:pPr fontAlgn="base"/>
            <a:r>
              <a:rPr lang="ru-RU" dirty="0"/>
              <a:t>Любая “работа” может сопровождаться некоторыми вложениями (напр., текст статьи, </a:t>
            </a:r>
            <a:r>
              <a:rPr lang="ru-RU" dirty="0" smtClean="0"/>
              <a:t>сканы сертификатов/дипломов </a:t>
            </a:r>
            <a:r>
              <a:rPr lang="ru-RU" dirty="0"/>
              <a:t>и пр.);</a:t>
            </a:r>
          </a:p>
          <a:p>
            <a:pPr fontAlgn="base"/>
            <a:r>
              <a:rPr lang="ru-RU" dirty="0"/>
              <a:t>Важнейшие поля: у статьи – название, источник (где была опубликована), год публикации, база цитирования; у конференции (выставки) – название, год, город проведения, название “экспоната” (доклада или выставочного материала); у НИОКР – тема и организация, в которой проводилась работа.</a:t>
            </a:r>
          </a:p>
        </p:txBody>
      </p:sp>
    </p:spTree>
    <p:extLst>
      <p:ext uri="{BB962C8B-B14F-4D97-AF65-F5344CB8AC3E}">
        <p14:creationId xmlns:p14="http://schemas.microsoft.com/office/powerpoint/2010/main" val="9561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решения,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Python2.7/</a:t>
            </a:r>
            <a:r>
              <a:rPr lang="ru-RU" sz="2800" dirty="0" err="1" smtClean="0"/>
              <a:t>Django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 </a:t>
            </a:r>
            <a:r>
              <a:rPr lang="ru-RU" sz="2800" dirty="0" err="1"/>
              <a:t>MongoDb</a:t>
            </a:r>
            <a:r>
              <a:rPr lang="ru-RU" sz="2800" dirty="0" smtClean="0"/>
              <a:t>.</a:t>
            </a:r>
          </a:p>
          <a:p>
            <a:r>
              <a:rPr lang="en-US" sz="2800" dirty="0" smtClean="0"/>
              <a:t>CSS/HTML, Bootstrap</a:t>
            </a:r>
          </a:p>
          <a:p>
            <a:r>
              <a:rPr lang="en-US" sz="2800" dirty="0" err="1" smtClean="0"/>
              <a:t>PyCharm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9389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Реализованные 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2160590"/>
            <a:ext cx="6698705" cy="436475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ru-RU" sz="3600" dirty="0"/>
              <a:t>1) </a:t>
            </a:r>
            <a:r>
              <a:rPr lang="ru-RU" sz="3600" dirty="0" smtClean="0"/>
              <a:t>Доработана генерация  </a:t>
            </a:r>
            <a:r>
              <a:rPr lang="ru-RU" sz="3600" dirty="0"/>
              <a:t>отчетов; </a:t>
            </a:r>
          </a:p>
          <a:p>
            <a:pPr marL="0" indent="0" fontAlgn="base">
              <a:buNone/>
            </a:pPr>
            <a:r>
              <a:rPr lang="ru-RU" sz="3600" dirty="0"/>
              <a:t>2) </a:t>
            </a:r>
            <a:r>
              <a:rPr lang="ru-RU" sz="3600" dirty="0" smtClean="0"/>
              <a:t>Сделаны уровни доступа к данным;</a:t>
            </a:r>
            <a:endParaRPr lang="ru-RU" sz="3600" dirty="0"/>
          </a:p>
          <a:p>
            <a:pPr marL="0" indent="0" fontAlgn="base">
              <a:buNone/>
            </a:pPr>
            <a:r>
              <a:rPr lang="ru-RU" sz="3600" dirty="0"/>
              <a:t>3) </a:t>
            </a:r>
            <a:r>
              <a:rPr lang="ru-RU" sz="3600" dirty="0" smtClean="0"/>
              <a:t>Реализована возможность </a:t>
            </a:r>
            <a:r>
              <a:rPr lang="ru-RU" sz="3600" dirty="0"/>
              <a:t>прикреплять файлы;</a:t>
            </a:r>
          </a:p>
          <a:p>
            <a:pPr marL="0" indent="0" fontAlgn="base">
              <a:buNone/>
            </a:pPr>
            <a:r>
              <a:rPr lang="ru-RU" sz="3600" dirty="0"/>
              <a:t>4) </a:t>
            </a:r>
            <a:r>
              <a:rPr lang="ru-RU" sz="3600" dirty="0" smtClean="0"/>
              <a:t>Доработан </a:t>
            </a:r>
            <a:r>
              <a:rPr lang="ru-RU" sz="3600" dirty="0"/>
              <a:t>интерфейс вывода </a:t>
            </a:r>
            <a:r>
              <a:rPr lang="ru-RU" sz="3600" dirty="0" smtClean="0"/>
              <a:t>работ;</a:t>
            </a:r>
          </a:p>
          <a:p>
            <a:pPr marL="0" indent="0" fontAlgn="base">
              <a:buNone/>
            </a:pPr>
            <a:r>
              <a:rPr lang="ru-RU" sz="3600" dirty="0" smtClean="0"/>
              <a:t>5) Доработан личный кабинет.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554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Доработана генерация  отчетов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6695"/>
          <a:stretch/>
        </p:blipFill>
        <p:spPr>
          <a:xfrm>
            <a:off x="107504" y="1772816"/>
            <a:ext cx="5040560" cy="3753207"/>
          </a:xfrm>
          <a:prstGeom prst="rect">
            <a:avLst/>
          </a:prstGeom>
        </p:spPr>
      </p:pic>
      <p:pic>
        <p:nvPicPr>
          <p:cNvPr id="5" name="Picture 4" descr="C:\Users\Rabbitlancer\Desktop\нр\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6" t="646" r="30837" b="-646"/>
          <a:stretch/>
        </p:blipFill>
        <p:spPr bwMode="auto">
          <a:xfrm>
            <a:off x="5135705" y="1772816"/>
            <a:ext cx="4032448" cy="489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7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6347713" cy="1320800"/>
          </a:xfrm>
        </p:spPr>
        <p:txBody>
          <a:bodyPr/>
          <a:lstStyle/>
          <a:p>
            <a:pPr algn="ctr"/>
            <a:r>
              <a:rPr lang="ru-RU" dirty="0"/>
              <a:t> </a:t>
            </a:r>
            <a:r>
              <a:rPr lang="ru-RU" dirty="0" smtClean="0"/>
              <a:t>Уровни </a:t>
            </a:r>
            <a:r>
              <a:rPr lang="ru-RU" dirty="0"/>
              <a:t>доступа к данным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908720"/>
            <a:ext cx="7850833" cy="4700595"/>
          </a:xfrm>
        </p:spPr>
        <p:txBody>
          <a:bodyPr/>
          <a:lstStyle/>
          <a:p>
            <a:r>
              <a:rPr lang="ru-RU" dirty="0" smtClean="0"/>
              <a:t>Уровень доступа администратор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03016"/>
            <a:ext cx="9001000" cy="46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95536" y="476672"/>
            <a:ext cx="6347714" cy="3880773"/>
          </a:xfrm>
        </p:spPr>
        <p:txBody>
          <a:bodyPr/>
          <a:lstStyle/>
          <a:p>
            <a:r>
              <a:rPr lang="ru-RU" dirty="0" smtClean="0"/>
              <a:t>Уровень доступа преподаватель </a:t>
            </a:r>
          </a:p>
          <a:p>
            <a:endParaRPr lang="ru-RU" dirty="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23870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40117"/>
            <a:ext cx="6347713" cy="1320800"/>
          </a:xfrm>
        </p:spPr>
        <p:txBody>
          <a:bodyPr/>
          <a:lstStyle/>
          <a:p>
            <a:r>
              <a:rPr lang="ru-RU" dirty="0"/>
              <a:t>Реализована возможность прикреплять файлы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458" y="4221088"/>
            <a:ext cx="8476444" cy="17209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0768"/>
            <a:ext cx="8280920" cy="2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291</Words>
  <Application>Microsoft Office PowerPoint</Application>
  <PresentationFormat>Экран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Грань</vt:lpstr>
      <vt:lpstr>Информационная система кафедры: научная работа</vt:lpstr>
      <vt:lpstr>Постановка задачи</vt:lpstr>
      <vt:lpstr>Пожелания заказчика</vt:lpstr>
      <vt:lpstr>Методы решения, технологии</vt:lpstr>
      <vt:lpstr>Реализованные задачи </vt:lpstr>
      <vt:lpstr>Доработана генерация  отчетов</vt:lpstr>
      <vt:lpstr> Уровни доступа к данным</vt:lpstr>
      <vt:lpstr>Презентация PowerPoint</vt:lpstr>
      <vt:lpstr>Реализована возможность прикреплять файлы</vt:lpstr>
      <vt:lpstr>Доработан интерфейс вывода работ   (До)</vt:lpstr>
      <vt:lpstr>Доработан интерфейс вывода работ  (после)</vt:lpstr>
      <vt:lpstr>Доработан личный кабинет</vt:lpstr>
      <vt:lpstr>Планы развития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кафедры: научная работа</dc:title>
  <dc:creator>Rabbitlancer</dc:creator>
  <cp:lastModifiedBy>Asus-PC</cp:lastModifiedBy>
  <cp:revision>20</cp:revision>
  <dcterms:created xsi:type="dcterms:W3CDTF">2017-10-26T13:56:52Z</dcterms:created>
  <dcterms:modified xsi:type="dcterms:W3CDTF">2017-11-23T17:56:06Z</dcterms:modified>
</cp:coreProperties>
</file>