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110" d="100"/>
          <a:sy n="110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8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7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47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1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7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5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4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5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2480320"/>
          </a:xfrm>
        </p:spPr>
        <p:txBody>
          <a:bodyPr>
            <a:noAutofit/>
          </a:bodyPr>
          <a:lstStyle/>
          <a:p>
            <a:r>
              <a:rPr lang="ru-RU" sz="4400" dirty="0" smtClean="0"/>
              <a:t>Информационная система кафедры: научная работа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365104"/>
            <a:ext cx="6172200" cy="266429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dirty="0" smtClean="0"/>
              <a:t>	</a:t>
            </a:r>
            <a:r>
              <a:rPr lang="ru-RU" sz="9800" dirty="0" smtClean="0"/>
              <a:t>Выполнили </a:t>
            </a:r>
            <a:endParaRPr lang="ru-RU" sz="9800" dirty="0" smtClean="0"/>
          </a:p>
          <a:p>
            <a:pPr algn="ctr"/>
            <a:r>
              <a:rPr lang="ru-RU" sz="9800" dirty="0" smtClean="0"/>
              <a:t>Магистр: </a:t>
            </a:r>
            <a:r>
              <a:rPr lang="ru-RU" sz="9800" dirty="0" err="1" smtClean="0"/>
              <a:t>Ромашева</a:t>
            </a:r>
            <a:r>
              <a:rPr lang="ru-RU" sz="9800" dirty="0" smtClean="0"/>
              <a:t> </a:t>
            </a:r>
            <a:r>
              <a:rPr lang="ru-RU" sz="9800" dirty="0" smtClean="0"/>
              <a:t>Л.Д. гр.3381</a:t>
            </a:r>
          </a:p>
          <a:p>
            <a:pPr algn="ctr"/>
            <a:r>
              <a:rPr lang="ru-RU" sz="9800" dirty="0" smtClean="0"/>
              <a:t>Бакалавры: Якушкин </a:t>
            </a:r>
            <a:r>
              <a:rPr lang="ru-RU" sz="9800" dirty="0" smtClean="0"/>
              <a:t>А.Э</a:t>
            </a:r>
            <a:r>
              <a:rPr lang="en-US" sz="9800" dirty="0"/>
              <a:t>.</a:t>
            </a:r>
            <a:r>
              <a:rPr lang="ru-RU" sz="9800" dirty="0" smtClean="0"/>
              <a:t> гр.5304</a:t>
            </a:r>
          </a:p>
          <a:p>
            <a:pPr algn="ctr"/>
            <a:r>
              <a:rPr lang="ru-RU" sz="9800" dirty="0" smtClean="0"/>
              <a:t>              Нигай </a:t>
            </a:r>
            <a:r>
              <a:rPr lang="ru-RU" sz="9800" dirty="0" smtClean="0"/>
              <a:t>А.С. гр.5303</a:t>
            </a:r>
            <a:r>
              <a:rPr lang="ru-RU" sz="11200" dirty="0" smtClean="0"/>
              <a:t/>
            </a:r>
            <a:br>
              <a:rPr lang="ru-RU" sz="11200" dirty="0" smtClean="0"/>
            </a:br>
            <a:endParaRPr lang="ru-RU" sz="11200" dirty="0"/>
          </a:p>
        </p:txBody>
      </p:sp>
    </p:spTree>
    <p:extLst>
      <p:ext uri="{BB962C8B-B14F-4D97-AF65-F5344CB8AC3E}">
        <p14:creationId xmlns:p14="http://schemas.microsoft.com/office/powerpoint/2010/main" val="41789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Предоставление </a:t>
            </a:r>
            <a:r>
              <a:rPr lang="ru-RU" dirty="0"/>
              <a:t>информации о публикациях, научных трудах, участии в конференциях, конкурсах, выставках и НИОКР; </a:t>
            </a:r>
          </a:p>
          <a:p>
            <a:pPr fontAlgn="base"/>
            <a:r>
              <a:rPr lang="ru-RU" dirty="0"/>
              <a:t>Вывод отчетов о содержании работ и численности </a:t>
            </a:r>
            <a:r>
              <a:rPr lang="ru-RU" dirty="0" smtClean="0"/>
              <a:t>сотрудников;</a:t>
            </a:r>
          </a:p>
          <a:p>
            <a:pPr fontAlgn="base"/>
            <a:r>
              <a:rPr lang="ru-RU" dirty="0" smtClean="0"/>
              <a:t>Разграничение </a:t>
            </a:r>
            <a:r>
              <a:rPr lang="ru-RU" dirty="0"/>
              <a:t>уровней доступа к системе.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Пожелания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Достаточно </a:t>
            </a:r>
            <a:r>
              <a:rPr lang="ru-RU" dirty="0"/>
              <a:t>двух уровней доступа: “преподаватель”, обладающий полным доступом к своим материалам, и правами на просмотр всех материалов, и “руководитель”, обладающий полным доступом ко всем материалам;</a:t>
            </a:r>
          </a:p>
          <a:p>
            <a:pPr fontAlgn="base"/>
            <a:r>
              <a:rPr lang="ru-RU" dirty="0"/>
              <a:t>Нужно реализовать генерацию отчетов системы по каким-либо критериям (по сотруднику, или по участию в данном мероприятии, или что-то еще), в формате таблицы </a:t>
            </a:r>
            <a:r>
              <a:rPr lang="ru-RU" dirty="0" err="1"/>
              <a:t>Excel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Любая “работа” может сопровождаться некоторыми вложениями (напр., текст статьи, </a:t>
            </a:r>
            <a:r>
              <a:rPr lang="ru-RU" dirty="0" smtClean="0"/>
              <a:t>сканы сертификатов/дипломов </a:t>
            </a:r>
            <a:r>
              <a:rPr lang="ru-RU" dirty="0"/>
              <a:t>и пр.);</a:t>
            </a:r>
          </a:p>
          <a:p>
            <a:pPr fontAlgn="base"/>
            <a:r>
              <a:rPr lang="ru-RU" dirty="0"/>
              <a:t>Важнейшие поля: у статьи – название, источник (где была опубликована), год публикации, база цитирования; у конференции (выставки) – название, год, город проведения, название “экспоната” (доклада или выставочного материала); у НИОКР – тема и организация, в которой проводилась работа.</a:t>
            </a:r>
          </a:p>
        </p:txBody>
      </p:sp>
    </p:spTree>
    <p:extLst>
      <p:ext uri="{BB962C8B-B14F-4D97-AF65-F5344CB8AC3E}">
        <p14:creationId xmlns:p14="http://schemas.microsoft.com/office/powerpoint/2010/main" val="956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Реализованные 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 Вывод отчетов </a:t>
            </a:r>
          </a:p>
          <a:p>
            <a:r>
              <a:rPr lang="en-US" sz="3600" dirty="0" smtClean="0"/>
              <a:t> </a:t>
            </a:r>
            <a:r>
              <a:rPr lang="ru-RU" sz="3600" dirty="0" smtClean="0"/>
              <a:t>Заготовка личного </a:t>
            </a:r>
            <a:r>
              <a:rPr lang="ru-RU" sz="3600" dirty="0" smtClean="0"/>
              <a:t>кабинета</a:t>
            </a:r>
          </a:p>
          <a:p>
            <a:r>
              <a:rPr lang="ru-RU" sz="3600" dirty="0"/>
              <a:t>Фильтрация данных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54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Вывод </a:t>
            </a:r>
            <a:r>
              <a:rPr lang="ru-RU" dirty="0"/>
              <a:t>отчетов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Picture 2" descr="C:\Users\Rabbitlancer\Desktop\nTpwk0H0ndQ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385251"/>
            <a:ext cx="6348413" cy="343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abbitlancer\Desktop\нр\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646" r="30837" b="-646"/>
          <a:stretch/>
        </p:blipFill>
        <p:spPr bwMode="auto">
          <a:xfrm>
            <a:off x="323528" y="1124744"/>
            <a:ext cx="5461461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abbitlancer\Desktop\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01" b="39868"/>
          <a:stretch/>
        </p:blipFill>
        <p:spPr bwMode="auto">
          <a:xfrm>
            <a:off x="323528" y="1772816"/>
            <a:ext cx="793459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Заготовка личного </a:t>
            </a:r>
            <a:r>
              <a:rPr lang="ru-RU" dirty="0" smtClean="0"/>
              <a:t>кабинета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Rabbitlancer\Desktop\нр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4835"/>
            <a:ext cx="9098357" cy="492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Фильтрация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270000"/>
            <a:ext cx="8402479" cy="27006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84" y="3977170"/>
            <a:ext cx="9144000" cy="28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 smtClean="0"/>
              <a:t>1) Доработка вывода отчетов; </a:t>
            </a:r>
          </a:p>
          <a:p>
            <a:pPr marL="0" indent="0" fontAlgn="base">
              <a:buNone/>
            </a:pPr>
            <a:r>
              <a:rPr lang="ru-RU" dirty="0" smtClean="0"/>
              <a:t>2) </a:t>
            </a:r>
            <a:r>
              <a:rPr lang="ru-RU" dirty="0"/>
              <a:t>Разграничение уровней доступа к </a:t>
            </a:r>
            <a:r>
              <a:rPr lang="ru-RU" dirty="0" smtClean="0"/>
              <a:t>системы, через доработку личного кабинета;</a:t>
            </a:r>
          </a:p>
          <a:p>
            <a:pPr marL="0" indent="0" fontAlgn="base">
              <a:buNone/>
            </a:pPr>
            <a:r>
              <a:rPr lang="ru-RU" dirty="0" smtClean="0"/>
              <a:t>3) Разработка возможности прикреплять файлы;</a:t>
            </a:r>
          </a:p>
          <a:p>
            <a:pPr marL="0" indent="0" fontAlgn="base">
              <a:buNone/>
            </a:pPr>
            <a:r>
              <a:rPr lang="ru-RU" dirty="0" smtClean="0"/>
              <a:t>4</a:t>
            </a:r>
            <a:r>
              <a:rPr lang="ru-RU" smtClean="0"/>
              <a:t>) Доработать интерфейс </a:t>
            </a:r>
            <a:r>
              <a:rPr lang="ru-RU" dirty="0" smtClean="0"/>
              <a:t>вывода работ.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8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231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Информационная система кафедры: научная работа</vt:lpstr>
      <vt:lpstr>Постановка задачи</vt:lpstr>
      <vt:lpstr>Пожелания заказчика</vt:lpstr>
      <vt:lpstr>Реализованные задачи </vt:lpstr>
      <vt:lpstr>Вывод отчетов  </vt:lpstr>
      <vt:lpstr>Заготовка личного кабинета</vt:lpstr>
      <vt:lpstr>Фильтрация данных</vt:lpstr>
      <vt:lpstr>Планы развития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кафедры: научная работа</dc:title>
  <dc:creator>Rabbitlancer</dc:creator>
  <cp:lastModifiedBy>Asus-PC</cp:lastModifiedBy>
  <cp:revision>14</cp:revision>
  <dcterms:created xsi:type="dcterms:W3CDTF">2017-10-26T13:56:52Z</dcterms:created>
  <dcterms:modified xsi:type="dcterms:W3CDTF">2017-10-27T06:46:58Z</dcterms:modified>
</cp:coreProperties>
</file>