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70" r:id="rId9"/>
    <p:sldId id="269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>
      <p:cViewPr varScale="1">
        <p:scale>
          <a:sx n="110" d="100"/>
          <a:sy n="110" d="100"/>
        </p:scale>
        <p:origin x="15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8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78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47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1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7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55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9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9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4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7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5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2536" y="0"/>
            <a:ext cx="7772400" cy="2480320"/>
          </a:xfrm>
        </p:spPr>
        <p:txBody>
          <a:bodyPr>
            <a:noAutofit/>
          </a:bodyPr>
          <a:lstStyle/>
          <a:p>
            <a:r>
              <a:rPr lang="ru-RU" sz="4400" dirty="0" smtClean="0"/>
              <a:t>Информационная система кафедры: научная работа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4365104"/>
            <a:ext cx="6172200" cy="266429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dirty="0" smtClean="0"/>
              <a:t>	</a:t>
            </a:r>
            <a:r>
              <a:rPr lang="ru-RU" sz="9800" dirty="0" smtClean="0"/>
              <a:t>Выполнили </a:t>
            </a:r>
          </a:p>
          <a:p>
            <a:pPr algn="ctr"/>
            <a:r>
              <a:rPr lang="ru-RU" sz="9800" dirty="0" smtClean="0"/>
              <a:t>Магистр: </a:t>
            </a:r>
            <a:r>
              <a:rPr lang="ru-RU" sz="9800" dirty="0" err="1" smtClean="0"/>
              <a:t>Ромашева</a:t>
            </a:r>
            <a:r>
              <a:rPr lang="ru-RU" sz="9800" dirty="0" smtClean="0"/>
              <a:t> Л.Д. гр.3381</a:t>
            </a:r>
          </a:p>
          <a:p>
            <a:pPr algn="ctr"/>
            <a:r>
              <a:rPr lang="ru-RU" sz="9800" dirty="0" smtClean="0"/>
              <a:t>Бакалавры: Якушкин А.Э</a:t>
            </a:r>
            <a:r>
              <a:rPr lang="en-US" sz="9800" dirty="0"/>
              <a:t>.</a:t>
            </a:r>
            <a:r>
              <a:rPr lang="ru-RU" sz="9800" dirty="0" smtClean="0"/>
              <a:t> гр.5304</a:t>
            </a:r>
          </a:p>
          <a:p>
            <a:pPr algn="ctr"/>
            <a:r>
              <a:rPr lang="ru-RU" sz="9800" dirty="0" smtClean="0"/>
              <a:t>              Нигай А.С. гр.5303</a:t>
            </a:r>
            <a:r>
              <a:rPr lang="ru-RU" sz="11200" dirty="0" smtClean="0"/>
              <a:t/>
            </a:r>
            <a:br>
              <a:rPr lang="ru-RU" sz="11200" dirty="0" smtClean="0"/>
            </a:br>
            <a:endParaRPr lang="ru-RU" sz="11200" dirty="0"/>
          </a:p>
        </p:txBody>
      </p:sp>
    </p:spTree>
    <p:extLst>
      <p:ext uri="{BB962C8B-B14F-4D97-AF65-F5344CB8AC3E}">
        <p14:creationId xmlns:p14="http://schemas.microsoft.com/office/powerpoint/2010/main" val="41789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800" dirty="0" smtClean="0"/>
              <a:t>1) </a:t>
            </a:r>
            <a:r>
              <a:rPr lang="ru-RU" sz="2800" dirty="0" err="1" smtClean="0"/>
              <a:t>Парсинг</a:t>
            </a:r>
            <a:r>
              <a:rPr lang="ru-RU" sz="2800" dirty="0" smtClean="0"/>
              <a:t> отчетов для добавления информации в базу данных;</a:t>
            </a:r>
            <a:endParaRPr lang="ru-RU" sz="2800" dirty="0" smtClean="0"/>
          </a:p>
          <a:p>
            <a:pPr fontAlgn="base"/>
            <a:r>
              <a:rPr lang="ru-RU" sz="2800" dirty="0" smtClean="0"/>
              <a:t>2</a:t>
            </a:r>
            <a:r>
              <a:rPr lang="ru-RU" sz="2800" dirty="0" smtClean="0"/>
              <a:t>) Дополнительные фильтры;</a:t>
            </a:r>
          </a:p>
          <a:p>
            <a:pPr fontAlgn="base"/>
            <a:r>
              <a:rPr lang="en-US" sz="2800" dirty="0" smtClean="0"/>
              <a:t>3)</a:t>
            </a:r>
            <a:r>
              <a:rPr lang="ru-RU" sz="2800" dirty="0" smtClean="0"/>
              <a:t> Дальнейшее тестирование.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8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Предоставление </a:t>
            </a:r>
            <a:r>
              <a:rPr lang="ru-RU" dirty="0"/>
              <a:t>информации о публикациях, научных трудах, участии в конференциях, конкурсах, выставках и НИОКР; </a:t>
            </a:r>
          </a:p>
          <a:p>
            <a:pPr fontAlgn="base"/>
            <a:r>
              <a:rPr lang="ru-RU" dirty="0"/>
              <a:t>Вывод отчетов о содержании работ и численности </a:t>
            </a:r>
            <a:r>
              <a:rPr lang="ru-RU" dirty="0" smtClean="0"/>
              <a:t>сотрудников;</a:t>
            </a:r>
          </a:p>
          <a:p>
            <a:pPr fontAlgn="base"/>
            <a:r>
              <a:rPr lang="ru-RU" dirty="0" smtClean="0"/>
              <a:t>Разграничение </a:t>
            </a:r>
            <a:r>
              <a:rPr lang="ru-RU" dirty="0"/>
              <a:t>уровней доступа к системе.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1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Пожелания заказчика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 smtClean="0"/>
              <a:t>Достаточно </a:t>
            </a:r>
            <a:r>
              <a:rPr lang="ru-RU" dirty="0"/>
              <a:t>двух уровней доступа: “преподаватель”, обладающий полным доступом к своим материалам, и правами на просмотр всех материалов, и “руководитель”, обладающий полным доступом ко всем материалам;</a:t>
            </a:r>
          </a:p>
          <a:p>
            <a:pPr fontAlgn="base"/>
            <a:r>
              <a:rPr lang="ru-RU" dirty="0"/>
              <a:t>Нужно реализовать генерацию отчетов системы по каким-либо критериям (по сотруднику, или по участию в данном мероприятии, или что-то еще), в формате таблицы </a:t>
            </a:r>
            <a:r>
              <a:rPr lang="ru-RU" dirty="0" err="1"/>
              <a:t>Excel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Любая “работа” может сопровождаться некоторыми вложениями (напр., текст статьи, </a:t>
            </a:r>
            <a:r>
              <a:rPr lang="ru-RU" dirty="0" smtClean="0"/>
              <a:t>сканы сертификатов/дипломов </a:t>
            </a:r>
            <a:r>
              <a:rPr lang="ru-RU" dirty="0"/>
              <a:t>и пр.);</a:t>
            </a:r>
          </a:p>
          <a:p>
            <a:pPr fontAlgn="base"/>
            <a:r>
              <a:rPr lang="ru-RU" dirty="0"/>
              <a:t>Важнейшие поля: у статьи – название, источник (где была опубликована), год публикации, база цитирования; у конференции (выставки) – название, год, город проведения, название “экспоната” (доклада или выставочного материала); у НИОКР – тема и организация, в которой проводилась работа.</a:t>
            </a:r>
          </a:p>
        </p:txBody>
      </p:sp>
    </p:spTree>
    <p:extLst>
      <p:ext uri="{BB962C8B-B14F-4D97-AF65-F5344CB8AC3E}">
        <p14:creationId xmlns:p14="http://schemas.microsoft.com/office/powerpoint/2010/main" val="9561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решения,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Python2.7/</a:t>
            </a:r>
            <a:r>
              <a:rPr lang="ru-RU" sz="2800" dirty="0" err="1" smtClean="0"/>
              <a:t>Django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 </a:t>
            </a:r>
            <a:r>
              <a:rPr lang="ru-RU" sz="2800" dirty="0" err="1"/>
              <a:t>MongoDb</a:t>
            </a:r>
            <a:r>
              <a:rPr lang="ru-RU" sz="2800" dirty="0" smtClean="0"/>
              <a:t>.</a:t>
            </a:r>
          </a:p>
          <a:p>
            <a:r>
              <a:rPr lang="en-US" sz="2800" dirty="0" smtClean="0"/>
              <a:t>CSS/HTML, Bootstrap</a:t>
            </a:r>
          </a:p>
          <a:p>
            <a:r>
              <a:rPr lang="en-US" sz="2800" dirty="0" err="1" smtClean="0"/>
              <a:t>PyCharm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38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Реализованные задачи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160590"/>
            <a:ext cx="6698705" cy="4364754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sz="3600" dirty="0" smtClean="0"/>
              <a:t>1</a:t>
            </a:r>
            <a:r>
              <a:rPr lang="ru-RU" sz="3600" dirty="0"/>
              <a:t>) Регистрация новых пользователей;</a:t>
            </a:r>
          </a:p>
          <a:p>
            <a:pPr fontAlgn="base"/>
            <a:r>
              <a:rPr lang="ru-RU" sz="3600" dirty="0" smtClean="0"/>
              <a:t>2) Добавлена возможность добавлять новые публикации, удалять их  и редактировать;</a:t>
            </a:r>
          </a:p>
          <a:p>
            <a:pPr fontAlgn="base"/>
            <a:r>
              <a:rPr lang="ru-RU" sz="3600" dirty="0" smtClean="0"/>
              <a:t>3) </a:t>
            </a:r>
            <a:r>
              <a:rPr lang="ru-RU" sz="3600" dirty="0"/>
              <a:t>Доработан интерфейс вывода </a:t>
            </a:r>
            <a:r>
              <a:rPr lang="ru-RU" sz="3600" dirty="0" smtClean="0"/>
              <a:t>работ.</a:t>
            </a:r>
            <a:endParaRPr lang="ru-RU" sz="3600" dirty="0"/>
          </a:p>
          <a:p>
            <a:pPr marL="0" indent="0" fontAlgn="base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554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Регистрация новых пользователей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001" b="12365"/>
          <a:stretch/>
        </p:blipFill>
        <p:spPr>
          <a:xfrm>
            <a:off x="0" y="1700808"/>
            <a:ext cx="3962399" cy="4650704"/>
          </a:xfrm>
          <a:prstGeom prst="rect">
            <a:avLst/>
          </a:prstGeom>
        </p:spPr>
      </p:pic>
      <p:pic>
        <p:nvPicPr>
          <p:cNvPr id="5" name="Объект 5"/>
          <p:cNvPicPr>
            <a:picLocks noChangeAspect="1"/>
          </p:cNvPicPr>
          <p:nvPr/>
        </p:nvPicPr>
        <p:blipFill rotWithShape="1">
          <a:blip r:embed="rId3"/>
          <a:srcRect r="51196" b="66810"/>
          <a:stretch/>
        </p:blipFill>
        <p:spPr>
          <a:xfrm>
            <a:off x="3964335" y="1700808"/>
            <a:ext cx="517966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3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Добавлена возможность добавлять новые публикации, удалять их  и редактировать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62" t="4033" r="58032" b="7243"/>
          <a:stretch/>
        </p:blipFill>
        <p:spPr>
          <a:xfrm>
            <a:off x="251520" y="2060848"/>
            <a:ext cx="2196751" cy="42815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713" t="-399" r="48824" b="65399"/>
          <a:stretch/>
        </p:blipFill>
        <p:spPr>
          <a:xfrm>
            <a:off x="2454383" y="2080902"/>
            <a:ext cx="3059832" cy="1800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5210" r="59860" b="3791"/>
          <a:stretch/>
        </p:blipFill>
        <p:spPr>
          <a:xfrm>
            <a:off x="5472701" y="2083012"/>
            <a:ext cx="367046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8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50029" y="136915"/>
            <a:ext cx="6347713" cy="13208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Добавлена возможность добавлять новые публикации, удалять их  и редактировать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45" t="11008" r="58001" b="16399"/>
          <a:stretch/>
        </p:blipFill>
        <p:spPr>
          <a:xfrm>
            <a:off x="26003" y="1675494"/>
            <a:ext cx="2997432" cy="49048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206" t="10825" r="16138" b="3776"/>
          <a:stretch/>
        </p:blipFill>
        <p:spPr>
          <a:xfrm>
            <a:off x="3023435" y="1675494"/>
            <a:ext cx="6095024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3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Доработан интерфейс вывода работ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534" b="3665"/>
          <a:stretch/>
        </p:blipFill>
        <p:spPr>
          <a:xfrm>
            <a:off x="0" y="1844824"/>
            <a:ext cx="91440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042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268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Информационная система кафедры: научная работа</vt:lpstr>
      <vt:lpstr>Постановка задачи</vt:lpstr>
      <vt:lpstr>Пожелания заказчика</vt:lpstr>
      <vt:lpstr>Методы решения, технологии</vt:lpstr>
      <vt:lpstr>Реализованные задачи </vt:lpstr>
      <vt:lpstr>Регистрация новых пользователей</vt:lpstr>
      <vt:lpstr>Добавлена возможность добавлять новые публикации, удалять их  и редактировать</vt:lpstr>
      <vt:lpstr>Добавлена возможность добавлять новые публикации, удалять их  и редактировать</vt:lpstr>
      <vt:lpstr>Доработан интерфейс вывода работ</vt:lpstr>
      <vt:lpstr>Планы развития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кафедры: научная работа</dc:title>
  <dc:creator>Rabbitlancer</dc:creator>
  <cp:lastModifiedBy>Asus-PC</cp:lastModifiedBy>
  <cp:revision>24</cp:revision>
  <dcterms:created xsi:type="dcterms:W3CDTF">2017-10-26T13:56:52Z</dcterms:created>
  <dcterms:modified xsi:type="dcterms:W3CDTF">2017-12-20T12:35:22Z</dcterms:modified>
</cp:coreProperties>
</file>