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66" r:id="rId3"/>
    <p:sldId id="257" r:id="rId4"/>
    <p:sldId id="258" r:id="rId5"/>
    <p:sldId id="264" r:id="rId6"/>
    <p:sldId id="271" r:id="rId7"/>
    <p:sldId id="260" r:id="rId8"/>
    <p:sldId id="267" r:id="rId9"/>
    <p:sldId id="268" r:id="rId10"/>
    <p:sldId id="270" r:id="rId11"/>
    <p:sldId id="26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660"/>
  </p:normalViewPr>
  <p:slideViewPr>
    <p:cSldViewPr>
      <p:cViewPr varScale="1">
        <p:scale>
          <a:sx n="110" d="100"/>
          <a:sy n="110" d="100"/>
        </p:scale>
        <p:origin x="157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86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1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78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475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819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171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955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79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30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71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99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49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8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64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06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57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65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52536" y="0"/>
            <a:ext cx="7772400" cy="2480320"/>
          </a:xfrm>
        </p:spPr>
        <p:txBody>
          <a:bodyPr>
            <a:noAutofit/>
          </a:bodyPr>
          <a:lstStyle/>
          <a:p>
            <a:r>
              <a:rPr lang="ru-RU" sz="4400" dirty="0" smtClean="0"/>
              <a:t>Информационная система кафедры: научная работа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23728" y="4365104"/>
            <a:ext cx="6172200" cy="2664296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ru-RU" dirty="0" smtClean="0"/>
              <a:t>	</a:t>
            </a:r>
            <a:r>
              <a:rPr lang="ru-RU" sz="9800" dirty="0" smtClean="0"/>
              <a:t>Выполнили </a:t>
            </a:r>
          </a:p>
          <a:p>
            <a:pPr algn="ctr"/>
            <a:r>
              <a:rPr lang="ru-RU" sz="9800" dirty="0" smtClean="0"/>
              <a:t>Магистр: </a:t>
            </a:r>
            <a:r>
              <a:rPr lang="ru-RU" sz="9800" dirty="0" err="1" smtClean="0"/>
              <a:t>Ромашева</a:t>
            </a:r>
            <a:r>
              <a:rPr lang="ru-RU" sz="9800" dirty="0" smtClean="0"/>
              <a:t> Л.Д. гр.3381</a:t>
            </a:r>
          </a:p>
          <a:p>
            <a:pPr algn="ctr"/>
            <a:r>
              <a:rPr lang="ru-RU" sz="9800" dirty="0" smtClean="0"/>
              <a:t>Бакалавры: Якушкин А.Э</a:t>
            </a:r>
            <a:r>
              <a:rPr lang="en-US" sz="9800" dirty="0"/>
              <a:t>.</a:t>
            </a:r>
            <a:r>
              <a:rPr lang="ru-RU" sz="9800" dirty="0" smtClean="0"/>
              <a:t> гр.5304</a:t>
            </a:r>
          </a:p>
          <a:p>
            <a:pPr algn="ctr"/>
            <a:r>
              <a:rPr lang="ru-RU" sz="9800" dirty="0" smtClean="0"/>
              <a:t>              Нигай А.С. гр.5303</a:t>
            </a:r>
            <a:r>
              <a:rPr lang="ru-RU" sz="11200" dirty="0" smtClean="0"/>
              <a:t/>
            </a:r>
            <a:br>
              <a:rPr lang="ru-RU" sz="11200" dirty="0" smtClean="0"/>
            </a:br>
            <a:endParaRPr lang="ru-RU" sz="11200" dirty="0"/>
          </a:p>
        </p:txBody>
      </p:sp>
    </p:spTree>
    <p:extLst>
      <p:ext uri="{BB962C8B-B14F-4D97-AF65-F5344CB8AC3E}">
        <p14:creationId xmlns:p14="http://schemas.microsoft.com/office/powerpoint/2010/main" val="41789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50029" y="136915"/>
            <a:ext cx="6347713" cy="1320800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/>
              <a:t>Добавлена возможность добавлять новые публикации, удалять их  и редактировать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45" t="11008" r="58001" b="16399"/>
          <a:stretch/>
        </p:blipFill>
        <p:spPr>
          <a:xfrm>
            <a:off x="26003" y="1675494"/>
            <a:ext cx="2997432" cy="49048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7206" t="10825" r="16138" b="3776"/>
          <a:stretch/>
        </p:blipFill>
        <p:spPr>
          <a:xfrm>
            <a:off x="3023435" y="1675494"/>
            <a:ext cx="6095024" cy="43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3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Доработан интерфейс вывода работ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2534" b="3665"/>
          <a:stretch/>
        </p:blipFill>
        <p:spPr>
          <a:xfrm>
            <a:off x="0" y="1844824"/>
            <a:ext cx="914400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9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решения,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Python2.7/</a:t>
            </a:r>
            <a:r>
              <a:rPr lang="ru-RU" sz="2800" dirty="0" err="1" smtClean="0"/>
              <a:t>Django</a:t>
            </a:r>
            <a:r>
              <a:rPr lang="ru-RU" sz="2800" dirty="0" smtClean="0"/>
              <a:t> </a:t>
            </a:r>
          </a:p>
          <a:p>
            <a:r>
              <a:rPr lang="ru-RU" sz="2800" dirty="0" smtClean="0"/>
              <a:t> </a:t>
            </a:r>
            <a:r>
              <a:rPr lang="ru-RU" sz="2800" dirty="0" err="1"/>
              <a:t>MongoDb</a:t>
            </a:r>
            <a:r>
              <a:rPr lang="ru-RU" sz="2800" dirty="0" smtClean="0"/>
              <a:t>.</a:t>
            </a:r>
          </a:p>
          <a:p>
            <a:r>
              <a:rPr lang="en-US" sz="2800" dirty="0" smtClean="0"/>
              <a:t>CSS/HTML, Bootstrap</a:t>
            </a:r>
          </a:p>
          <a:p>
            <a:r>
              <a:rPr lang="en-US" sz="2800" dirty="0" err="1" smtClean="0"/>
              <a:t>PyCharm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938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/>
              <a:t>Предоставление информации о публикациях, научных трудах, участии в конференциях, конкурсах, выставках и НИОКР; </a:t>
            </a:r>
          </a:p>
          <a:p>
            <a:pPr fontAlgn="base"/>
            <a:r>
              <a:rPr lang="ru-RU" dirty="0"/>
              <a:t>Вывод отчетов о содержании работ и численности сотрудников;</a:t>
            </a:r>
          </a:p>
          <a:p>
            <a:pPr fontAlgn="base"/>
            <a:r>
              <a:rPr lang="ru-RU" dirty="0"/>
              <a:t>Разграничение уровней доступа к системе.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1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Пожелания заказчика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ru-RU" dirty="0" smtClean="0"/>
              <a:t>Достаточно </a:t>
            </a:r>
            <a:r>
              <a:rPr lang="ru-RU" dirty="0"/>
              <a:t>двух уровней доступа: “преподаватель”, обладающий полным доступом к своим материалам, и правами на просмотр всех материалов, и “руководитель”, обладающий полным доступом ко всем материалам;</a:t>
            </a:r>
          </a:p>
          <a:p>
            <a:pPr fontAlgn="base"/>
            <a:r>
              <a:rPr lang="ru-RU" dirty="0"/>
              <a:t>Нужно реализовать генерацию отчетов системы по каким-либо критериям (по сотруднику, или по участию в данном мероприятии, или что-то еще), в формате таблицы </a:t>
            </a:r>
            <a:r>
              <a:rPr lang="ru-RU" dirty="0" err="1"/>
              <a:t>Excel</a:t>
            </a:r>
            <a:r>
              <a:rPr lang="ru-RU" dirty="0"/>
              <a:t>;</a:t>
            </a:r>
          </a:p>
          <a:p>
            <a:pPr fontAlgn="base"/>
            <a:r>
              <a:rPr lang="ru-RU" dirty="0"/>
              <a:t>Любая “работа” может сопровождаться некоторыми вложениями (напр., текст статьи, </a:t>
            </a:r>
            <a:r>
              <a:rPr lang="ru-RU" dirty="0" smtClean="0"/>
              <a:t>сканы сертификатов/дипломов </a:t>
            </a:r>
            <a:r>
              <a:rPr lang="ru-RU" dirty="0"/>
              <a:t>и пр.);</a:t>
            </a:r>
          </a:p>
          <a:p>
            <a:pPr fontAlgn="base"/>
            <a:r>
              <a:rPr lang="ru-RU" dirty="0"/>
              <a:t>Важнейшие поля: у статьи – название, источник (где была опубликована), год публикации, база цитирования; у конференции (выставки) – название, год, город проведения, название “экспоната” (доклада или выставочного материала); у НИОКР – тема и организация, в которой проводилась работа.</a:t>
            </a:r>
          </a:p>
        </p:txBody>
      </p:sp>
    </p:spTree>
    <p:extLst>
      <p:ext uri="{BB962C8B-B14F-4D97-AF65-F5344CB8AC3E}">
        <p14:creationId xmlns:p14="http://schemas.microsoft.com/office/powerpoint/2010/main" val="9561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Итоги за весь семестр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buFont typeface="+mj-lt"/>
              <a:buAutoNum type="arabicPeriod"/>
            </a:pPr>
            <a:r>
              <a:rPr lang="ru-RU" dirty="0" smtClean="0"/>
              <a:t>Предоставление </a:t>
            </a:r>
            <a:r>
              <a:rPr lang="ru-RU" dirty="0"/>
              <a:t>информации о публикациях, научных </a:t>
            </a:r>
            <a:r>
              <a:rPr lang="ru-RU" dirty="0" smtClean="0"/>
              <a:t>трудах, авторах публикаций; </a:t>
            </a:r>
            <a:endParaRPr lang="ru-RU" dirty="0"/>
          </a:p>
          <a:p>
            <a:pPr fontAlgn="base">
              <a:buFont typeface="+mj-lt"/>
              <a:buAutoNum type="arabicPeriod"/>
            </a:pPr>
            <a:r>
              <a:rPr lang="ru-RU" dirty="0"/>
              <a:t>Вывод отчетов </a:t>
            </a:r>
            <a:r>
              <a:rPr lang="ru-RU" dirty="0" smtClean="0"/>
              <a:t>о имеющихся работах и их авторов ;</a:t>
            </a:r>
            <a:endParaRPr lang="ru-RU" dirty="0"/>
          </a:p>
          <a:p>
            <a:pPr fontAlgn="base">
              <a:buFont typeface="+mj-lt"/>
              <a:buAutoNum type="arabicPeriod"/>
            </a:pPr>
            <a:r>
              <a:rPr lang="ru-RU" dirty="0"/>
              <a:t>Разграничение уровней доступа к </a:t>
            </a:r>
            <a:r>
              <a:rPr lang="ru-RU" dirty="0" smtClean="0"/>
              <a:t>системе (Админ - </a:t>
            </a:r>
            <a:r>
              <a:rPr lang="ru-RU" dirty="0"/>
              <a:t>обладающий полным доступом </a:t>
            </a:r>
            <a:r>
              <a:rPr lang="ru-RU" dirty="0" smtClean="0"/>
              <a:t>ко всем </a:t>
            </a:r>
            <a:r>
              <a:rPr lang="ru-RU" dirty="0"/>
              <a:t>материалам, и правами на просмотр всех материалов</a:t>
            </a:r>
            <a:r>
              <a:rPr lang="ru-RU" dirty="0" smtClean="0"/>
              <a:t>, сотрудник - </a:t>
            </a:r>
            <a:r>
              <a:rPr lang="ru-RU" dirty="0"/>
              <a:t>обладающий полным доступом </a:t>
            </a:r>
            <a:r>
              <a:rPr lang="ru-RU" dirty="0" smtClean="0"/>
              <a:t>к своим </a:t>
            </a:r>
            <a:r>
              <a:rPr lang="ru-RU" dirty="0"/>
              <a:t>материалам</a:t>
            </a:r>
            <a:r>
              <a:rPr lang="ru-RU" dirty="0" smtClean="0"/>
              <a:t>).</a:t>
            </a:r>
          </a:p>
          <a:p>
            <a:pPr fontAlgn="base">
              <a:buFont typeface="+mj-lt"/>
              <a:buAutoNum type="arabicPeriod"/>
            </a:pPr>
            <a:r>
              <a:rPr lang="ru-RU" dirty="0" smtClean="0"/>
              <a:t>Реализована регистрация пользователей;</a:t>
            </a:r>
          </a:p>
          <a:p>
            <a:pPr fontAlgn="base">
              <a:buFont typeface="+mj-lt"/>
              <a:buAutoNum type="arabicPeriod"/>
            </a:pPr>
            <a:r>
              <a:rPr lang="ru-RU" dirty="0" smtClean="0"/>
              <a:t>Реализация генерации </a:t>
            </a:r>
            <a:r>
              <a:rPr lang="ru-RU" dirty="0"/>
              <a:t>отчетов системы по каким-либо критериям (по сотруднику, или по </a:t>
            </a:r>
            <a:r>
              <a:rPr lang="ru-RU" dirty="0" smtClean="0"/>
              <a:t>автору публикации), </a:t>
            </a:r>
            <a:r>
              <a:rPr lang="ru-RU" dirty="0"/>
              <a:t>в формате таблицы </a:t>
            </a:r>
            <a:r>
              <a:rPr lang="ru-RU" dirty="0" err="1" smtClean="0"/>
              <a:t>Excel</a:t>
            </a:r>
            <a:r>
              <a:rPr lang="ru-RU" dirty="0" smtClean="0"/>
              <a:t> и </a:t>
            </a:r>
            <a:r>
              <a:rPr lang="en-US" dirty="0" smtClean="0"/>
              <a:t>Word</a:t>
            </a:r>
            <a:r>
              <a:rPr lang="ru-RU" dirty="0" smtClean="0"/>
              <a:t>;</a:t>
            </a:r>
            <a:endParaRPr lang="ru-RU" dirty="0"/>
          </a:p>
          <a:p>
            <a:pPr fontAlgn="base">
              <a:buFont typeface="+mj-lt"/>
              <a:buAutoNum type="arabicPeriod"/>
            </a:pPr>
            <a:r>
              <a:rPr lang="ru-RU" dirty="0" smtClean="0"/>
              <a:t>Публикации могут </a:t>
            </a:r>
            <a:r>
              <a:rPr lang="ru-RU" dirty="0"/>
              <a:t>сопровождаться некоторыми вложениями (напр., текст статьи, сканы сертификатов/дипломов и пр</a:t>
            </a:r>
            <a:r>
              <a:rPr lang="ru-RU" dirty="0" smtClean="0"/>
              <a:t>.).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48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8000" dirty="0" smtClean="0"/>
              <a:t>Работа 3-го этапа</a:t>
            </a:r>
            <a:endParaRPr lang="ru-RU" sz="80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03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Реализованные задачи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2160590"/>
            <a:ext cx="6698705" cy="4364754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sz="3600" dirty="0" smtClean="0"/>
              <a:t>1</a:t>
            </a:r>
            <a:r>
              <a:rPr lang="ru-RU" sz="3600" dirty="0"/>
              <a:t>) Регистрация новых пользователей;</a:t>
            </a:r>
          </a:p>
          <a:p>
            <a:pPr fontAlgn="base"/>
            <a:r>
              <a:rPr lang="ru-RU" sz="3600" dirty="0" smtClean="0"/>
              <a:t>2) Добавлена возможность добавлять новые публикации, удалять их  и редактировать;</a:t>
            </a:r>
          </a:p>
          <a:p>
            <a:pPr fontAlgn="base"/>
            <a:r>
              <a:rPr lang="ru-RU" sz="3600" dirty="0" smtClean="0"/>
              <a:t>3) </a:t>
            </a:r>
            <a:r>
              <a:rPr lang="ru-RU" sz="3600" dirty="0"/>
              <a:t>Доработан интерфейс вывода </a:t>
            </a:r>
            <a:r>
              <a:rPr lang="ru-RU" sz="3600" dirty="0" smtClean="0"/>
              <a:t>работ.</a:t>
            </a:r>
            <a:endParaRPr lang="ru-RU" sz="3600" dirty="0"/>
          </a:p>
          <a:p>
            <a:pPr marL="0" indent="0" fontAlgn="base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554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Регистрация новых пользователей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8001" b="12365"/>
          <a:stretch/>
        </p:blipFill>
        <p:spPr>
          <a:xfrm>
            <a:off x="0" y="1700808"/>
            <a:ext cx="3962399" cy="4650704"/>
          </a:xfrm>
          <a:prstGeom prst="rect">
            <a:avLst/>
          </a:prstGeom>
        </p:spPr>
      </p:pic>
      <p:pic>
        <p:nvPicPr>
          <p:cNvPr id="5" name="Объект 5"/>
          <p:cNvPicPr>
            <a:picLocks noChangeAspect="1"/>
          </p:cNvPicPr>
          <p:nvPr/>
        </p:nvPicPr>
        <p:blipFill rotWithShape="1">
          <a:blip r:embed="rId3"/>
          <a:srcRect r="51196" b="66810"/>
          <a:stretch/>
        </p:blipFill>
        <p:spPr>
          <a:xfrm>
            <a:off x="3964335" y="1700808"/>
            <a:ext cx="517966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3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Добавлена возможность добавлять новые публикации, удалять их  и редактировать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62" t="4033" r="58032" b="7243"/>
          <a:stretch/>
        </p:blipFill>
        <p:spPr>
          <a:xfrm>
            <a:off x="251520" y="2060848"/>
            <a:ext cx="2196751" cy="42815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7713" t="-399" r="48824" b="65399"/>
          <a:stretch/>
        </p:blipFill>
        <p:spPr>
          <a:xfrm>
            <a:off x="2454383" y="2080902"/>
            <a:ext cx="3059832" cy="18002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t="5210" r="59860" b="3791"/>
          <a:stretch/>
        </p:blipFill>
        <p:spPr>
          <a:xfrm>
            <a:off x="5472701" y="2083012"/>
            <a:ext cx="367046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84768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346</Words>
  <Application>Microsoft Office PowerPoint</Application>
  <PresentationFormat>Экран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Грань</vt:lpstr>
      <vt:lpstr>Информационная система кафедры: научная работа</vt:lpstr>
      <vt:lpstr>Методы решения, технологии</vt:lpstr>
      <vt:lpstr>Постановка задачи</vt:lpstr>
      <vt:lpstr>Пожелания заказчика</vt:lpstr>
      <vt:lpstr>Итоги за весь семестр</vt:lpstr>
      <vt:lpstr>Работа 3-го этапа</vt:lpstr>
      <vt:lpstr>Реализованные задачи </vt:lpstr>
      <vt:lpstr>Регистрация новых пользователей</vt:lpstr>
      <vt:lpstr>Добавлена возможность добавлять новые публикации, удалять их  и редактировать</vt:lpstr>
      <vt:lpstr>Добавлена возможность добавлять новые публикации, удалять их  и редактировать</vt:lpstr>
      <vt:lpstr>Доработан интерфейс вывода работ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кафедры: научная работа</dc:title>
  <dc:creator>Rabbitlancer</dc:creator>
  <cp:lastModifiedBy>Asus-PC</cp:lastModifiedBy>
  <cp:revision>26</cp:revision>
  <dcterms:created xsi:type="dcterms:W3CDTF">2017-10-26T13:56:52Z</dcterms:created>
  <dcterms:modified xsi:type="dcterms:W3CDTF">2017-12-20T12:52:51Z</dcterms:modified>
</cp:coreProperties>
</file>