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6" r:id="rId5"/>
    <p:sldId id="267" r:id="rId6"/>
    <p:sldId id="268" r:id="rId7"/>
    <p:sldId id="259" r:id="rId8"/>
    <p:sldId id="269" r:id="rId9"/>
    <p:sldId id="262" r:id="rId10"/>
    <p:sldId id="270" r:id="rId11"/>
    <p:sldId id="271" r:id="rId12"/>
    <p:sldId id="272" r:id="rId13"/>
    <p:sldId id="273" r:id="rId14"/>
    <p:sldId id="26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>
      <p:cViewPr varScale="1">
        <p:scale>
          <a:sx n="91" d="100"/>
          <a:sy n="91" d="100"/>
        </p:scale>
        <p:origin x="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evm/mse_tourist_planner/issues/1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876"/>
            <a:ext cx="7851648" cy="900106"/>
          </a:xfrm>
        </p:spPr>
        <p:txBody>
          <a:bodyPr>
            <a:normAutofit/>
          </a:bodyPr>
          <a:lstStyle/>
          <a:p>
            <a:pPr algn="ctr"/>
            <a:r>
              <a:rPr lang="ru-RU" sz="4000" b="0" dirty="0" smtClean="0">
                <a:solidFill>
                  <a:schemeClr val="tx1"/>
                </a:solidFill>
              </a:rPr>
              <a:t>Результаты второй итерации</a:t>
            </a:r>
            <a:endParaRPr lang="ru-RU" sz="4000" b="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000108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Планировщик туристической активности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071546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Сейчас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358114" cy="467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714348" y="1643050"/>
            <a:ext cx="7500990" cy="4857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142984"/>
            <a:ext cx="292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Пример выбора отеля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785794"/>
            <a:ext cx="4742803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857232"/>
            <a:ext cx="8043890" cy="10612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Добавлена страница </a:t>
            </a:r>
            <a:r>
              <a:rPr lang="en-US" dirty="0" smtClean="0"/>
              <a:t>“</a:t>
            </a:r>
            <a:r>
              <a:rPr lang="ru-RU" dirty="0" smtClean="0"/>
              <a:t>карт путешествий</a:t>
            </a:r>
            <a:r>
              <a:rPr lang="en-US" dirty="0" smtClean="0"/>
              <a:t>”</a:t>
            </a:r>
            <a:r>
              <a:rPr lang="ru-RU" dirty="0" smtClean="0"/>
              <a:t> пользователя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50109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82151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ru-RU" dirty="0" smtClean="0"/>
              <a:t>Та же страница на экране мобильного устройства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4036"/>
            <a:ext cx="7920880" cy="56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на следующий этап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Сделать дизайн более удобным для пользователей</a:t>
            </a:r>
          </a:p>
          <a:p>
            <a:r>
              <a:rPr lang="ru-RU" dirty="0" smtClean="0"/>
              <a:t>2) Расширить возможности сайта </a:t>
            </a:r>
          </a:p>
          <a:p>
            <a:r>
              <a:rPr lang="ru-RU" dirty="0" smtClean="0"/>
              <a:t>3) Добавить возможность кооперативного отдыха</a:t>
            </a:r>
            <a:br>
              <a:rPr lang="ru-RU" dirty="0" smtClean="0"/>
            </a:br>
            <a:r>
              <a:rPr lang="ru-RU" dirty="0" smtClean="0"/>
              <a:t> 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dirty="0" smtClean="0"/>
              <a:t>1)</a:t>
            </a:r>
            <a:r>
              <a:rPr lang="ru-RU" b="1" u="sng" dirty="0" smtClean="0">
                <a:hlinkClick r:id="rId2"/>
              </a:rPr>
              <a:t> </a:t>
            </a:r>
            <a:r>
              <a:rPr lang="ru-RU" dirty="0" smtClean="0"/>
              <a:t>Подключить автоматические сервисы для 	подбора мест отдыха</a:t>
            </a:r>
            <a:br>
              <a:rPr lang="ru-RU" dirty="0" smtClean="0"/>
            </a:br>
            <a:r>
              <a:rPr lang="en-US" dirty="0" smtClean="0"/>
              <a:t>2)</a:t>
            </a:r>
            <a:r>
              <a:rPr lang="ru-RU" dirty="0" smtClean="0"/>
              <a:t> Реализовать возможность ввода места отдыха </a:t>
            </a:r>
            <a:br>
              <a:rPr lang="ru-RU" dirty="0" smtClean="0"/>
            </a:br>
            <a:r>
              <a:rPr lang="en-US" dirty="0" smtClean="0"/>
              <a:t>3)</a:t>
            </a:r>
            <a:r>
              <a:rPr lang="ru-RU" dirty="0" smtClean="0"/>
              <a:t> Внести поля в базе данных для сохранения места         отдыха </a:t>
            </a:r>
            <a:br>
              <a:rPr lang="ru-RU" dirty="0" smtClean="0"/>
            </a:br>
            <a:r>
              <a:rPr lang="en-US" dirty="0" smtClean="0"/>
              <a:t>4)</a:t>
            </a:r>
            <a:r>
              <a:rPr lang="ru-RU" dirty="0" smtClean="0"/>
              <a:t> Разработка Адаптивного дизайна </a:t>
            </a:r>
            <a:br>
              <a:rPr lang="ru-RU" dirty="0" smtClean="0"/>
            </a:br>
            <a:r>
              <a:rPr lang="en-US" dirty="0" smtClean="0"/>
              <a:t>5)</a:t>
            </a:r>
            <a:r>
              <a:rPr lang="ru-RU" dirty="0" smtClean="0"/>
              <a:t> Предварительная проверка корректности данных пользователей на </a:t>
            </a:r>
            <a:r>
              <a:rPr lang="ru-RU" dirty="0" err="1" smtClean="0"/>
              <a:t>фронтэнде</a:t>
            </a:r>
            <a:r>
              <a:rPr lang="ru-RU" dirty="0" smtClean="0"/>
              <a:t> </a:t>
            </a:r>
            <a:br>
              <a:rPr lang="ru-RU" dirty="0" smtClean="0"/>
            </a:br>
            <a:r>
              <a:rPr lang="en-US" dirty="0" smtClean="0"/>
              <a:t>6)</a:t>
            </a:r>
            <a:r>
              <a:rPr lang="ru-RU" dirty="0" smtClean="0"/>
              <a:t> Разработка единого стиля оформления страниц 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77554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API – </a:t>
            </a:r>
            <a:r>
              <a:rPr lang="ru-RU" sz="3600" dirty="0" smtClean="0"/>
              <a:t>главный помощник разработчика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1534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643182"/>
            <a:ext cx="8027890" cy="1057284"/>
          </a:xfrm>
        </p:spPr>
        <p:txBody>
          <a:bodyPr/>
          <a:lstStyle/>
          <a:p>
            <a:r>
              <a:rPr lang="ru-RU" dirty="0" smtClean="0"/>
              <a:t>Изменения вёрстки сайта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46980"/>
          </a:xfrm>
        </p:spPr>
        <p:txBody>
          <a:bodyPr/>
          <a:lstStyle/>
          <a:p>
            <a:pPr algn="ctr"/>
            <a:r>
              <a:rPr lang="ru-RU" dirty="0" smtClean="0"/>
              <a:t>Главная страница сайта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Раньше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842965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85720" y="2571744"/>
            <a:ext cx="8429684" cy="335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8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Сейчас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143900" cy="449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7158" y="1785926"/>
            <a:ext cx="8143932" cy="4500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7755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Страница авторизации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428736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Раньше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8358214" cy="33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357158" y="2357430"/>
            <a:ext cx="8501122" cy="3929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214422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Сейчас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072462" cy="37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072494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Форма добавления </a:t>
            </a:r>
            <a:r>
              <a:rPr lang="en-US" dirty="0" smtClean="0"/>
              <a:t>“</a:t>
            </a:r>
            <a:r>
              <a:rPr lang="ru-RU" dirty="0" smtClean="0"/>
              <a:t>карточки путешествий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Содержимое 3" descr="Screenshot from 2018-10-25 00-42-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571744"/>
            <a:ext cx="8229600" cy="3873441"/>
          </a:xfrm>
        </p:spPr>
      </p:pic>
      <p:sp>
        <p:nvSpPr>
          <p:cNvPr id="5" name="TextBox 4"/>
          <p:cNvSpPr txBox="1"/>
          <p:nvPr/>
        </p:nvSpPr>
        <p:spPr>
          <a:xfrm>
            <a:off x="285720" y="1928802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Раньше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2500306"/>
            <a:ext cx="8286808" cy="378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86</Words>
  <Application>Microsoft Macintosh PowerPoint</Application>
  <PresentationFormat>Экран (4:3)</PresentationFormat>
  <Paragraphs>23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Поток</vt:lpstr>
      <vt:lpstr>Результаты второй итерации</vt:lpstr>
      <vt:lpstr>Поставленные задачи</vt:lpstr>
      <vt:lpstr>API – главный помощник разработчика</vt:lpstr>
      <vt:lpstr>Изменения вёрстки сайта</vt:lpstr>
      <vt:lpstr>Главная страница сайта</vt:lpstr>
      <vt:lpstr>Презентация PowerPoint</vt:lpstr>
      <vt:lpstr>Страница авторизации</vt:lpstr>
      <vt:lpstr>Презентация PowerPoint</vt:lpstr>
      <vt:lpstr>Форма добавления “карточки путешествий”</vt:lpstr>
      <vt:lpstr>Презентация PowerPoint</vt:lpstr>
      <vt:lpstr>Презентация PowerPoint</vt:lpstr>
      <vt:lpstr>Добавлена страница “карт путешествий” пользователя</vt:lpstr>
      <vt:lpstr>Презентация PowerPoint</vt:lpstr>
      <vt:lpstr>Планы на следующий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второй итерации</dc:title>
  <dc:creator>Стас Гречков</dc:creator>
  <cp:lastModifiedBy>Малышенко Юрий</cp:lastModifiedBy>
  <cp:revision>9</cp:revision>
  <dcterms:created xsi:type="dcterms:W3CDTF">2018-10-23T22:20:17Z</dcterms:created>
  <dcterms:modified xsi:type="dcterms:W3CDTF">2018-11-23T08:50:19Z</dcterms:modified>
</cp:coreProperties>
</file>