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скрытых групп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203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Выполнили: Рымарь М.И., </a:t>
            </a:r>
            <a:r>
              <a:rPr lang="ru-RU" dirty="0" err="1" smtClean="0"/>
              <a:t>Коптюг</a:t>
            </a:r>
            <a:r>
              <a:rPr lang="ru-RU" dirty="0" smtClean="0"/>
              <a:t> А.Д., Алешин С.В.</a:t>
            </a:r>
          </a:p>
          <a:p>
            <a:r>
              <a:rPr lang="ru-RU" dirty="0" smtClean="0"/>
              <a:t>Группа 4383</a:t>
            </a:r>
            <a:endParaRPr lang="ru-RU" dirty="0"/>
          </a:p>
        </p:txBody>
      </p:sp>
      <p:pic>
        <p:nvPicPr>
          <p:cNvPr id="1026" name="Picture 2" descr="Картинки по запросу 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32" y="15626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сценарии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Приложение, способное анализировать данные пользователей</a:t>
            </a:r>
          </a:p>
          <a:p>
            <a:r>
              <a:rPr lang="ru-RU" dirty="0" smtClean="0"/>
              <a:t>Данные друзей человека по </a:t>
            </a:r>
            <a:r>
              <a:rPr lang="en-US" dirty="0" smtClean="0"/>
              <a:t>id/</a:t>
            </a:r>
            <a:r>
              <a:rPr lang="ru-RU" dirty="0" smtClean="0"/>
              <a:t> участников сообществ</a:t>
            </a:r>
          </a:p>
          <a:p>
            <a:r>
              <a:rPr lang="ru-RU" dirty="0" smtClean="0"/>
              <a:t>Вывод группы в виде графа на экран пользователю</a:t>
            </a:r>
            <a:endParaRPr lang="ru-RU" dirty="0"/>
          </a:p>
        </p:txBody>
      </p:sp>
      <p:pic>
        <p:nvPicPr>
          <p:cNvPr id="2050" name="Picture 2" descr="Картинки по запросу данны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32" y="4040542"/>
            <a:ext cx="3456354" cy="2308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26" y="1880083"/>
            <a:ext cx="8925919" cy="49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Картинки по запросу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6" y="2386959"/>
            <a:ext cx="2675549" cy="14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ртинки по запросу neo4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95" y="2386959"/>
            <a:ext cx="3192531" cy="16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Картинки по запросу alchemy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65" y="4326826"/>
            <a:ext cx="1633429" cy="16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Картинки по запросу html cs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35" y="4165634"/>
            <a:ext cx="3391252" cy="19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Группа ВК</a:t>
            </a:r>
          </a:p>
          <a:p>
            <a:endParaRPr lang="ru-RU" dirty="0"/>
          </a:p>
          <a:p>
            <a:r>
              <a:rPr lang="ru-RU" dirty="0" smtClean="0"/>
              <a:t>Реклама в </a:t>
            </a:r>
            <a:r>
              <a:rPr lang="en-US" dirty="0" smtClean="0"/>
              <a:t>Instagram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098" name="Picture 2" descr="Картинки по запросу инстагра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917" y="380594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артинки по запросу продви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10" y="4318000"/>
            <a:ext cx="5263168" cy="2178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5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Дальнейший план развития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эргономики дизайна интерфейса</a:t>
            </a:r>
          </a:p>
          <a:p>
            <a:endParaRPr lang="ru-RU" dirty="0"/>
          </a:p>
          <a:p>
            <a:r>
              <a:rPr lang="ru-RU" dirty="0" smtClean="0"/>
              <a:t>Поиск знакомств</a:t>
            </a:r>
          </a:p>
          <a:p>
            <a:endParaRPr lang="ru-RU" dirty="0"/>
          </a:p>
          <a:p>
            <a:r>
              <a:rPr lang="ru-RU" dirty="0" smtClean="0"/>
              <a:t>Добавление самим пользователем скрытых групп</a:t>
            </a:r>
          </a:p>
          <a:p>
            <a:endParaRPr lang="ru-RU" dirty="0"/>
          </a:p>
          <a:p>
            <a:r>
              <a:rPr lang="ru-RU" dirty="0" smtClean="0"/>
              <a:t>Фильтрация найденных скрытых групп</a:t>
            </a:r>
          </a:p>
          <a:p>
            <a:endParaRPr lang="ru-RU" dirty="0"/>
          </a:p>
          <a:p>
            <a:r>
              <a:rPr lang="ru-RU" dirty="0" smtClean="0"/>
              <a:t>Вынос приложение в облако</a:t>
            </a:r>
            <a:endParaRPr lang="ru-RU" dirty="0"/>
          </a:p>
        </p:txBody>
      </p:sp>
      <p:pic>
        <p:nvPicPr>
          <p:cNvPr id="5122" name="Picture 2" descr="Картинки по запросу облак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94" y="4355041"/>
            <a:ext cx="3877824" cy="25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знакомств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08" y="2222287"/>
            <a:ext cx="2226596" cy="2132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TM03457503[[fn=Цитируемая]]</Template>
  <TotalTime>58</TotalTime>
  <Words>76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Поиск скрытых групп</vt:lpstr>
      <vt:lpstr>Идея и сценарии использования</vt:lpstr>
      <vt:lpstr>Результаты работы</vt:lpstr>
      <vt:lpstr>Используемые технологии</vt:lpstr>
      <vt:lpstr>Продвижение приложения</vt:lpstr>
      <vt:lpstr>Дальнейший план развития приложения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скрытых групп</dc:title>
  <dc:creator>Maxim Rymar</dc:creator>
  <cp:lastModifiedBy>Maxim Rymar</cp:lastModifiedBy>
  <cp:revision>6</cp:revision>
  <dcterms:created xsi:type="dcterms:W3CDTF">2017-12-28T03:46:58Z</dcterms:created>
  <dcterms:modified xsi:type="dcterms:W3CDTF">2017-12-28T04:45:40Z</dcterms:modified>
</cp:coreProperties>
</file>