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08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937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065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483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7629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903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332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108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5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4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97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6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0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993892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671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6430395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3489254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014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3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7A6940-D39D-47FD-905D-4F862A63F1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1232941"/>
            <a:ext cx="4428523" cy="43930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1173A7-4C41-478E-B050-CADAE5C6D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A0024F-63A5-4A2D-80CD-C588A00E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Moe</a:t>
            </a:r>
          </a:p>
          <a:p>
            <a:r>
              <a:rPr lang="en-US" dirty="0"/>
              <a:t>JumpStart 2019</a:t>
            </a:r>
          </a:p>
        </p:txBody>
      </p:sp>
    </p:spTree>
    <p:extLst>
      <p:ext uri="{BB962C8B-B14F-4D97-AF65-F5344CB8AC3E}">
        <p14:creationId xmlns:p14="http://schemas.microsoft.com/office/powerpoint/2010/main" val="205411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E310-3ACA-4CA8-9521-A55238EF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Pallet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686F-413A-4E53-99AE-EDDB3CDC5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functions are found here</a:t>
            </a:r>
          </a:p>
          <a:p>
            <a:r>
              <a:rPr lang="en-US" dirty="0"/>
              <a:t>Used to write code</a:t>
            </a:r>
          </a:p>
          <a:p>
            <a:r>
              <a:rPr lang="en-US" dirty="0"/>
              <a:t>Right Click to pull up pallet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947F-8CDE-4FDA-83FC-B899C50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333897"/>
            <a:ext cx="20764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5AD3CDE-68DE-4341-ABCF-A231CFF67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1C48DC-EBCA-40FD-BE32-B56A6C0E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Code</a:t>
            </a:r>
          </a:p>
        </p:txBody>
      </p:sp>
    </p:spTree>
    <p:extLst>
      <p:ext uri="{BB962C8B-B14F-4D97-AF65-F5344CB8AC3E}">
        <p14:creationId xmlns:p14="http://schemas.microsoft.com/office/powerpoint/2010/main" val="12877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C6AF-9460-4D5C-8FCD-67B7DE1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Keystrokes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8909-51D6-4A64-BA84-53762185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Ctrl-e: goes between front panel and block diagram</a:t>
            </a:r>
          </a:p>
          <a:p>
            <a:r>
              <a:rPr lang="en-US" dirty="0"/>
              <a:t>Ctrl-b: cleans up any broken wires</a:t>
            </a:r>
          </a:p>
          <a:p>
            <a:r>
              <a:rPr lang="en-US" dirty="0"/>
              <a:t>Ctrl-u: cleans up the highlighted code </a:t>
            </a:r>
          </a:p>
          <a:p>
            <a:pPr lvl="1"/>
            <a:r>
              <a:rPr lang="en-US" dirty="0"/>
              <a:t>Be carful with this one </a:t>
            </a:r>
          </a:p>
          <a:p>
            <a:r>
              <a:rPr lang="en-US" dirty="0"/>
              <a:t> Ctrl-Shift-n: pulls up the navigation window </a:t>
            </a:r>
          </a:p>
          <a:p>
            <a:pPr lvl="1"/>
            <a:r>
              <a:rPr lang="en-US" dirty="0"/>
              <a:t>Very helpful in big code </a:t>
            </a:r>
          </a:p>
          <a:p>
            <a:r>
              <a:rPr lang="en-US" dirty="0"/>
              <a:t>Ctrl-l: error list </a:t>
            </a:r>
          </a:p>
          <a:p>
            <a:r>
              <a:rPr lang="en-US" dirty="0"/>
              <a:t>Ctrl-z: undo </a:t>
            </a:r>
          </a:p>
          <a:p>
            <a:r>
              <a:rPr lang="en-US" dirty="0"/>
              <a:t>Ctrl-mouse: moves whole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A6DD-BABF-43D2-933B-8CF90597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D632-EF13-4555-96E1-FE947C9B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B7F-B994-4A4C-AA94-EBF34AA7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BCAE-1A4F-43E1-8D81-7DBD2F84C1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how your robot determines what to run.</a:t>
            </a:r>
          </a:p>
          <a:p>
            <a:r>
              <a:rPr lang="en-US" dirty="0"/>
              <a:t>Given information by the FMS or the Driver Station.</a:t>
            </a:r>
          </a:p>
          <a:p>
            <a:r>
              <a:rPr lang="en-US" dirty="0"/>
              <a:t>Do Not Modify This!! (unless you know what you are doing)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FB29-C6F9-4A36-9AB3-38A7FED51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A4B6-70B6-486B-96B4-4E72821E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36" y="1651044"/>
            <a:ext cx="5662977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CE1B-BE8B-43C2-B399-D4FCFED0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3786-A539-4B58-9BF7-581E16FE91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where you will initialize everything in your program.</a:t>
            </a:r>
          </a:p>
          <a:p>
            <a:r>
              <a:rPr lang="en-US" dirty="0"/>
              <a:t>Everything needs to be opened and given a reference name. </a:t>
            </a:r>
          </a:p>
          <a:p>
            <a:r>
              <a:rPr lang="en-US" dirty="0"/>
              <a:t>Give it a meaningful name</a:t>
            </a:r>
          </a:p>
          <a:p>
            <a:pPr lvl="1"/>
            <a:r>
              <a:rPr lang="en-US" strike="sngStrike" dirty="0" err="1"/>
              <a:t>MyMotor</a:t>
            </a:r>
            <a:endParaRPr lang="en-US" strike="sngStrike" dirty="0"/>
          </a:p>
          <a:p>
            <a:pPr lvl="1"/>
            <a:r>
              <a:rPr lang="en-US" dirty="0" err="1"/>
              <a:t>Left_Shooter_Motor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3FF05-6B26-4834-B2FF-1B36E1D0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321" l="4932" r="89315">
                        <a14:foregroundMark x1="52055" y1="18679" x2="52055" y2="18679"/>
                        <a14:foregroundMark x1="68493" y1="17358" x2="68493" y2="17358"/>
                        <a14:foregroundMark x1="53151" y1="15094" x2="53151" y2="15094"/>
                        <a14:foregroundMark x1="22192" y1="17358" x2="22192" y2="17358"/>
                        <a14:foregroundMark x1="36712" y1="16604" x2="36712" y2="16604"/>
                        <a14:foregroundMark x1="15342" y1="13208" x2="35342" y2="28491"/>
                        <a14:foregroundMark x1="35342" y1="28491" x2="54521" y2="66792"/>
                        <a14:foregroundMark x1="54521" y1="66792" x2="62192" y2="73585"/>
                        <a14:foregroundMark x1="17808" y1="14151" x2="47123" y2="16604"/>
                        <a14:foregroundMark x1="47123" y1="16604" x2="62192" y2="16415"/>
                        <a14:foregroundMark x1="62192" y1="16415" x2="69041" y2="16415"/>
                        <a14:foregroundMark x1="64658" y1="19811" x2="66849" y2="29811"/>
                        <a14:foregroundMark x1="18904" y1="55472" x2="22466" y2="79245"/>
                        <a14:foregroundMark x1="22466" y1="79245" x2="32329" y2="86604"/>
                        <a14:foregroundMark x1="32329" y1="86604" x2="47123" y2="88302"/>
                        <a14:foregroundMark x1="47123" y1="88302" x2="64110" y2="87736"/>
                        <a14:foregroundMark x1="64110" y1="87736" x2="75616" y2="82264"/>
                        <a14:foregroundMark x1="75616" y1="82264" x2="66849" y2="72453"/>
                        <a14:foregroundMark x1="66849" y1="72453" x2="35068" y2="73396"/>
                        <a14:foregroundMark x1="35068" y1="73396" x2="38630" y2="64151"/>
                        <a14:foregroundMark x1="38630" y1="64151" x2="55890" y2="63962"/>
                        <a14:foregroundMark x1="55890" y1="63962" x2="69041" y2="59811"/>
                        <a14:foregroundMark x1="69041" y1="59811" x2="55616" y2="55472"/>
                        <a14:foregroundMark x1="55616" y1="55472" x2="41644" y2="56038"/>
                        <a14:foregroundMark x1="41644" y1="56038" x2="53973" y2="50755"/>
                        <a14:foregroundMark x1="53973" y1="50755" x2="68219" y2="51698"/>
                        <a14:foregroundMark x1="68219" y1="51698" x2="57534" y2="45472"/>
                        <a14:foregroundMark x1="57534" y1="45472" x2="41918" y2="47547"/>
                        <a14:foregroundMark x1="41918" y1="47547" x2="50959" y2="40566"/>
                        <a14:foregroundMark x1="50959" y1="40566" x2="64658" y2="41698"/>
                        <a14:foregroundMark x1="64658" y1="41698" x2="55890" y2="34151"/>
                        <a14:foregroundMark x1="55890" y1="34151" x2="40548" y2="34151"/>
                        <a14:foregroundMark x1="40548" y1="34151" x2="49589" y2="26792"/>
                        <a14:foregroundMark x1="49589" y1="26792" x2="36164" y2="25283"/>
                        <a14:foregroundMark x1="36164" y1="25283" x2="48767" y2="20566"/>
                        <a14:foregroundMark x1="48767" y1="20566" x2="63562" y2="19245"/>
                        <a14:foregroundMark x1="63562" y1="19245" x2="64110" y2="19245"/>
                        <a14:foregroundMark x1="51233" y1="55472" x2="36438" y2="53962"/>
                        <a14:foregroundMark x1="36438" y1="53962" x2="21370" y2="55283"/>
                        <a14:foregroundMark x1="21370" y1="55283" x2="37808" y2="55283"/>
                        <a14:foregroundMark x1="37808" y1="55283" x2="31781" y2="45660"/>
                        <a14:foregroundMark x1="31781" y1="45660" x2="24658" y2="54717"/>
                        <a14:foregroundMark x1="24658" y1="54717" x2="20822" y2="45283"/>
                        <a14:foregroundMark x1="20822" y1="45283" x2="37260" y2="48491"/>
                        <a14:foregroundMark x1="37260" y1="48491" x2="46027" y2="40943"/>
                        <a14:foregroundMark x1="46027" y1="40943" x2="31233" y2="36226"/>
                        <a14:foregroundMark x1="31233" y1="36226" x2="29863" y2="53019"/>
                        <a14:foregroundMark x1="72055" y1="81509" x2="72329" y2="91509"/>
                        <a14:foregroundMark x1="72329" y1="91509" x2="58356" y2="89245"/>
                        <a14:foregroundMark x1="58356" y1="89245" x2="72603" y2="91887"/>
                        <a14:foregroundMark x1="72603" y1="91887" x2="43014" y2="91321"/>
                        <a14:foregroundMark x1="43014" y1="91321" x2="41918" y2="89057"/>
                        <a14:foregroundMark x1="82192" y1="86415" x2="74795" y2="76226"/>
                        <a14:foregroundMark x1="74795" y1="76226" x2="65753" y2="32830"/>
                        <a14:foregroundMark x1="65753" y1="32830" x2="68219" y2="23208"/>
                        <a14:foregroundMark x1="68219" y1="23208" x2="61644" y2="14528"/>
                        <a14:foregroundMark x1="61644" y1="14528" x2="26027" y2="13774"/>
                        <a14:foregroundMark x1="26027" y1="13774" x2="14521" y2="19245"/>
                        <a14:foregroundMark x1="14521" y1="19245" x2="19178" y2="40943"/>
                        <a14:foregroundMark x1="19178" y1="40943" x2="15068" y2="51132"/>
                        <a14:foregroundMark x1="15068" y1="51132" x2="6301" y2="58302"/>
                        <a14:foregroundMark x1="6301" y1="58302" x2="14247" y2="79245"/>
                        <a14:foregroundMark x1="14247" y1="79245" x2="23014" y2="80943"/>
                        <a14:foregroundMark x1="7671" y1="57925" x2="7671" y2="53585"/>
                        <a14:foregroundMark x1="51233" y1="77736" x2="51233" y2="77736"/>
                        <a14:foregroundMark x1="52055" y1="77170" x2="52055" y2="77170"/>
                        <a14:foregroundMark x1="57534" y1="77736" x2="52055" y2="77170"/>
                        <a14:foregroundMark x1="56438" y1="76981" x2="52877" y2="76226"/>
                        <a14:foregroundMark x1="49863" y1="76038" x2="49863" y2="76038"/>
                        <a14:foregroundMark x1="47945" y1="77547" x2="47945" y2="77547"/>
                        <a14:foregroundMark x1="70137" y1="16038" x2="70137" y2="16038"/>
                        <a14:foregroundMark x1="71233" y1="15283" x2="71233" y2="15283"/>
                        <a14:foregroundMark x1="73151" y1="15283" x2="73151" y2="15283"/>
                        <a14:foregroundMark x1="75068" y1="15472" x2="75068" y2="15472"/>
                        <a14:foregroundMark x1="74795" y1="14528" x2="68219" y2="20943"/>
                        <a14:foregroundMark x1="12603" y1="76604" x2="12603" y2="76604"/>
                        <a14:foregroundMark x1="12877" y1="76981" x2="10685" y2="76415"/>
                        <a14:foregroundMark x1="16712" y1="79434" x2="11781" y2="77547"/>
                        <a14:foregroundMark x1="50137" y1="36415" x2="54795" y2="36981"/>
                        <a14:foregroundMark x1="17808" y1="26038" x2="14795" y2="14528"/>
                        <a14:foregroundMark x1="80822" y1="82453" x2="75342" y2="75660"/>
                        <a14:foregroundMark x1="82466" y1="82453" x2="73699" y2="74528"/>
                        <a14:foregroundMark x1="73699" y1="74528" x2="72329" y2="74528"/>
                        <a14:foregroundMark x1="83014" y1="79623" x2="72877" y2="74340"/>
                        <a14:foregroundMark x1="83836" y1="77925" x2="73151" y2="74906"/>
                        <a14:foregroundMark x1="82466" y1="77736" x2="74795" y2="75094"/>
                        <a14:foregroundMark x1="84932" y1="75660" x2="76986" y2="73585"/>
                        <a14:foregroundMark x1="78904" y1="61698" x2="78082" y2="51509"/>
                        <a14:foregroundMark x1="78082" y1="51509" x2="68493" y2="49057"/>
                        <a14:foregroundMark x1="76712" y1="42075" x2="68219" y2="34528"/>
                        <a14:foregroundMark x1="68219" y1="34528" x2="67671" y2="34528"/>
                        <a14:foregroundMark x1="76712" y1="21321" x2="75068" y2="11698"/>
                        <a14:foregroundMark x1="75068" y1="11698" x2="64110" y2="12264"/>
                        <a14:foregroundMark x1="59452" y1="13585" x2="45753" y2="13774"/>
                        <a14:foregroundMark x1="27945" y1="83208" x2="13699" y2="80755"/>
                        <a14:foregroundMark x1="13699" y1="80755" x2="7397" y2="76981"/>
                        <a14:foregroundMark x1="10137" y1="61132" x2="4932" y2="51698"/>
                        <a14:foregroundMark x1="4932" y1="51698" x2="9041" y2="48679"/>
                        <a14:backgroundMark x1="82466" y1="6792" x2="82466" y2="6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904874"/>
            <a:ext cx="4220256" cy="6128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27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D14E-A4BB-4001-AED9-AAFFEF76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13A1-A5FA-4E83-8954-66E1726BC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where the autonomous section of your code is.</a:t>
            </a:r>
          </a:p>
          <a:p>
            <a:r>
              <a:rPr lang="en-US" dirty="0"/>
              <a:t>Autonomous is the first 15 seconds of the match.</a:t>
            </a:r>
          </a:p>
          <a:p>
            <a:r>
              <a:rPr lang="en-US" dirty="0"/>
              <a:t>Until this year, code was ran without driver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7E42A-8B4B-4A3B-8CD2-8433B86F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26" y="1651044"/>
            <a:ext cx="6382968" cy="48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EFB9-0881-4598-B68B-3D2A4DA8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F71A-17E3-4509-8364-19EC28B10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bulk of a match (2:15)</a:t>
            </a:r>
          </a:p>
          <a:p>
            <a:r>
              <a:rPr lang="en-US" dirty="0"/>
              <a:t>This is where the drivers control the robot.</a:t>
            </a:r>
          </a:p>
          <a:p>
            <a:r>
              <a:rPr lang="en-US" dirty="0"/>
              <a:t>Joysticks get processed here to make your robot function.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372D7-802C-43C8-B2C7-C7674EAA7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85E-EFBC-40F4-927E-BE97491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Tasks / Timed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F6AC-99E0-4240-84C8-C6AC88C13B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Portion of the code you want to run all of the time.</a:t>
            </a:r>
          </a:p>
          <a:p>
            <a:pPr lvl="1"/>
            <a:r>
              <a:rPr lang="en-US" dirty="0"/>
              <a:t>Gyros</a:t>
            </a:r>
          </a:p>
          <a:p>
            <a:pPr lvl="1"/>
            <a:r>
              <a:rPr lang="en-US" dirty="0"/>
              <a:t>Vision Tracking</a:t>
            </a:r>
          </a:p>
          <a:p>
            <a:pPr lvl="1"/>
            <a:r>
              <a:rPr lang="en-US" dirty="0"/>
              <a:t>LED Lights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39781-5116-403D-A833-A68A0852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09" y="3276735"/>
            <a:ext cx="7867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8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AA0-41D8-4446-AB4D-FBA0DEF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Code a Robot!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1EF7-EB23-45E3-84E8-40B89DB42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easy and quick LabVIEW can be!</a:t>
            </a:r>
          </a:p>
        </p:txBody>
      </p:sp>
    </p:spTree>
    <p:extLst>
      <p:ext uri="{BB962C8B-B14F-4D97-AF65-F5344CB8AC3E}">
        <p14:creationId xmlns:p14="http://schemas.microsoft.com/office/powerpoint/2010/main" val="35405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8523D-1AFB-46F3-8712-BB8BF94D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Minnesota CSA</a:t>
            </a:r>
          </a:p>
          <a:p>
            <a:r>
              <a:rPr lang="en-US" dirty="0"/>
              <a:t>FRC Alumni</a:t>
            </a:r>
          </a:p>
          <a:p>
            <a:r>
              <a:rPr lang="en-US" dirty="0"/>
              <a:t>3 Years FRC Mentor</a:t>
            </a:r>
          </a:p>
          <a:p>
            <a:r>
              <a:rPr lang="en-US" dirty="0"/>
              <a:t>LabVIEW Beta Tester 3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5F51-5CC2-4752-B873-17B660A1E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Brandon Moe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D0BF6-5D6C-44A2-85C7-B5F545D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551C6F-AAA2-460A-A4E1-6DCD9C93C4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4" r="333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068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1663-67C5-477C-98FB-CA9D095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CA0E-629D-46F9-88B0-736EB262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Motor Drive Train (Kit Bot with Victor SPX)</a:t>
            </a:r>
          </a:p>
          <a:p>
            <a:pPr lvl="1"/>
            <a:r>
              <a:rPr lang="en-US" dirty="0"/>
              <a:t>PWM 0-3</a:t>
            </a:r>
          </a:p>
          <a:p>
            <a:r>
              <a:rPr lang="en-US" dirty="0"/>
              <a:t>1 Motor (Victor SPX)</a:t>
            </a:r>
          </a:p>
          <a:p>
            <a:pPr lvl="1"/>
            <a:r>
              <a:rPr lang="en-US" dirty="0"/>
              <a:t>PWM 4</a:t>
            </a:r>
          </a:p>
          <a:p>
            <a:pPr lvl="1"/>
            <a:r>
              <a:rPr lang="en-US" dirty="0"/>
              <a:t>Up and down on a 2 buttons</a:t>
            </a:r>
          </a:p>
          <a:p>
            <a:r>
              <a:rPr lang="en-US" dirty="0"/>
              <a:t>2 Solenoids</a:t>
            </a:r>
          </a:p>
          <a:p>
            <a:pPr lvl="1"/>
            <a:r>
              <a:rPr lang="en-US" dirty="0"/>
              <a:t>PCM 0-1</a:t>
            </a:r>
          </a:p>
          <a:p>
            <a:pPr lvl="1"/>
            <a:r>
              <a:rPr lang="en-US" dirty="0"/>
              <a:t>Out and In on 2 buttons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10 Minute Time Limit!!!!</a:t>
            </a:r>
          </a:p>
        </p:txBody>
      </p:sp>
    </p:spTree>
    <p:extLst>
      <p:ext uri="{BB962C8B-B14F-4D97-AF65-F5344CB8AC3E}">
        <p14:creationId xmlns:p14="http://schemas.microsoft.com/office/powerpoint/2010/main" val="170371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7DE2-6554-4F40-B0AD-04E198EC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like to see coded in LabVIEW?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2CB-866E-40C1-9D15-E82ACE2DC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6608-9D72-4345-8E6C-B4E76C52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18EE-1C99-45F6-9AA9-32BDDA16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7" y="1116241"/>
            <a:ext cx="3657600" cy="823912"/>
          </a:xfrm>
        </p:spPr>
        <p:txBody>
          <a:bodyPr/>
          <a:lstStyle/>
          <a:p>
            <a:r>
              <a:rPr lang="en-US" dirty="0"/>
              <a:t>Beginner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975B-74D2-489B-A505-9BDD6431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3733" y="1092885"/>
            <a:ext cx="3657600" cy="823912"/>
          </a:xfrm>
        </p:spPr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93CFF-BDC6-48B3-A680-D69C87CD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3733" y="1940153"/>
            <a:ext cx="3657600" cy="4258627"/>
          </a:xfrm>
        </p:spPr>
        <p:txBody>
          <a:bodyPr/>
          <a:lstStyle/>
          <a:p>
            <a:r>
              <a:rPr lang="en-US" dirty="0"/>
              <a:t>Shifting Gear Box</a:t>
            </a:r>
          </a:p>
          <a:p>
            <a:r>
              <a:rPr lang="en-US" dirty="0"/>
              <a:t>Turn To Angle</a:t>
            </a:r>
          </a:p>
          <a:p>
            <a:r>
              <a:rPr lang="en-US" dirty="0"/>
              <a:t>LED Lights</a:t>
            </a:r>
          </a:p>
          <a:p>
            <a:r>
              <a:rPr lang="en-US" dirty="0"/>
              <a:t>Custom Driver Station*</a:t>
            </a:r>
          </a:p>
          <a:p>
            <a:r>
              <a:rPr lang="en-US" dirty="0"/>
              <a:t>LabVIEW Classes and Functions (Java Style)</a:t>
            </a:r>
          </a:p>
          <a:p>
            <a:r>
              <a:rPr lang="en-US" dirty="0"/>
              <a:t>Using Sensors to automate code*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B899B-D091-42F0-9BEB-E9C2C31E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7" y="1959429"/>
            <a:ext cx="3657600" cy="4230234"/>
          </a:xfrm>
        </p:spPr>
        <p:txBody>
          <a:bodyPr/>
          <a:lstStyle/>
          <a:p>
            <a:r>
              <a:rPr lang="en-US" dirty="0"/>
              <a:t>Toggle*</a:t>
            </a:r>
          </a:p>
          <a:p>
            <a:r>
              <a:rPr lang="en-US" dirty="0"/>
              <a:t>Gyro</a:t>
            </a:r>
          </a:p>
          <a:p>
            <a:r>
              <a:rPr lang="en-US" dirty="0"/>
              <a:t>Encoder</a:t>
            </a:r>
          </a:p>
          <a:p>
            <a:r>
              <a:rPr lang="en-US" dirty="0"/>
              <a:t>Pneumatics</a:t>
            </a:r>
          </a:p>
          <a:p>
            <a:r>
              <a:rPr lang="en-US" dirty="0"/>
              <a:t>Limit Switches</a:t>
            </a:r>
          </a:p>
          <a:p>
            <a:r>
              <a:rPr lang="en-US" dirty="0"/>
              <a:t>Robot Safety Features*</a:t>
            </a:r>
          </a:p>
          <a:p>
            <a:r>
              <a:rPr lang="en-US" dirty="0"/>
              <a:t>Coding Best Practices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AC35D21-7A64-4EB3-A8E0-894200EB466E}"/>
              </a:ext>
            </a:extLst>
          </p:cNvPr>
          <p:cNvSpPr txBox="1">
            <a:spLocks/>
          </p:cNvSpPr>
          <p:nvPr/>
        </p:nvSpPr>
        <p:spPr>
          <a:xfrm>
            <a:off x="7928789" y="1954349"/>
            <a:ext cx="3495973" cy="4230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Motion Profiling (Class session 4)</a:t>
            </a:r>
          </a:p>
          <a:p>
            <a:r>
              <a:rPr lang="en-US" dirty="0"/>
              <a:t>Vision Tracking</a:t>
            </a:r>
          </a:p>
          <a:p>
            <a:r>
              <a:rPr lang="en-US" dirty="0"/>
              <a:t>Eagle Eye</a:t>
            </a:r>
          </a:p>
          <a:p>
            <a:r>
              <a:rPr lang="en-US" dirty="0"/>
              <a:t>Motion Magic (Class session 5) </a:t>
            </a: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FDA9A9E-A011-4F54-B9CD-D7DC8667EF4C}"/>
              </a:ext>
            </a:extLst>
          </p:cNvPr>
          <p:cNvSpPr txBox="1">
            <a:spLocks/>
          </p:cNvSpPr>
          <p:nvPr/>
        </p:nvSpPr>
        <p:spPr>
          <a:xfrm>
            <a:off x="7928789" y="1092885"/>
            <a:ext cx="3657600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CBEBC-CF93-4F42-BF6F-A15F1B401022}"/>
              </a:ext>
            </a:extLst>
          </p:cNvPr>
          <p:cNvSpPr txBox="1"/>
          <p:nvPr/>
        </p:nvSpPr>
        <p:spPr>
          <a:xfrm>
            <a:off x="179043" y="6399904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= recommended</a:t>
            </a:r>
          </a:p>
        </p:txBody>
      </p:sp>
    </p:spTree>
    <p:extLst>
      <p:ext uri="{BB962C8B-B14F-4D97-AF65-F5344CB8AC3E}">
        <p14:creationId xmlns:p14="http://schemas.microsoft.com/office/powerpoint/2010/main" val="400334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14C-3684-46E2-8817-A2F10D7B7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1B5-FAFD-4945-A01D-3E00B33BF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Brandon Moe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6749-FC45-4675-B607-4F6113D9F4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612-991-2076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5B647-6064-4FA9-9A6A-809A74ED38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Moexx399@d.umn.edu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C8C1DD-6D7D-4A22-A2EF-0594075CC4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https://github.com/moexx399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6DCA1DB-4718-4D9A-A74D-67EF609ED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2322358"/>
            <a:ext cx="4428523" cy="2214261"/>
          </a:xfrm>
        </p:spPr>
      </p:pic>
    </p:spTree>
    <p:extLst>
      <p:ext uri="{BB962C8B-B14F-4D97-AF65-F5344CB8AC3E}">
        <p14:creationId xmlns:p14="http://schemas.microsoft.com/office/powerpoint/2010/main" val="32036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CE18-A1AB-4E0B-8FA6-54B0D17B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Heard About LabVIEW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2BFD-44EA-4642-ACAB-5CCB7CF99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or Bad</a:t>
            </a:r>
          </a:p>
        </p:txBody>
      </p:sp>
    </p:spTree>
    <p:extLst>
      <p:ext uri="{BB962C8B-B14F-4D97-AF65-F5344CB8AC3E}">
        <p14:creationId xmlns:p14="http://schemas.microsoft.com/office/powerpoint/2010/main" val="334725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EEB8-C7E3-4D75-91AB-84F7BF8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LabVIEW?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43E5-C47E-4684-ABA4-962C76D33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2F93FBB-8FAF-4D0B-8C48-5915B28DF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276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EB8F6D-19AE-44DC-92DB-EE80322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Code Example</a:t>
            </a:r>
          </a:p>
        </p:txBody>
      </p:sp>
    </p:spTree>
    <p:extLst>
      <p:ext uri="{BB962C8B-B14F-4D97-AF65-F5344CB8AC3E}">
        <p14:creationId xmlns:p14="http://schemas.microsoft.com/office/powerpoint/2010/main" val="75399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DE7-A3D8-4E2C-A16D-53D091DE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688D-3A83-494A-BA75-DAA352541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Anything you want to do in LabVIEW has a picture associated with it. (VI’s)</a:t>
            </a:r>
          </a:p>
          <a:p>
            <a:r>
              <a:rPr lang="en-US" dirty="0"/>
              <a:t>Easy to follow. Even the hardware mentor can follow along. </a:t>
            </a:r>
          </a:p>
          <a:p>
            <a:r>
              <a:rPr lang="en-US" dirty="0"/>
              <a:t>Reads left to right. Follow the lines to follow the program. </a:t>
            </a:r>
          </a:p>
          <a:p>
            <a:r>
              <a:rPr lang="en-US" dirty="0"/>
              <a:t>Color coded by default.</a:t>
            </a:r>
          </a:p>
          <a:p>
            <a:pPr lvl="1"/>
            <a:r>
              <a:rPr lang="en-US" dirty="0"/>
              <a:t>Green = Boolean</a:t>
            </a:r>
          </a:p>
          <a:p>
            <a:pPr lvl="1"/>
            <a:r>
              <a:rPr lang="en-US" dirty="0"/>
              <a:t>Pink = String</a:t>
            </a:r>
          </a:p>
          <a:p>
            <a:pPr lvl="1"/>
            <a:r>
              <a:rPr lang="en-US" dirty="0"/>
              <a:t>Orange = Double</a:t>
            </a:r>
          </a:p>
          <a:p>
            <a:pPr lvl="1"/>
            <a:r>
              <a:rPr lang="en-US" dirty="0"/>
              <a:t>Blue = 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5FDBE0-F2F3-4C92-B0CC-D0B9741FB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0076"/>
            <a:ext cx="5181600" cy="2647810"/>
          </a:xfrm>
        </p:spPr>
      </p:pic>
    </p:spTree>
    <p:extLst>
      <p:ext uri="{BB962C8B-B14F-4D97-AF65-F5344CB8AC3E}">
        <p14:creationId xmlns:p14="http://schemas.microsoft.com/office/powerpoint/2010/main" val="377701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DC2-F85E-4950-916A-DA464CB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DCEA-43C2-45B9-AC12-22D482004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function will run when it has enough data to run.</a:t>
            </a:r>
          </a:p>
          <a:p>
            <a:r>
              <a:rPr lang="en-US" dirty="0"/>
              <a:t>It will not wait for something else in the code to finish if it has enough data to run. </a:t>
            </a:r>
          </a:p>
          <a:p>
            <a:r>
              <a:rPr lang="en-US" dirty="0"/>
              <a:t>In contrast, it will always wait until it has enough data.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2649-6429-416B-8CD0-2D2978BA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2" y="1285875"/>
            <a:ext cx="387667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97AEAD-1809-45AF-B7D3-6A7550A4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562" y="3502070"/>
            <a:ext cx="3714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C57-A678-490D-9898-034729BB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A679-B71A-4701-B585-6363854BA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3EA-C070-45AB-8424-F60623B5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DF846-0CB7-4E14-9E91-74BE946F6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658B-55B6-4F88-AE13-B4CBD1FAA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AC0AE-EDC4-4E14-8360-F113B8D754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981FB-1E16-4933-8687-1B8B056A0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4CF42-64DC-40DE-9F82-9DDE3412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1" y="2505075"/>
            <a:ext cx="5544612" cy="3457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30CF9-A53D-4988-ACB9-E2168011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4" y="2505075"/>
            <a:ext cx="6345746" cy="34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8727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115</TotalTime>
  <Words>544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Gill Sans SemiBold</vt:lpstr>
      <vt:lpstr>Times New Roman</vt:lpstr>
      <vt:lpstr>tf00951641</vt:lpstr>
      <vt:lpstr>LabVIEW</vt:lpstr>
      <vt:lpstr>Who am I</vt:lpstr>
      <vt:lpstr>What Have You Heard About LabVIEW</vt:lpstr>
      <vt:lpstr>What is LabVIEW?</vt:lpstr>
      <vt:lpstr>LabVIEW Code Example</vt:lpstr>
      <vt:lpstr>Visual Programming Language</vt:lpstr>
      <vt:lpstr>Data Flow Programming</vt:lpstr>
      <vt:lpstr>LabVIEW Terminology</vt:lpstr>
      <vt:lpstr>Views</vt:lpstr>
      <vt:lpstr>LabVIEW Pallet</vt:lpstr>
      <vt:lpstr>Spaghetti Code</vt:lpstr>
      <vt:lpstr>LabVIEW Keystrokes to know</vt:lpstr>
      <vt:lpstr>Parts of a Program</vt:lpstr>
      <vt:lpstr>Robot Main</vt:lpstr>
      <vt:lpstr>Begin</vt:lpstr>
      <vt:lpstr>Autonomous</vt:lpstr>
      <vt:lpstr>Teleop</vt:lpstr>
      <vt:lpstr>Periodic Tasks / Timed Tasks</vt:lpstr>
      <vt:lpstr>Lets Code a Robot!</vt:lpstr>
      <vt:lpstr>Requirements</vt:lpstr>
      <vt:lpstr>What would you like to see coded in LabVIEW?</vt:lpstr>
      <vt:lpstr>Options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Brandon Moe</dc:creator>
  <cp:lastModifiedBy>Brandon Moe</cp:lastModifiedBy>
  <cp:revision>19</cp:revision>
  <dcterms:created xsi:type="dcterms:W3CDTF">2019-12-06T00:17:17Z</dcterms:created>
  <dcterms:modified xsi:type="dcterms:W3CDTF">2019-12-06T02:12:24Z</dcterms:modified>
</cp:coreProperties>
</file>