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6C02AA-97F1-470D-A5C8-43F0E958A27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75DFA1-FA53-4E04-BADA-2947C69CF901}">
      <dgm:prSet/>
      <dgm:spPr/>
      <dgm:t>
        <a:bodyPr/>
        <a:lstStyle/>
        <a:p>
          <a:r>
            <a:rPr lang="en-US"/>
            <a:t>4 Motor Drive Train (Kit Bot with Victor SPX)</a:t>
          </a:r>
        </a:p>
      </dgm:t>
    </dgm:pt>
    <dgm:pt modelId="{3D0FE001-FDD8-40E3-A1E6-23C5BA3EB4A4}" type="parTrans" cxnId="{4CDE77F8-D896-44F4-8A56-2CA8E821C933}">
      <dgm:prSet/>
      <dgm:spPr/>
      <dgm:t>
        <a:bodyPr/>
        <a:lstStyle/>
        <a:p>
          <a:endParaRPr lang="en-US"/>
        </a:p>
      </dgm:t>
    </dgm:pt>
    <dgm:pt modelId="{9324A712-01FB-48D3-9DF0-F974D1176977}" type="sibTrans" cxnId="{4CDE77F8-D896-44F4-8A56-2CA8E821C933}">
      <dgm:prSet/>
      <dgm:spPr/>
      <dgm:t>
        <a:bodyPr/>
        <a:lstStyle/>
        <a:p>
          <a:endParaRPr lang="en-US"/>
        </a:p>
      </dgm:t>
    </dgm:pt>
    <dgm:pt modelId="{DD2BA60C-B835-4C7C-B4AC-8254D68E0F0E}">
      <dgm:prSet/>
      <dgm:spPr/>
      <dgm:t>
        <a:bodyPr/>
        <a:lstStyle/>
        <a:p>
          <a:r>
            <a:rPr lang="en-US"/>
            <a:t>PWM 0-3</a:t>
          </a:r>
        </a:p>
      </dgm:t>
    </dgm:pt>
    <dgm:pt modelId="{4D386B93-B401-4B95-B9ED-80B30A7C69D9}" type="parTrans" cxnId="{49482BDE-D770-41BC-A4CB-A35B57C3B086}">
      <dgm:prSet/>
      <dgm:spPr/>
      <dgm:t>
        <a:bodyPr/>
        <a:lstStyle/>
        <a:p>
          <a:endParaRPr lang="en-US"/>
        </a:p>
      </dgm:t>
    </dgm:pt>
    <dgm:pt modelId="{8F073A56-E5E9-4A1D-9409-3AAAE8BD1C4A}" type="sibTrans" cxnId="{49482BDE-D770-41BC-A4CB-A35B57C3B086}">
      <dgm:prSet/>
      <dgm:spPr/>
      <dgm:t>
        <a:bodyPr/>
        <a:lstStyle/>
        <a:p>
          <a:endParaRPr lang="en-US"/>
        </a:p>
      </dgm:t>
    </dgm:pt>
    <dgm:pt modelId="{69D0F144-6FDE-4FDB-8109-8935A752BA8E}">
      <dgm:prSet/>
      <dgm:spPr/>
      <dgm:t>
        <a:bodyPr/>
        <a:lstStyle/>
        <a:p>
          <a:r>
            <a:rPr lang="en-US"/>
            <a:t>1 Motor (Victor SPX)</a:t>
          </a:r>
        </a:p>
      </dgm:t>
    </dgm:pt>
    <dgm:pt modelId="{A5826373-1FC8-4D6A-8018-5FF746DE6BC8}" type="parTrans" cxnId="{B4374E72-60A0-421C-BEBB-48B9AA783CB5}">
      <dgm:prSet/>
      <dgm:spPr/>
      <dgm:t>
        <a:bodyPr/>
        <a:lstStyle/>
        <a:p>
          <a:endParaRPr lang="en-US"/>
        </a:p>
      </dgm:t>
    </dgm:pt>
    <dgm:pt modelId="{8E7E4073-F973-44CC-B8A1-916E004D0A22}" type="sibTrans" cxnId="{B4374E72-60A0-421C-BEBB-48B9AA783CB5}">
      <dgm:prSet/>
      <dgm:spPr/>
      <dgm:t>
        <a:bodyPr/>
        <a:lstStyle/>
        <a:p>
          <a:endParaRPr lang="en-US"/>
        </a:p>
      </dgm:t>
    </dgm:pt>
    <dgm:pt modelId="{D304E837-678E-48E7-95F1-B566D6915B25}">
      <dgm:prSet/>
      <dgm:spPr/>
      <dgm:t>
        <a:bodyPr/>
        <a:lstStyle/>
        <a:p>
          <a:r>
            <a:rPr lang="en-US"/>
            <a:t>PWM 4</a:t>
          </a:r>
        </a:p>
      </dgm:t>
    </dgm:pt>
    <dgm:pt modelId="{0AD1C110-F6B1-4C6A-8C70-54CC41F7B8A7}" type="parTrans" cxnId="{154AD585-B861-4023-8BFD-00B1BD8CDCC9}">
      <dgm:prSet/>
      <dgm:spPr/>
      <dgm:t>
        <a:bodyPr/>
        <a:lstStyle/>
        <a:p>
          <a:endParaRPr lang="en-US"/>
        </a:p>
      </dgm:t>
    </dgm:pt>
    <dgm:pt modelId="{0886D43E-FE9E-42EB-832D-2EEBD00D6B58}" type="sibTrans" cxnId="{154AD585-B861-4023-8BFD-00B1BD8CDCC9}">
      <dgm:prSet/>
      <dgm:spPr/>
      <dgm:t>
        <a:bodyPr/>
        <a:lstStyle/>
        <a:p>
          <a:endParaRPr lang="en-US"/>
        </a:p>
      </dgm:t>
    </dgm:pt>
    <dgm:pt modelId="{25BD94E0-11F2-4BE7-9111-C5A5D7992DD7}">
      <dgm:prSet/>
      <dgm:spPr/>
      <dgm:t>
        <a:bodyPr/>
        <a:lstStyle/>
        <a:p>
          <a:r>
            <a:rPr lang="en-US"/>
            <a:t>Up and down on a 2 buttons</a:t>
          </a:r>
        </a:p>
      </dgm:t>
    </dgm:pt>
    <dgm:pt modelId="{06C01CAC-0906-4CAA-987B-4BE188A203CC}" type="parTrans" cxnId="{A3D027AF-D858-412F-A8E2-EAA417422148}">
      <dgm:prSet/>
      <dgm:spPr/>
      <dgm:t>
        <a:bodyPr/>
        <a:lstStyle/>
        <a:p>
          <a:endParaRPr lang="en-US"/>
        </a:p>
      </dgm:t>
    </dgm:pt>
    <dgm:pt modelId="{2E1CE321-CFC4-4C9E-8181-C1DE4AA2041C}" type="sibTrans" cxnId="{A3D027AF-D858-412F-A8E2-EAA417422148}">
      <dgm:prSet/>
      <dgm:spPr/>
      <dgm:t>
        <a:bodyPr/>
        <a:lstStyle/>
        <a:p>
          <a:endParaRPr lang="en-US"/>
        </a:p>
      </dgm:t>
    </dgm:pt>
    <dgm:pt modelId="{1E6EAB7F-7E23-4BB9-812E-79B9F2F38F18}">
      <dgm:prSet/>
      <dgm:spPr/>
      <dgm:t>
        <a:bodyPr/>
        <a:lstStyle/>
        <a:p>
          <a:r>
            <a:rPr lang="en-US"/>
            <a:t>2 Solenoids</a:t>
          </a:r>
        </a:p>
      </dgm:t>
    </dgm:pt>
    <dgm:pt modelId="{9295E0E0-B465-44B8-8C62-60689BB47108}" type="parTrans" cxnId="{7657C013-8DC0-4F42-9F9F-6A327810CB80}">
      <dgm:prSet/>
      <dgm:spPr/>
      <dgm:t>
        <a:bodyPr/>
        <a:lstStyle/>
        <a:p>
          <a:endParaRPr lang="en-US"/>
        </a:p>
      </dgm:t>
    </dgm:pt>
    <dgm:pt modelId="{A07382C1-02A7-4CBE-A557-FD8F78EFA900}" type="sibTrans" cxnId="{7657C013-8DC0-4F42-9F9F-6A327810CB80}">
      <dgm:prSet/>
      <dgm:spPr/>
      <dgm:t>
        <a:bodyPr/>
        <a:lstStyle/>
        <a:p>
          <a:endParaRPr lang="en-US"/>
        </a:p>
      </dgm:t>
    </dgm:pt>
    <dgm:pt modelId="{221442CA-8792-4278-AA23-CC4B6EFB901B}">
      <dgm:prSet/>
      <dgm:spPr/>
      <dgm:t>
        <a:bodyPr/>
        <a:lstStyle/>
        <a:p>
          <a:r>
            <a:rPr lang="en-US"/>
            <a:t>PCM 0-1</a:t>
          </a:r>
        </a:p>
      </dgm:t>
    </dgm:pt>
    <dgm:pt modelId="{0EC0EB5E-B2B0-4962-B016-3E4C4F7C27C3}" type="parTrans" cxnId="{96E5E842-14F4-409D-976A-E6D6846DAF32}">
      <dgm:prSet/>
      <dgm:spPr/>
      <dgm:t>
        <a:bodyPr/>
        <a:lstStyle/>
        <a:p>
          <a:endParaRPr lang="en-US"/>
        </a:p>
      </dgm:t>
    </dgm:pt>
    <dgm:pt modelId="{96C63B02-62E3-43FD-B31E-2F48DAACFD13}" type="sibTrans" cxnId="{96E5E842-14F4-409D-976A-E6D6846DAF32}">
      <dgm:prSet/>
      <dgm:spPr/>
      <dgm:t>
        <a:bodyPr/>
        <a:lstStyle/>
        <a:p>
          <a:endParaRPr lang="en-US"/>
        </a:p>
      </dgm:t>
    </dgm:pt>
    <dgm:pt modelId="{E00569EA-374A-41D4-ADCF-86034D06900F}">
      <dgm:prSet/>
      <dgm:spPr/>
      <dgm:t>
        <a:bodyPr/>
        <a:lstStyle/>
        <a:p>
          <a:r>
            <a:rPr lang="en-US"/>
            <a:t>Out and In on 2 buttons</a:t>
          </a:r>
        </a:p>
      </dgm:t>
    </dgm:pt>
    <dgm:pt modelId="{1DCE3B00-5627-4D68-94BB-8184641DA251}" type="parTrans" cxnId="{FBB7B47C-8049-49C1-B304-07B9E99BA58D}">
      <dgm:prSet/>
      <dgm:spPr/>
      <dgm:t>
        <a:bodyPr/>
        <a:lstStyle/>
        <a:p>
          <a:endParaRPr lang="en-US"/>
        </a:p>
      </dgm:t>
    </dgm:pt>
    <dgm:pt modelId="{935BDBD5-1D21-4335-BC05-D5A501D1CAE3}" type="sibTrans" cxnId="{FBB7B47C-8049-49C1-B304-07B9E99BA58D}">
      <dgm:prSet/>
      <dgm:spPr/>
      <dgm:t>
        <a:bodyPr/>
        <a:lstStyle/>
        <a:p>
          <a:endParaRPr lang="en-US"/>
        </a:p>
      </dgm:t>
    </dgm:pt>
    <dgm:pt modelId="{3DFCF835-B84B-4DBD-9995-7BEBEDE66AC3}">
      <dgm:prSet/>
      <dgm:spPr/>
      <dgm:t>
        <a:bodyPr/>
        <a:lstStyle/>
        <a:p>
          <a:r>
            <a:rPr lang="en-US"/>
            <a:t>10 Minute Time Limit!!!!</a:t>
          </a:r>
        </a:p>
      </dgm:t>
    </dgm:pt>
    <dgm:pt modelId="{C81CE451-B4E1-4C8E-8E82-E26F250DFF5F}" type="parTrans" cxnId="{F97C24BE-EB07-4F39-A7B8-8FB14FF564BD}">
      <dgm:prSet/>
      <dgm:spPr/>
      <dgm:t>
        <a:bodyPr/>
        <a:lstStyle/>
        <a:p>
          <a:endParaRPr lang="en-US"/>
        </a:p>
      </dgm:t>
    </dgm:pt>
    <dgm:pt modelId="{F8E54C14-19CF-4BB6-BC63-AB8C21295582}" type="sibTrans" cxnId="{F97C24BE-EB07-4F39-A7B8-8FB14FF564BD}">
      <dgm:prSet/>
      <dgm:spPr/>
      <dgm:t>
        <a:bodyPr/>
        <a:lstStyle/>
        <a:p>
          <a:endParaRPr lang="en-US"/>
        </a:p>
      </dgm:t>
    </dgm:pt>
    <dgm:pt modelId="{275A3A22-C403-48AA-BE0B-81B4C2FE92B6}" type="pres">
      <dgm:prSet presAssocID="{DC6C02AA-97F1-470D-A5C8-43F0E958A274}" presName="root" presStyleCnt="0">
        <dgm:presLayoutVars>
          <dgm:dir/>
          <dgm:resizeHandles val="exact"/>
        </dgm:presLayoutVars>
      </dgm:prSet>
      <dgm:spPr/>
    </dgm:pt>
    <dgm:pt modelId="{227BE7E6-2E3E-4332-AA63-9ED4583B9D40}" type="pres">
      <dgm:prSet presAssocID="{C275DFA1-FA53-4E04-BADA-2947C69CF901}" presName="compNode" presStyleCnt="0"/>
      <dgm:spPr/>
    </dgm:pt>
    <dgm:pt modelId="{7B4CAE42-F946-46A3-BEA4-BC23AB977802}" type="pres">
      <dgm:prSet presAssocID="{C275DFA1-FA53-4E04-BADA-2947C69CF901}" presName="bgRect" presStyleLbl="bgShp" presStyleIdx="0" presStyleCnt="4"/>
      <dgm:spPr/>
    </dgm:pt>
    <dgm:pt modelId="{0FF01D22-2935-43CE-A4E3-C080BD9DBEF3}" type="pres">
      <dgm:prSet presAssocID="{C275DFA1-FA53-4E04-BADA-2947C69CF9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4D829EF7-7580-40AA-B6F8-1264B6301355}" type="pres">
      <dgm:prSet presAssocID="{C275DFA1-FA53-4E04-BADA-2947C69CF901}" presName="spaceRect" presStyleCnt="0"/>
      <dgm:spPr/>
    </dgm:pt>
    <dgm:pt modelId="{483C209B-5B97-4876-9887-59E63EC0EE46}" type="pres">
      <dgm:prSet presAssocID="{C275DFA1-FA53-4E04-BADA-2947C69CF901}" presName="parTx" presStyleLbl="revTx" presStyleIdx="0" presStyleCnt="7">
        <dgm:presLayoutVars>
          <dgm:chMax val="0"/>
          <dgm:chPref val="0"/>
        </dgm:presLayoutVars>
      </dgm:prSet>
      <dgm:spPr/>
    </dgm:pt>
    <dgm:pt modelId="{4C0F128A-B05F-4792-BF41-98FF8811CF10}" type="pres">
      <dgm:prSet presAssocID="{C275DFA1-FA53-4E04-BADA-2947C69CF901}" presName="desTx" presStyleLbl="revTx" presStyleIdx="1" presStyleCnt="7">
        <dgm:presLayoutVars/>
      </dgm:prSet>
      <dgm:spPr/>
    </dgm:pt>
    <dgm:pt modelId="{1034A856-AED4-4461-A431-EEF6D5B167DE}" type="pres">
      <dgm:prSet presAssocID="{9324A712-01FB-48D3-9DF0-F974D1176977}" presName="sibTrans" presStyleCnt="0"/>
      <dgm:spPr/>
    </dgm:pt>
    <dgm:pt modelId="{28F698D1-5F2F-4E83-B19D-BE09378BE37B}" type="pres">
      <dgm:prSet presAssocID="{69D0F144-6FDE-4FDB-8109-8935A752BA8E}" presName="compNode" presStyleCnt="0"/>
      <dgm:spPr/>
    </dgm:pt>
    <dgm:pt modelId="{7EF51919-1A19-4B55-A99C-C67CC0B7C9B1}" type="pres">
      <dgm:prSet presAssocID="{69D0F144-6FDE-4FDB-8109-8935A752BA8E}" presName="bgRect" presStyleLbl="bgShp" presStyleIdx="1" presStyleCnt="4"/>
      <dgm:spPr/>
    </dgm:pt>
    <dgm:pt modelId="{BBA5A057-EE6D-49CC-9E0C-D570BFEDF3E6}" type="pres">
      <dgm:prSet presAssocID="{69D0F144-6FDE-4FDB-8109-8935A752BA8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A09DDD6-C52D-4973-9DAC-F757DAE58176}" type="pres">
      <dgm:prSet presAssocID="{69D0F144-6FDE-4FDB-8109-8935A752BA8E}" presName="spaceRect" presStyleCnt="0"/>
      <dgm:spPr/>
    </dgm:pt>
    <dgm:pt modelId="{3A2D9FBC-FAD5-445D-9D7C-180CCE3BFBDF}" type="pres">
      <dgm:prSet presAssocID="{69D0F144-6FDE-4FDB-8109-8935A752BA8E}" presName="parTx" presStyleLbl="revTx" presStyleIdx="2" presStyleCnt="7">
        <dgm:presLayoutVars>
          <dgm:chMax val="0"/>
          <dgm:chPref val="0"/>
        </dgm:presLayoutVars>
      </dgm:prSet>
      <dgm:spPr/>
    </dgm:pt>
    <dgm:pt modelId="{0E445719-2E85-4B60-A540-EF3753DB2FE3}" type="pres">
      <dgm:prSet presAssocID="{69D0F144-6FDE-4FDB-8109-8935A752BA8E}" presName="desTx" presStyleLbl="revTx" presStyleIdx="3" presStyleCnt="7">
        <dgm:presLayoutVars/>
      </dgm:prSet>
      <dgm:spPr/>
    </dgm:pt>
    <dgm:pt modelId="{74BEC5CF-7628-4323-B2A4-0B866F85A015}" type="pres">
      <dgm:prSet presAssocID="{8E7E4073-F973-44CC-B8A1-916E004D0A22}" presName="sibTrans" presStyleCnt="0"/>
      <dgm:spPr/>
    </dgm:pt>
    <dgm:pt modelId="{968D52B2-6BAF-4F40-9A64-2B2356A47CC8}" type="pres">
      <dgm:prSet presAssocID="{1E6EAB7F-7E23-4BB9-812E-79B9F2F38F18}" presName="compNode" presStyleCnt="0"/>
      <dgm:spPr/>
    </dgm:pt>
    <dgm:pt modelId="{377AFD2D-A51B-4E96-A0B9-37FB2DC0CF45}" type="pres">
      <dgm:prSet presAssocID="{1E6EAB7F-7E23-4BB9-812E-79B9F2F38F18}" presName="bgRect" presStyleLbl="bgShp" presStyleIdx="2" presStyleCnt="4"/>
      <dgm:spPr/>
    </dgm:pt>
    <dgm:pt modelId="{F1246310-3F75-4942-9389-245175F9F915}" type="pres">
      <dgm:prSet presAssocID="{1E6EAB7F-7E23-4BB9-812E-79B9F2F38F1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7F5FC306-9620-4288-AF5E-A7534F757348}" type="pres">
      <dgm:prSet presAssocID="{1E6EAB7F-7E23-4BB9-812E-79B9F2F38F18}" presName="spaceRect" presStyleCnt="0"/>
      <dgm:spPr/>
    </dgm:pt>
    <dgm:pt modelId="{76A356A6-BB4B-4D2D-A1A5-7B49A5D7E107}" type="pres">
      <dgm:prSet presAssocID="{1E6EAB7F-7E23-4BB9-812E-79B9F2F38F18}" presName="parTx" presStyleLbl="revTx" presStyleIdx="4" presStyleCnt="7">
        <dgm:presLayoutVars>
          <dgm:chMax val="0"/>
          <dgm:chPref val="0"/>
        </dgm:presLayoutVars>
      </dgm:prSet>
      <dgm:spPr/>
    </dgm:pt>
    <dgm:pt modelId="{9E9B8032-9174-444E-84FC-A95CE0656B18}" type="pres">
      <dgm:prSet presAssocID="{1E6EAB7F-7E23-4BB9-812E-79B9F2F38F18}" presName="desTx" presStyleLbl="revTx" presStyleIdx="5" presStyleCnt="7">
        <dgm:presLayoutVars/>
      </dgm:prSet>
      <dgm:spPr/>
    </dgm:pt>
    <dgm:pt modelId="{9E3117E9-B98A-42A7-83A1-6820C35E290B}" type="pres">
      <dgm:prSet presAssocID="{A07382C1-02A7-4CBE-A557-FD8F78EFA900}" presName="sibTrans" presStyleCnt="0"/>
      <dgm:spPr/>
    </dgm:pt>
    <dgm:pt modelId="{5E03B039-71A0-457F-9B34-A14CABC232E9}" type="pres">
      <dgm:prSet presAssocID="{3DFCF835-B84B-4DBD-9995-7BEBEDE66AC3}" presName="compNode" presStyleCnt="0"/>
      <dgm:spPr/>
    </dgm:pt>
    <dgm:pt modelId="{C0A23328-3DBD-465A-A18F-6DFAD33A1EB9}" type="pres">
      <dgm:prSet presAssocID="{3DFCF835-B84B-4DBD-9995-7BEBEDE66AC3}" presName="bgRect" presStyleLbl="bgShp" presStyleIdx="3" presStyleCnt="4"/>
      <dgm:spPr/>
    </dgm:pt>
    <dgm:pt modelId="{EB0480CD-DB65-49A5-B059-BDB9A6F40D57}" type="pres">
      <dgm:prSet presAssocID="{3DFCF835-B84B-4DBD-9995-7BEBEDE66AC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A87E43D-6C5C-4E5F-848A-50E3F95372BF}" type="pres">
      <dgm:prSet presAssocID="{3DFCF835-B84B-4DBD-9995-7BEBEDE66AC3}" presName="spaceRect" presStyleCnt="0"/>
      <dgm:spPr/>
    </dgm:pt>
    <dgm:pt modelId="{AC9C4DF7-F646-4AB4-814B-BC7CB82C1B6F}" type="pres">
      <dgm:prSet presAssocID="{3DFCF835-B84B-4DBD-9995-7BEBEDE66AC3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7657C013-8DC0-4F42-9F9F-6A327810CB80}" srcId="{DC6C02AA-97F1-470D-A5C8-43F0E958A274}" destId="{1E6EAB7F-7E23-4BB9-812E-79B9F2F38F18}" srcOrd="2" destOrd="0" parTransId="{9295E0E0-B465-44B8-8C62-60689BB47108}" sibTransId="{A07382C1-02A7-4CBE-A557-FD8F78EFA900}"/>
    <dgm:cxn modelId="{3FA1F731-7A4A-4B69-AF0F-8DD783E67679}" type="presOf" srcId="{1E6EAB7F-7E23-4BB9-812E-79B9F2F38F18}" destId="{76A356A6-BB4B-4D2D-A1A5-7B49A5D7E107}" srcOrd="0" destOrd="0" presId="urn:microsoft.com/office/officeart/2018/2/layout/IconVerticalSolidList"/>
    <dgm:cxn modelId="{96E5E842-14F4-409D-976A-E6D6846DAF32}" srcId="{1E6EAB7F-7E23-4BB9-812E-79B9F2F38F18}" destId="{221442CA-8792-4278-AA23-CC4B6EFB901B}" srcOrd="0" destOrd="0" parTransId="{0EC0EB5E-B2B0-4962-B016-3E4C4F7C27C3}" sibTransId="{96C63B02-62E3-43FD-B31E-2F48DAACFD13}"/>
    <dgm:cxn modelId="{D5C2784F-4FAE-41F6-B7C9-BC2254485170}" type="presOf" srcId="{DD2BA60C-B835-4C7C-B4AC-8254D68E0F0E}" destId="{4C0F128A-B05F-4792-BF41-98FF8811CF10}" srcOrd="0" destOrd="0" presId="urn:microsoft.com/office/officeart/2018/2/layout/IconVerticalSolidList"/>
    <dgm:cxn modelId="{B4374E72-60A0-421C-BEBB-48B9AA783CB5}" srcId="{DC6C02AA-97F1-470D-A5C8-43F0E958A274}" destId="{69D0F144-6FDE-4FDB-8109-8935A752BA8E}" srcOrd="1" destOrd="0" parTransId="{A5826373-1FC8-4D6A-8018-5FF746DE6BC8}" sibTransId="{8E7E4073-F973-44CC-B8A1-916E004D0A22}"/>
    <dgm:cxn modelId="{24D22B7A-252B-4192-AC8D-22A6BAD4B8CE}" type="presOf" srcId="{69D0F144-6FDE-4FDB-8109-8935A752BA8E}" destId="{3A2D9FBC-FAD5-445D-9D7C-180CCE3BFBDF}" srcOrd="0" destOrd="0" presId="urn:microsoft.com/office/officeart/2018/2/layout/IconVerticalSolidList"/>
    <dgm:cxn modelId="{24B3897A-DE9D-401E-9BF2-909C2B4CBF4C}" type="presOf" srcId="{D304E837-678E-48E7-95F1-B566D6915B25}" destId="{0E445719-2E85-4B60-A540-EF3753DB2FE3}" srcOrd="0" destOrd="0" presId="urn:microsoft.com/office/officeart/2018/2/layout/IconVerticalSolidList"/>
    <dgm:cxn modelId="{FBB7B47C-8049-49C1-B304-07B9E99BA58D}" srcId="{1E6EAB7F-7E23-4BB9-812E-79B9F2F38F18}" destId="{E00569EA-374A-41D4-ADCF-86034D06900F}" srcOrd="1" destOrd="0" parTransId="{1DCE3B00-5627-4D68-94BB-8184641DA251}" sibTransId="{935BDBD5-1D21-4335-BC05-D5A501D1CAE3}"/>
    <dgm:cxn modelId="{154AD585-B861-4023-8BFD-00B1BD8CDCC9}" srcId="{69D0F144-6FDE-4FDB-8109-8935A752BA8E}" destId="{D304E837-678E-48E7-95F1-B566D6915B25}" srcOrd="0" destOrd="0" parTransId="{0AD1C110-F6B1-4C6A-8C70-54CC41F7B8A7}" sibTransId="{0886D43E-FE9E-42EB-832D-2EEBD00D6B58}"/>
    <dgm:cxn modelId="{DD9F418F-CB2D-4E61-AE6F-21F9909F406B}" type="presOf" srcId="{C275DFA1-FA53-4E04-BADA-2947C69CF901}" destId="{483C209B-5B97-4876-9887-59E63EC0EE46}" srcOrd="0" destOrd="0" presId="urn:microsoft.com/office/officeart/2018/2/layout/IconVerticalSolidList"/>
    <dgm:cxn modelId="{E9D67099-ED60-419D-B5AE-BFA4CADC5A98}" type="presOf" srcId="{25BD94E0-11F2-4BE7-9111-C5A5D7992DD7}" destId="{0E445719-2E85-4B60-A540-EF3753DB2FE3}" srcOrd="0" destOrd="1" presId="urn:microsoft.com/office/officeart/2018/2/layout/IconVerticalSolidList"/>
    <dgm:cxn modelId="{8827E4A3-E3ED-46D5-89FC-A2265E849192}" type="presOf" srcId="{3DFCF835-B84B-4DBD-9995-7BEBEDE66AC3}" destId="{AC9C4DF7-F646-4AB4-814B-BC7CB82C1B6F}" srcOrd="0" destOrd="0" presId="urn:microsoft.com/office/officeart/2018/2/layout/IconVerticalSolidList"/>
    <dgm:cxn modelId="{A3D027AF-D858-412F-A8E2-EAA417422148}" srcId="{69D0F144-6FDE-4FDB-8109-8935A752BA8E}" destId="{25BD94E0-11F2-4BE7-9111-C5A5D7992DD7}" srcOrd="1" destOrd="0" parTransId="{06C01CAC-0906-4CAA-987B-4BE188A203CC}" sibTransId="{2E1CE321-CFC4-4C9E-8181-C1DE4AA2041C}"/>
    <dgm:cxn modelId="{03C352B7-EBAF-45EA-B026-6F475D2D984D}" type="presOf" srcId="{E00569EA-374A-41D4-ADCF-86034D06900F}" destId="{9E9B8032-9174-444E-84FC-A95CE0656B18}" srcOrd="0" destOrd="1" presId="urn:microsoft.com/office/officeart/2018/2/layout/IconVerticalSolidList"/>
    <dgm:cxn modelId="{F97C24BE-EB07-4F39-A7B8-8FB14FF564BD}" srcId="{DC6C02AA-97F1-470D-A5C8-43F0E958A274}" destId="{3DFCF835-B84B-4DBD-9995-7BEBEDE66AC3}" srcOrd="3" destOrd="0" parTransId="{C81CE451-B4E1-4C8E-8E82-E26F250DFF5F}" sibTransId="{F8E54C14-19CF-4BB6-BC63-AB8C21295582}"/>
    <dgm:cxn modelId="{29894ABE-EEDE-42D3-A99E-2F921CDC5736}" type="presOf" srcId="{DC6C02AA-97F1-470D-A5C8-43F0E958A274}" destId="{275A3A22-C403-48AA-BE0B-81B4C2FE92B6}" srcOrd="0" destOrd="0" presId="urn:microsoft.com/office/officeart/2018/2/layout/IconVerticalSolidList"/>
    <dgm:cxn modelId="{49482BDE-D770-41BC-A4CB-A35B57C3B086}" srcId="{C275DFA1-FA53-4E04-BADA-2947C69CF901}" destId="{DD2BA60C-B835-4C7C-B4AC-8254D68E0F0E}" srcOrd="0" destOrd="0" parTransId="{4D386B93-B401-4B95-B9ED-80B30A7C69D9}" sibTransId="{8F073A56-E5E9-4A1D-9409-3AAAE8BD1C4A}"/>
    <dgm:cxn modelId="{5022C5F3-FE82-4D3B-A798-F8A6C44A5413}" type="presOf" srcId="{221442CA-8792-4278-AA23-CC4B6EFB901B}" destId="{9E9B8032-9174-444E-84FC-A95CE0656B18}" srcOrd="0" destOrd="0" presId="urn:microsoft.com/office/officeart/2018/2/layout/IconVerticalSolidList"/>
    <dgm:cxn modelId="{4CDE77F8-D896-44F4-8A56-2CA8E821C933}" srcId="{DC6C02AA-97F1-470D-A5C8-43F0E958A274}" destId="{C275DFA1-FA53-4E04-BADA-2947C69CF901}" srcOrd="0" destOrd="0" parTransId="{3D0FE001-FDD8-40E3-A1E6-23C5BA3EB4A4}" sibTransId="{9324A712-01FB-48D3-9DF0-F974D1176977}"/>
    <dgm:cxn modelId="{CA56F05B-EF4B-4776-9B6D-41C161556A70}" type="presParOf" srcId="{275A3A22-C403-48AA-BE0B-81B4C2FE92B6}" destId="{227BE7E6-2E3E-4332-AA63-9ED4583B9D40}" srcOrd="0" destOrd="0" presId="urn:microsoft.com/office/officeart/2018/2/layout/IconVerticalSolidList"/>
    <dgm:cxn modelId="{98B2EA79-52BD-44CA-B4AE-FADC010C0715}" type="presParOf" srcId="{227BE7E6-2E3E-4332-AA63-9ED4583B9D40}" destId="{7B4CAE42-F946-46A3-BEA4-BC23AB977802}" srcOrd="0" destOrd="0" presId="urn:microsoft.com/office/officeart/2018/2/layout/IconVerticalSolidList"/>
    <dgm:cxn modelId="{CB26CA6A-45A4-4924-8F35-D91EACE525A8}" type="presParOf" srcId="{227BE7E6-2E3E-4332-AA63-9ED4583B9D40}" destId="{0FF01D22-2935-43CE-A4E3-C080BD9DBEF3}" srcOrd="1" destOrd="0" presId="urn:microsoft.com/office/officeart/2018/2/layout/IconVerticalSolidList"/>
    <dgm:cxn modelId="{818A3581-7BF3-4F4B-AD16-57ACF7A8BC30}" type="presParOf" srcId="{227BE7E6-2E3E-4332-AA63-9ED4583B9D40}" destId="{4D829EF7-7580-40AA-B6F8-1264B6301355}" srcOrd="2" destOrd="0" presId="urn:microsoft.com/office/officeart/2018/2/layout/IconVerticalSolidList"/>
    <dgm:cxn modelId="{6DCE85D5-B169-4422-A154-D5FF239E842B}" type="presParOf" srcId="{227BE7E6-2E3E-4332-AA63-9ED4583B9D40}" destId="{483C209B-5B97-4876-9887-59E63EC0EE46}" srcOrd="3" destOrd="0" presId="urn:microsoft.com/office/officeart/2018/2/layout/IconVerticalSolidList"/>
    <dgm:cxn modelId="{762220AC-4607-445A-BB07-2294DFA18ACC}" type="presParOf" srcId="{227BE7E6-2E3E-4332-AA63-9ED4583B9D40}" destId="{4C0F128A-B05F-4792-BF41-98FF8811CF10}" srcOrd="4" destOrd="0" presId="urn:microsoft.com/office/officeart/2018/2/layout/IconVerticalSolidList"/>
    <dgm:cxn modelId="{B6947CC3-4C5D-41DB-ACA4-EA0D3C2A6D26}" type="presParOf" srcId="{275A3A22-C403-48AA-BE0B-81B4C2FE92B6}" destId="{1034A856-AED4-4461-A431-EEF6D5B167DE}" srcOrd="1" destOrd="0" presId="urn:microsoft.com/office/officeart/2018/2/layout/IconVerticalSolidList"/>
    <dgm:cxn modelId="{3EBC2BC6-4B15-41AC-9651-AB0183743DB9}" type="presParOf" srcId="{275A3A22-C403-48AA-BE0B-81B4C2FE92B6}" destId="{28F698D1-5F2F-4E83-B19D-BE09378BE37B}" srcOrd="2" destOrd="0" presId="urn:microsoft.com/office/officeart/2018/2/layout/IconVerticalSolidList"/>
    <dgm:cxn modelId="{729A5422-EDA0-4C7E-9560-E6008E77D1D2}" type="presParOf" srcId="{28F698D1-5F2F-4E83-B19D-BE09378BE37B}" destId="{7EF51919-1A19-4B55-A99C-C67CC0B7C9B1}" srcOrd="0" destOrd="0" presId="urn:microsoft.com/office/officeart/2018/2/layout/IconVerticalSolidList"/>
    <dgm:cxn modelId="{F6FAFC26-C2E4-4062-AF74-C644865F4E9E}" type="presParOf" srcId="{28F698D1-5F2F-4E83-B19D-BE09378BE37B}" destId="{BBA5A057-EE6D-49CC-9E0C-D570BFEDF3E6}" srcOrd="1" destOrd="0" presId="urn:microsoft.com/office/officeart/2018/2/layout/IconVerticalSolidList"/>
    <dgm:cxn modelId="{D5F76431-367F-41D1-B0C2-49192A22E085}" type="presParOf" srcId="{28F698D1-5F2F-4E83-B19D-BE09378BE37B}" destId="{3A09DDD6-C52D-4973-9DAC-F757DAE58176}" srcOrd="2" destOrd="0" presId="urn:microsoft.com/office/officeart/2018/2/layout/IconVerticalSolidList"/>
    <dgm:cxn modelId="{E56F4B66-63DB-412B-934D-63D5793E0591}" type="presParOf" srcId="{28F698D1-5F2F-4E83-B19D-BE09378BE37B}" destId="{3A2D9FBC-FAD5-445D-9D7C-180CCE3BFBDF}" srcOrd="3" destOrd="0" presId="urn:microsoft.com/office/officeart/2018/2/layout/IconVerticalSolidList"/>
    <dgm:cxn modelId="{67D1F2D1-4315-4107-B703-5A41A03212BC}" type="presParOf" srcId="{28F698D1-5F2F-4E83-B19D-BE09378BE37B}" destId="{0E445719-2E85-4B60-A540-EF3753DB2FE3}" srcOrd="4" destOrd="0" presId="urn:microsoft.com/office/officeart/2018/2/layout/IconVerticalSolidList"/>
    <dgm:cxn modelId="{80800035-980F-44F0-ABC4-CF8255A183C4}" type="presParOf" srcId="{275A3A22-C403-48AA-BE0B-81B4C2FE92B6}" destId="{74BEC5CF-7628-4323-B2A4-0B866F85A015}" srcOrd="3" destOrd="0" presId="urn:microsoft.com/office/officeart/2018/2/layout/IconVerticalSolidList"/>
    <dgm:cxn modelId="{4A4F72A0-0D7B-468C-A103-038317C0A057}" type="presParOf" srcId="{275A3A22-C403-48AA-BE0B-81B4C2FE92B6}" destId="{968D52B2-6BAF-4F40-9A64-2B2356A47CC8}" srcOrd="4" destOrd="0" presId="urn:microsoft.com/office/officeart/2018/2/layout/IconVerticalSolidList"/>
    <dgm:cxn modelId="{9E36905A-7851-4C5F-B166-CFD7A8FA9DCB}" type="presParOf" srcId="{968D52B2-6BAF-4F40-9A64-2B2356A47CC8}" destId="{377AFD2D-A51B-4E96-A0B9-37FB2DC0CF45}" srcOrd="0" destOrd="0" presId="urn:microsoft.com/office/officeart/2018/2/layout/IconVerticalSolidList"/>
    <dgm:cxn modelId="{1AF434F4-AE67-4E54-8582-554989AC01B3}" type="presParOf" srcId="{968D52B2-6BAF-4F40-9A64-2B2356A47CC8}" destId="{F1246310-3F75-4942-9389-245175F9F915}" srcOrd="1" destOrd="0" presId="urn:microsoft.com/office/officeart/2018/2/layout/IconVerticalSolidList"/>
    <dgm:cxn modelId="{AC44F487-6E46-4E2B-A8F1-C83077B8DE31}" type="presParOf" srcId="{968D52B2-6BAF-4F40-9A64-2B2356A47CC8}" destId="{7F5FC306-9620-4288-AF5E-A7534F757348}" srcOrd="2" destOrd="0" presId="urn:microsoft.com/office/officeart/2018/2/layout/IconVerticalSolidList"/>
    <dgm:cxn modelId="{147C7ACF-B39B-4B7F-AED7-1AD5633C3FBF}" type="presParOf" srcId="{968D52B2-6BAF-4F40-9A64-2B2356A47CC8}" destId="{76A356A6-BB4B-4D2D-A1A5-7B49A5D7E107}" srcOrd="3" destOrd="0" presId="urn:microsoft.com/office/officeart/2018/2/layout/IconVerticalSolidList"/>
    <dgm:cxn modelId="{F7C3243B-F3A2-432A-8810-4A793C5DE7C0}" type="presParOf" srcId="{968D52B2-6BAF-4F40-9A64-2B2356A47CC8}" destId="{9E9B8032-9174-444E-84FC-A95CE0656B18}" srcOrd="4" destOrd="0" presId="urn:microsoft.com/office/officeart/2018/2/layout/IconVerticalSolidList"/>
    <dgm:cxn modelId="{2BBF9473-50C5-4BB4-A84E-84403456A2C9}" type="presParOf" srcId="{275A3A22-C403-48AA-BE0B-81B4C2FE92B6}" destId="{9E3117E9-B98A-42A7-83A1-6820C35E290B}" srcOrd="5" destOrd="0" presId="urn:microsoft.com/office/officeart/2018/2/layout/IconVerticalSolidList"/>
    <dgm:cxn modelId="{21C887A4-2F06-43DC-94BD-AE4C31321B67}" type="presParOf" srcId="{275A3A22-C403-48AA-BE0B-81B4C2FE92B6}" destId="{5E03B039-71A0-457F-9B34-A14CABC232E9}" srcOrd="6" destOrd="0" presId="urn:microsoft.com/office/officeart/2018/2/layout/IconVerticalSolidList"/>
    <dgm:cxn modelId="{A7D13E64-F24D-4C75-95C7-4946AE5C70AB}" type="presParOf" srcId="{5E03B039-71A0-457F-9B34-A14CABC232E9}" destId="{C0A23328-3DBD-465A-A18F-6DFAD33A1EB9}" srcOrd="0" destOrd="0" presId="urn:microsoft.com/office/officeart/2018/2/layout/IconVerticalSolidList"/>
    <dgm:cxn modelId="{1C628FA2-6153-4A49-9065-94426860CEC0}" type="presParOf" srcId="{5E03B039-71A0-457F-9B34-A14CABC232E9}" destId="{EB0480CD-DB65-49A5-B059-BDB9A6F40D57}" srcOrd="1" destOrd="0" presId="urn:microsoft.com/office/officeart/2018/2/layout/IconVerticalSolidList"/>
    <dgm:cxn modelId="{5D0C05FB-D01B-4B80-AF01-8362027067EE}" type="presParOf" srcId="{5E03B039-71A0-457F-9B34-A14CABC232E9}" destId="{9A87E43D-6C5C-4E5F-848A-50E3F95372BF}" srcOrd="2" destOrd="0" presId="urn:microsoft.com/office/officeart/2018/2/layout/IconVerticalSolidList"/>
    <dgm:cxn modelId="{8156C514-80CB-42C1-B27D-74150EE0C7A8}" type="presParOf" srcId="{5E03B039-71A0-457F-9B34-A14CABC232E9}" destId="{AC9C4DF7-F646-4AB4-814B-BC7CB82C1B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CAE42-F946-46A3-BEA4-BC23AB977802}">
      <dsp:nvSpPr>
        <dsp:cNvPr id="0" name=""/>
        <dsp:cNvSpPr/>
      </dsp:nvSpPr>
      <dsp:spPr>
        <a:xfrm>
          <a:off x="0" y="1869"/>
          <a:ext cx="10835122" cy="9476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01D22-2935-43CE-A4E3-C080BD9DBEF3}">
      <dsp:nvSpPr>
        <dsp:cNvPr id="0" name=""/>
        <dsp:cNvSpPr/>
      </dsp:nvSpPr>
      <dsp:spPr>
        <a:xfrm>
          <a:off x="286661" y="215089"/>
          <a:ext cx="521203" cy="5212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C209B-5B97-4876-9887-59E63EC0EE46}">
      <dsp:nvSpPr>
        <dsp:cNvPr id="0" name=""/>
        <dsp:cNvSpPr/>
      </dsp:nvSpPr>
      <dsp:spPr>
        <a:xfrm>
          <a:off x="1094526" y="1869"/>
          <a:ext cx="4875804" cy="947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92" tIns="100292" rIns="100292" bIns="10029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4 Motor Drive Train (Kit Bot with Victor SPX)</a:t>
          </a:r>
        </a:p>
      </dsp:txBody>
      <dsp:txXfrm>
        <a:off x="1094526" y="1869"/>
        <a:ext cx="4875804" cy="947641"/>
      </dsp:txXfrm>
    </dsp:sp>
    <dsp:sp modelId="{4C0F128A-B05F-4792-BF41-98FF8811CF10}">
      <dsp:nvSpPr>
        <dsp:cNvPr id="0" name=""/>
        <dsp:cNvSpPr/>
      </dsp:nvSpPr>
      <dsp:spPr>
        <a:xfrm>
          <a:off x="5970331" y="1869"/>
          <a:ext cx="4864790" cy="947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92" tIns="100292" rIns="100292" bIns="10029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PWM 0-3</a:t>
          </a:r>
        </a:p>
      </dsp:txBody>
      <dsp:txXfrm>
        <a:off x="5970331" y="1869"/>
        <a:ext cx="4864790" cy="947641"/>
      </dsp:txXfrm>
    </dsp:sp>
    <dsp:sp modelId="{7EF51919-1A19-4B55-A99C-C67CC0B7C9B1}">
      <dsp:nvSpPr>
        <dsp:cNvPr id="0" name=""/>
        <dsp:cNvSpPr/>
      </dsp:nvSpPr>
      <dsp:spPr>
        <a:xfrm>
          <a:off x="0" y="1186422"/>
          <a:ext cx="10835122" cy="9476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A5A057-EE6D-49CC-9E0C-D570BFEDF3E6}">
      <dsp:nvSpPr>
        <dsp:cNvPr id="0" name=""/>
        <dsp:cNvSpPr/>
      </dsp:nvSpPr>
      <dsp:spPr>
        <a:xfrm>
          <a:off x="286661" y="1399641"/>
          <a:ext cx="521203" cy="5212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D9FBC-FAD5-445D-9D7C-180CCE3BFBDF}">
      <dsp:nvSpPr>
        <dsp:cNvPr id="0" name=""/>
        <dsp:cNvSpPr/>
      </dsp:nvSpPr>
      <dsp:spPr>
        <a:xfrm>
          <a:off x="1094526" y="1186422"/>
          <a:ext cx="4875804" cy="947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92" tIns="100292" rIns="100292" bIns="10029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 Motor (Victor SPX)</a:t>
          </a:r>
        </a:p>
      </dsp:txBody>
      <dsp:txXfrm>
        <a:off x="1094526" y="1186422"/>
        <a:ext cx="4875804" cy="947641"/>
      </dsp:txXfrm>
    </dsp:sp>
    <dsp:sp modelId="{0E445719-2E85-4B60-A540-EF3753DB2FE3}">
      <dsp:nvSpPr>
        <dsp:cNvPr id="0" name=""/>
        <dsp:cNvSpPr/>
      </dsp:nvSpPr>
      <dsp:spPr>
        <a:xfrm>
          <a:off x="5970331" y="1186422"/>
          <a:ext cx="4864790" cy="947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92" tIns="100292" rIns="100292" bIns="10029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PWM 4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Up and down on a 2 buttons</a:t>
          </a:r>
        </a:p>
      </dsp:txBody>
      <dsp:txXfrm>
        <a:off x="5970331" y="1186422"/>
        <a:ext cx="4864790" cy="947641"/>
      </dsp:txXfrm>
    </dsp:sp>
    <dsp:sp modelId="{377AFD2D-A51B-4E96-A0B9-37FB2DC0CF45}">
      <dsp:nvSpPr>
        <dsp:cNvPr id="0" name=""/>
        <dsp:cNvSpPr/>
      </dsp:nvSpPr>
      <dsp:spPr>
        <a:xfrm>
          <a:off x="0" y="2370974"/>
          <a:ext cx="10835122" cy="9476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246310-3F75-4942-9389-245175F9F915}">
      <dsp:nvSpPr>
        <dsp:cNvPr id="0" name=""/>
        <dsp:cNvSpPr/>
      </dsp:nvSpPr>
      <dsp:spPr>
        <a:xfrm>
          <a:off x="286661" y="2584194"/>
          <a:ext cx="521203" cy="5212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356A6-BB4B-4D2D-A1A5-7B49A5D7E107}">
      <dsp:nvSpPr>
        <dsp:cNvPr id="0" name=""/>
        <dsp:cNvSpPr/>
      </dsp:nvSpPr>
      <dsp:spPr>
        <a:xfrm>
          <a:off x="1094526" y="2370974"/>
          <a:ext cx="4875804" cy="947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92" tIns="100292" rIns="100292" bIns="10029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 Solenoids</a:t>
          </a:r>
        </a:p>
      </dsp:txBody>
      <dsp:txXfrm>
        <a:off x="1094526" y="2370974"/>
        <a:ext cx="4875804" cy="947641"/>
      </dsp:txXfrm>
    </dsp:sp>
    <dsp:sp modelId="{9E9B8032-9174-444E-84FC-A95CE0656B18}">
      <dsp:nvSpPr>
        <dsp:cNvPr id="0" name=""/>
        <dsp:cNvSpPr/>
      </dsp:nvSpPr>
      <dsp:spPr>
        <a:xfrm>
          <a:off x="5970331" y="2370974"/>
          <a:ext cx="4864790" cy="947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92" tIns="100292" rIns="100292" bIns="10029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PCM 0-1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Out and In on 2 buttons</a:t>
          </a:r>
        </a:p>
      </dsp:txBody>
      <dsp:txXfrm>
        <a:off x="5970331" y="2370974"/>
        <a:ext cx="4864790" cy="947641"/>
      </dsp:txXfrm>
    </dsp:sp>
    <dsp:sp modelId="{C0A23328-3DBD-465A-A18F-6DFAD33A1EB9}">
      <dsp:nvSpPr>
        <dsp:cNvPr id="0" name=""/>
        <dsp:cNvSpPr/>
      </dsp:nvSpPr>
      <dsp:spPr>
        <a:xfrm>
          <a:off x="0" y="3555527"/>
          <a:ext cx="10835122" cy="9476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480CD-DB65-49A5-B059-BDB9A6F40D57}">
      <dsp:nvSpPr>
        <dsp:cNvPr id="0" name=""/>
        <dsp:cNvSpPr/>
      </dsp:nvSpPr>
      <dsp:spPr>
        <a:xfrm>
          <a:off x="286661" y="3768746"/>
          <a:ext cx="521203" cy="5212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C4DF7-F646-4AB4-814B-BC7CB82C1B6F}">
      <dsp:nvSpPr>
        <dsp:cNvPr id="0" name=""/>
        <dsp:cNvSpPr/>
      </dsp:nvSpPr>
      <dsp:spPr>
        <a:xfrm>
          <a:off x="1094526" y="3555527"/>
          <a:ext cx="9740595" cy="947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92" tIns="100292" rIns="100292" bIns="10029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10 Minute Time Limit!!!!</a:t>
          </a:r>
        </a:p>
      </dsp:txBody>
      <dsp:txXfrm>
        <a:off x="1094526" y="3555527"/>
        <a:ext cx="9740595" cy="9476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908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293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20650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/>
        </p:nvSpPr>
        <p:spPr>
          <a:xfrm>
            <a:off x="11072378" y="235732"/>
            <a:ext cx="11465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FRC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F5D582A-D847-488C-821C-9260F3F6486A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483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/>
        </p:nvSpPr>
        <p:spPr>
          <a:xfrm>
            <a:off x="11072378" y="235732"/>
            <a:ext cx="11465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FRC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F5D582A-D847-488C-821C-9260F3F6486A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7629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/>
        </p:nvSpPr>
        <p:spPr>
          <a:xfrm>
            <a:off x="11072378" y="235732"/>
            <a:ext cx="11465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FRC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F5D582A-D847-488C-821C-9260F3F6486A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390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5332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6108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/>
        </p:nvSpPr>
        <p:spPr>
          <a:xfrm>
            <a:off x="11072378" y="235732"/>
            <a:ext cx="11465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FRC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D582A-D847-488C-821C-9260F3F64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45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/>
        </p:nvSpPr>
        <p:spPr>
          <a:xfrm>
            <a:off x="11072378" y="235732"/>
            <a:ext cx="11465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FRC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D582A-D847-488C-821C-9260F3F64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64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4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7597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F5D582A-D847-488C-821C-9260F3F64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26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/>
        </p:nvSpPr>
        <p:spPr>
          <a:xfrm>
            <a:off x="11073384" y="237744"/>
            <a:ext cx="11465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FRC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F5D582A-D847-488C-821C-9260F3F64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00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/>
        </p:nvSpPr>
        <p:spPr>
          <a:xfrm>
            <a:off x="11072378" y="235732"/>
            <a:ext cx="11465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FRC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F5D582A-D847-488C-821C-9260F3F6486A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2993892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/>
        </p:nvSpPr>
        <p:spPr>
          <a:xfrm>
            <a:off x="11072378" y="235732"/>
            <a:ext cx="11465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FRC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F5D582A-D847-488C-821C-9260F3F6486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9671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/>
        </p:nvSpPr>
        <p:spPr>
          <a:xfrm>
            <a:off x="11072378" y="235732"/>
            <a:ext cx="11465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FRC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F5D582A-D847-488C-821C-9260F3F6486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643039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34892544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014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7F5D582A-D847-488C-821C-9260F3F6486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936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B7A6940-D39D-47FD-905D-4F862A63F1A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98" y="1232941"/>
            <a:ext cx="4428523" cy="439309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11173A7-4C41-478E-B050-CADAE5C6D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CA0024F-63A5-4A2D-80CD-C588A00E7E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Moe</a:t>
            </a:r>
          </a:p>
          <a:p>
            <a:r>
              <a:rPr lang="en-US" dirty="0"/>
              <a:t>JumpStart 2020</a:t>
            </a:r>
          </a:p>
        </p:txBody>
      </p:sp>
    </p:spTree>
    <p:extLst>
      <p:ext uri="{BB962C8B-B14F-4D97-AF65-F5344CB8AC3E}">
        <p14:creationId xmlns:p14="http://schemas.microsoft.com/office/powerpoint/2010/main" val="2054118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5AD3CDE-68DE-4341-ABCF-A231CFF670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91C48DC-EBCA-40FD-BE32-B56A6C0E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Spaghetti Code</a:t>
            </a:r>
          </a:p>
        </p:txBody>
      </p:sp>
    </p:spTree>
    <p:extLst>
      <p:ext uri="{BB962C8B-B14F-4D97-AF65-F5344CB8AC3E}">
        <p14:creationId xmlns:p14="http://schemas.microsoft.com/office/powerpoint/2010/main" val="1287730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C6AF-9460-4D5C-8FCD-67B7DE1D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LabVIEW Keystrokes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A8909-51D6-4A64-BA84-537621852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Ctrl-e: goes between front panel and block diagram</a:t>
            </a:r>
          </a:p>
          <a:p>
            <a:r>
              <a:rPr lang="en-US" dirty="0"/>
              <a:t>Ctrl-b: cleans up any broken wires</a:t>
            </a:r>
          </a:p>
          <a:p>
            <a:r>
              <a:rPr lang="en-US" dirty="0"/>
              <a:t>Ctrl-u: cleans up the highlighted code </a:t>
            </a:r>
          </a:p>
          <a:p>
            <a:pPr lvl="1"/>
            <a:r>
              <a:rPr lang="en-US" dirty="0"/>
              <a:t>Be carful with this one </a:t>
            </a:r>
          </a:p>
          <a:p>
            <a:r>
              <a:rPr lang="en-US" dirty="0"/>
              <a:t> Ctrl-Shift-n: pulls up the navigation window </a:t>
            </a:r>
          </a:p>
          <a:p>
            <a:pPr lvl="1"/>
            <a:r>
              <a:rPr lang="en-US" dirty="0"/>
              <a:t>Very helpful in big code </a:t>
            </a:r>
          </a:p>
          <a:p>
            <a:r>
              <a:rPr lang="en-US" dirty="0"/>
              <a:t>Ctrl-l: error list </a:t>
            </a:r>
          </a:p>
          <a:p>
            <a:r>
              <a:rPr lang="en-US" dirty="0"/>
              <a:t>Ctrl-z: undo </a:t>
            </a:r>
          </a:p>
          <a:p>
            <a:r>
              <a:rPr lang="en-US" dirty="0"/>
              <a:t>Ctrl-mouse: moves whole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14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A6DD-BABF-43D2-933B-8CF90597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1D632-EF13-4555-96E1-FE947C9BA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37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8B7F-B994-4A4C-AA94-EBF34AA7A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 anchor="b">
            <a:normAutofit/>
          </a:bodyPr>
          <a:lstStyle/>
          <a:p>
            <a:r>
              <a:rPr lang="en-US" dirty="0"/>
              <a:t>Robot 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2A4B6-70B6-486B-96B4-4E72821E8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87" y="1977380"/>
            <a:ext cx="5181600" cy="3873246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EBCAE-1A4F-43E1-8D81-7DBD2F84C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</p:spPr>
        <p:txBody>
          <a:bodyPr>
            <a:normAutofit/>
          </a:bodyPr>
          <a:lstStyle/>
          <a:p>
            <a:r>
              <a:rPr lang="en-US" dirty="0"/>
              <a:t>This is how your robot determines what to run.</a:t>
            </a:r>
          </a:p>
          <a:p>
            <a:r>
              <a:rPr lang="en-US" dirty="0"/>
              <a:t>Given information by the FMS or the Driver Station.</a:t>
            </a:r>
          </a:p>
          <a:p>
            <a:r>
              <a:rPr lang="en-US" dirty="0"/>
              <a:t>Do Not Modify This!! (unless you know what you are doing) </a:t>
            </a:r>
          </a:p>
        </p:txBody>
      </p:sp>
    </p:spTree>
    <p:extLst>
      <p:ext uri="{BB962C8B-B14F-4D97-AF65-F5344CB8AC3E}">
        <p14:creationId xmlns:p14="http://schemas.microsoft.com/office/powerpoint/2010/main" val="1630726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CE1B-BE8B-43C2-B399-D4FCFED0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 anchor="b">
            <a:normAutofit/>
          </a:bodyPr>
          <a:lstStyle/>
          <a:p>
            <a:r>
              <a:rPr lang="en-US" dirty="0"/>
              <a:t>Begin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53786-A539-4B58-9BF7-581E16FE9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</p:spPr>
        <p:txBody>
          <a:bodyPr>
            <a:normAutofit/>
          </a:bodyPr>
          <a:lstStyle/>
          <a:p>
            <a:r>
              <a:rPr lang="en-US" dirty="0"/>
              <a:t>This is where you will initialize everything in your program.</a:t>
            </a:r>
          </a:p>
          <a:p>
            <a:r>
              <a:rPr lang="en-US" dirty="0"/>
              <a:t>Everything needs to be opened and given a reference name. </a:t>
            </a:r>
          </a:p>
          <a:p>
            <a:r>
              <a:rPr lang="en-US" dirty="0"/>
              <a:t>Give it a meaningful name</a:t>
            </a:r>
          </a:p>
          <a:p>
            <a:pPr lvl="1"/>
            <a:r>
              <a:rPr lang="en-US" sz="2400" strike="sngStrike" err="1"/>
              <a:t>MyMotor</a:t>
            </a:r>
            <a:endParaRPr lang="en-US" sz="2400" strike="sngStrike"/>
          </a:p>
          <a:p>
            <a:pPr lvl="1"/>
            <a:r>
              <a:rPr lang="en-US" sz="2400" err="1"/>
              <a:t>Left_Shooter_Motor</a:t>
            </a:r>
            <a:endParaRPr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83FF05-6B26-4834-B2FF-1B36E1D0A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321" l="4932" r="89315">
                        <a14:foregroundMark x1="52055" y1="18679" x2="52055" y2="18679"/>
                        <a14:foregroundMark x1="68493" y1="17358" x2="68493" y2="17358"/>
                        <a14:foregroundMark x1="53151" y1="15094" x2="53151" y2="15094"/>
                        <a14:foregroundMark x1="22192" y1="17358" x2="22192" y2="17358"/>
                        <a14:foregroundMark x1="36712" y1="16604" x2="36712" y2="16604"/>
                        <a14:foregroundMark x1="15342" y1="13208" x2="35342" y2="28491"/>
                        <a14:foregroundMark x1="35342" y1="28491" x2="54521" y2="66792"/>
                        <a14:foregroundMark x1="54521" y1="66792" x2="62192" y2="73585"/>
                        <a14:foregroundMark x1="17808" y1="14151" x2="47123" y2="16604"/>
                        <a14:foregroundMark x1="47123" y1="16604" x2="62192" y2="16415"/>
                        <a14:foregroundMark x1="62192" y1="16415" x2="69041" y2="16415"/>
                        <a14:foregroundMark x1="64658" y1="19811" x2="66849" y2="29811"/>
                        <a14:foregroundMark x1="18904" y1="55472" x2="22466" y2="79245"/>
                        <a14:foregroundMark x1="22466" y1="79245" x2="32329" y2="86604"/>
                        <a14:foregroundMark x1="32329" y1="86604" x2="47123" y2="88302"/>
                        <a14:foregroundMark x1="47123" y1="88302" x2="64110" y2="87736"/>
                        <a14:foregroundMark x1="64110" y1="87736" x2="75616" y2="82264"/>
                        <a14:foregroundMark x1="75616" y1="82264" x2="66849" y2="72453"/>
                        <a14:foregroundMark x1="66849" y1="72453" x2="35068" y2="73396"/>
                        <a14:foregroundMark x1="35068" y1="73396" x2="38630" y2="64151"/>
                        <a14:foregroundMark x1="38630" y1="64151" x2="55890" y2="63962"/>
                        <a14:foregroundMark x1="55890" y1="63962" x2="69041" y2="59811"/>
                        <a14:foregroundMark x1="69041" y1="59811" x2="55616" y2="55472"/>
                        <a14:foregroundMark x1="55616" y1="55472" x2="41644" y2="56038"/>
                        <a14:foregroundMark x1="41644" y1="56038" x2="53973" y2="50755"/>
                        <a14:foregroundMark x1="53973" y1="50755" x2="68219" y2="51698"/>
                        <a14:foregroundMark x1="68219" y1="51698" x2="57534" y2="45472"/>
                        <a14:foregroundMark x1="57534" y1="45472" x2="41918" y2="47547"/>
                        <a14:foregroundMark x1="41918" y1="47547" x2="50959" y2="40566"/>
                        <a14:foregroundMark x1="50959" y1="40566" x2="64658" y2="41698"/>
                        <a14:foregroundMark x1="64658" y1="41698" x2="55890" y2="34151"/>
                        <a14:foregroundMark x1="55890" y1="34151" x2="40548" y2="34151"/>
                        <a14:foregroundMark x1="40548" y1="34151" x2="49589" y2="26792"/>
                        <a14:foregroundMark x1="49589" y1="26792" x2="36164" y2="25283"/>
                        <a14:foregroundMark x1="36164" y1="25283" x2="48767" y2="20566"/>
                        <a14:foregroundMark x1="48767" y1="20566" x2="63562" y2="19245"/>
                        <a14:foregroundMark x1="63562" y1="19245" x2="64110" y2="19245"/>
                        <a14:foregroundMark x1="51233" y1="55472" x2="36438" y2="53962"/>
                        <a14:foregroundMark x1="36438" y1="53962" x2="21370" y2="55283"/>
                        <a14:foregroundMark x1="21370" y1="55283" x2="37808" y2="55283"/>
                        <a14:foregroundMark x1="37808" y1="55283" x2="31781" y2="45660"/>
                        <a14:foregroundMark x1="31781" y1="45660" x2="24658" y2="54717"/>
                        <a14:foregroundMark x1="24658" y1="54717" x2="20822" y2="45283"/>
                        <a14:foregroundMark x1="20822" y1="45283" x2="37260" y2="48491"/>
                        <a14:foregroundMark x1="37260" y1="48491" x2="46027" y2="40943"/>
                        <a14:foregroundMark x1="46027" y1="40943" x2="31233" y2="36226"/>
                        <a14:foregroundMark x1="31233" y1="36226" x2="29863" y2="53019"/>
                        <a14:foregroundMark x1="72055" y1="81509" x2="72329" y2="91509"/>
                        <a14:foregroundMark x1="72329" y1="91509" x2="58356" y2="89245"/>
                        <a14:foregroundMark x1="58356" y1="89245" x2="72603" y2="91887"/>
                        <a14:foregroundMark x1="72603" y1="91887" x2="43014" y2="91321"/>
                        <a14:foregroundMark x1="43014" y1="91321" x2="41918" y2="89057"/>
                        <a14:foregroundMark x1="82192" y1="86415" x2="74795" y2="76226"/>
                        <a14:foregroundMark x1="74795" y1="76226" x2="65753" y2="32830"/>
                        <a14:foregroundMark x1="65753" y1="32830" x2="68219" y2="23208"/>
                        <a14:foregroundMark x1="68219" y1="23208" x2="61644" y2="14528"/>
                        <a14:foregroundMark x1="61644" y1="14528" x2="26027" y2="13774"/>
                        <a14:foregroundMark x1="26027" y1="13774" x2="14521" y2="19245"/>
                        <a14:foregroundMark x1="14521" y1="19245" x2="19178" y2="40943"/>
                        <a14:foregroundMark x1="19178" y1="40943" x2="15068" y2="51132"/>
                        <a14:foregroundMark x1="15068" y1="51132" x2="6301" y2="58302"/>
                        <a14:foregroundMark x1="6301" y1="58302" x2="14247" y2="79245"/>
                        <a14:foregroundMark x1="14247" y1="79245" x2="23014" y2="80943"/>
                        <a14:foregroundMark x1="7671" y1="57925" x2="7671" y2="53585"/>
                        <a14:foregroundMark x1="51233" y1="77736" x2="51233" y2="77736"/>
                        <a14:foregroundMark x1="52055" y1="77170" x2="52055" y2="77170"/>
                        <a14:foregroundMark x1="57534" y1="77736" x2="52055" y2="77170"/>
                        <a14:foregroundMark x1="56438" y1="76981" x2="52877" y2="76226"/>
                        <a14:foregroundMark x1="49863" y1="76038" x2="49863" y2="76038"/>
                        <a14:foregroundMark x1="47945" y1="77547" x2="47945" y2="77547"/>
                        <a14:foregroundMark x1="70137" y1="16038" x2="70137" y2="16038"/>
                        <a14:foregroundMark x1="71233" y1="15283" x2="71233" y2="15283"/>
                        <a14:foregroundMark x1="73151" y1="15283" x2="73151" y2="15283"/>
                        <a14:foregroundMark x1="75068" y1="15472" x2="75068" y2="15472"/>
                        <a14:foregroundMark x1="74795" y1="14528" x2="68219" y2="20943"/>
                        <a14:foregroundMark x1="12603" y1="76604" x2="12603" y2="76604"/>
                        <a14:foregroundMark x1="12877" y1="76981" x2="10685" y2="76415"/>
                        <a14:foregroundMark x1="16712" y1="79434" x2="11781" y2="77547"/>
                        <a14:foregroundMark x1="50137" y1="36415" x2="54795" y2="36981"/>
                        <a14:foregroundMark x1="17808" y1="26038" x2="14795" y2="14528"/>
                        <a14:foregroundMark x1="80822" y1="82453" x2="75342" y2="75660"/>
                        <a14:foregroundMark x1="82466" y1="82453" x2="73699" y2="74528"/>
                        <a14:foregroundMark x1="73699" y1="74528" x2="72329" y2="74528"/>
                        <a14:foregroundMark x1="83014" y1="79623" x2="72877" y2="74340"/>
                        <a14:foregroundMark x1="83836" y1="77925" x2="73151" y2="74906"/>
                        <a14:foregroundMark x1="82466" y1="77736" x2="74795" y2="75094"/>
                        <a14:foregroundMark x1="84932" y1="75660" x2="76986" y2="73585"/>
                        <a14:foregroundMark x1="78904" y1="61698" x2="78082" y2="51509"/>
                        <a14:foregroundMark x1="78082" y1="51509" x2="68493" y2="49057"/>
                        <a14:foregroundMark x1="76712" y1="42075" x2="68219" y2="34528"/>
                        <a14:foregroundMark x1="68219" y1="34528" x2="67671" y2="34528"/>
                        <a14:foregroundMark x1="76712" y1="21321" x2="75068" y2="11698"/>
                        <a14:foregroundMark x1="75068" y1="11698" x2="64110" y2="12264"/>
                        <a14:foregroundMark x1="59452" y1="13585" x2="45753" y2="13774"/>
                        <a14:foregroundMark x1="27945" y1="83208" x2="13699" y2="80755"/>
                        <a14:foregroundMark x1="13699" y1="80755" x2="7397" y2="76981"/>
                        <a14:foregroundMark x1="10137" y1="61132" x2="4932" y2="51698"/>
                        <a14:foregroundMark x1="4932" y1="51698" x2="9041" y2="48679"/>
                        <a14:backgroundMark x1="82466" y1="6792" x2="82466" y2="67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04547" y="1651044"/>
            <a:ext cx="3116906" cy="4525919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98276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D14E-A4BB-4001-AED9-AAFFEF76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 anchor="b">
            <a:normAutofit/>
          </a:bodyPr>
          <a:lstStyle/>
          <a:p>
            <a:r>
              <a:rPr lang="en-US" dirty="0"/>
              <a:t>Autonomous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7E42A-8B4B-4A3B-8CD2-8433B86FF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87" y="1964427"/>
            <a:ext cx="5181600" cy="3899153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713A1-A5FA-4E83-8954-66E1726BC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</p:spPr>
        <p:txBody>
          <a:bodyPr>
            <a:normAutofit/>
          </a:bodyPr>
          <a:lstStyle/>
          <a:p>
            <a:r>
              <a:rPr lang="en-US" dirty="0"/>
              <a:t>This is where the autonomous section of your code is.</a:t>
            </a:r>
          </a:p>
          <a:p>
            <a:r>
              <a:rPr lang="en-US" dirty="0"/>
              <a:t>Autonomous is the first 15 seconds of the match.</a:t>
            </a:r>
          </a:p>
        </p:txBody>
      </p:sp>
    </p:spTree>
    <p:extLst>
      <p:ext uri="{BB962C8B-B14F-4D97-AF65-F5344CB8AC3E}">
        <p14:creationId xmlns:p14="http://schemas.microsoft.com/office/powerpoint/2010/main" val="2662696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0EFB9-0881-4598-B68B-3D2A4DA8A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 anchor="b">
            <a:normAutofit/>
          </a:bodyPr>
          <a:lstStyle/>
          <a:p>
            <a:r>
              <a:rPr lang="en-US" dirty="0" err="1"/>
              <a:t>Teleop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CF71A-17E3-4509-8364-19EC28B10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</p:spPr>
        <p:txBody>
          <a:bodyPr>
            <a:normAutofit/>
          </a:bodyPr>
          <a:lstStyle/>
          <a:p>
            <a:r>
              <a:rPr lang="en-US" dirty="0"/>
              <a:t>The bulk of a match (2:15)</a:t>
            </a:r>
          </a:p>
          <a:p>
            <a:r>
              <a:rPr lang="en-US" dirty="0"/>
              <a:t>This is where the drivers control the robot.</a:t>
            </a:r>
          </a:p>
          <a:p>
            <a:r>
              <a:rPr lang="en-US" dirty="0"/>
              <a:t>Joysticks get processed here to make your robot function. </a:t>
            </a:r>
          </a:p>
        </p:txBody>
      </p:sp>
    </p:spTree>
    <p:extLst>
      <p:ext uri="{BB962C8B-B14F-4D97-AF65-F5344CB8AC3E}">
        <p14:creationId xmlns:p14="http://schemas.microsoft.com/office/powerpoint/2010/main" val="2864148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7985E-EFBC-40F4-927E-BE974919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 Tasks / Timed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6F6AC-99E0-4240-84C8-C6AC88C13B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Portion of the code you want to run all of the time.</a:t>
            </a:r>
          </a:p>
          <a:p>
            <a:pPr lvl="1"/>
            <a:r>
              <a:rPr lang="en-US" dirty="0"/>
              <a:t>Gyros</a:t>
            </a:r>
          </a:p>
          <a:p>
            <a:pPr lvl="1"/>
            <a:r>
              <a:rPr lang="en-US" dirty="0"/>
              <a:t>Vision Tracking</a:t>
            </a:r>
          </a:p>
          <a:p>
            <a:pPr lvl="1"/>
            <a:r>
              <a:rPr lang="en-US" dirty="0"/>
              <a:t>LED Lights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39781-5116-403D-A833-A68A0852B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609" y="3276735"/>
            <a:ext cx="78676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85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4AA0-41D8-4446-AB4D-FBA0DEFB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 a Robot!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B1EF7-EB23-45E3-84E8-40B89DB42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how easy and quick LabVIEW can be!</a:t>
            </a:r>
          </a:p>
        </p:txBody>
      </p:sp>
    </p:spTree>
    <p:extLst>
      <p:ext uri="{BB962C8B-B14F-4D97-AF65-F5344CB8AC3E}">
        <p14:creationId xmlns:p14="http://schemas.microsoft.com/office/powerpoint/2010/main" val="3540537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1663-67C5-477C-98FB-CA9D0950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 anchor="b">
            <a:normAutofit/>
          </a:bodyPr>
          <a:lstStyle/>
          <a:p>
            <a:r>
              <a:rPr lang="en-US" dirty="0"/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87AB1E-FCFB-4BC2-AE77-5707ACE04C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712416"/>
              </p:ext>
            </p:extLst>
          </p:nvPr>
        </p:nvGraphicFramePr>
        <p:xfrm>
          <a:off x="518678" y="1671924"/>
          <a:ext cx="10835122" cy="4505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371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C8523D-1AFB-46F3-8712-BB8BF94DB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Minnesota CSA</a:t>
            </a:r>
          </a:p>
          <a:p>
            <a:r>
              <a:rPr lang="en-US" dirty="0"/>
              <a:t>FRC Alumni</a:t>
            </a:r>
          </a:p>
          <a:p>
            <a:r>
              <a:rPr lang="en-US" dirty="0"/>
              <a:t>5 Years FRC Mentor</a:t>
            </a:r>
          </a:p>
          <a:p>
            <a:r>
              <a:rPr lang="en-US" dirty="0"/>
              <a:t>LabVIEW Beta Tester 4 years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E5F51-5CC2-4752-B873-17B660A1E9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Brandon Moe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DD0BF6-5D6C-44A2-85C7-B5F545DA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9551C6F-AAA2-460A-A4E1-6DCD9C93C41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9290" y="0"/>
            <a:ext cx="5702709" cy="6858000"/>
          </a:xfrm>
        </p:spPr>
      </p:pic>
    </p:spTree>
    <p:extLst>
      <p:ext uri="{BB962C8B-B14F-4D97-AF65-F5344CB8AC3E}">
        <p14:creationId xmlns:p14="http://schemas.microsoft.com/office/powerpoint/2010/main" val="1720680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97DE2-6554-4F40-B0AD-04E198EC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you like to see coded in LabVIEW?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402CB-866E-40C1-9D15-E82ACE2DCB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5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06608-9D72-4345-8E6C-B4E76C52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318EE-1C99-45F6-9AA9-32BDDA16E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7" y="1116241"/>
            <a:ext cx="3657600" cy="823912"/>
          </a:xfrm>
        </p:spPr>
        <p:txBody>
          <a:bodyPr/>
          <a:lstStyle/>
          <a:p>
            <a:r>
              <a:rPr lang="en-US" dirty="0"/>
              <a:t>Beginner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6975B-74D2-489B-A505-9BDD64319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23733" y="1092885"/>
            <a:ext cx="3657600" cy="823912"/>
          </a:xfrm>
        </p:spPr>
        <p:txBody>
          <a:bodyPr/>
          <a:lstStyle/>
          <a:p>
            <a:r>
              <a:rPr lang="en-US" dirty="0"/>
              <a:t>Intermediate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093CFF-BDC6-48B3-A680-D69C87CD1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23733" y="1940153"/>
            <a:ext cx="3657600" cy="4258627"/>
          </a:xfrm>
        </p:spPr>
        <p:txBody>
          <a:bodyPr/>
          <a:lstStyle/>
          <a:p>
            <a:r>
              <a:rPr lang="en-US" dirty="0"/>
              <a:t>Shifting Gear Box</a:t>
            </a:r>
          </a:p>
          <a:p>
            <a:r>
              <a:rPr lang="en-US" dirty="0"/>
              <a:t>Turn To Angle</a:t>
            </a:r>
          </a:p>
          <a:p>
            <a:r>
              <a:rPr lang="en-US" dirty="0"/>
              <a:t>LED Lights</a:t>
            </a:r>
          </a:p>
          <a:p>
            <a:r>
              <a:rPr lang="en-US" dirty="0"/>
              <a:t>Custom Driver Station*</a:t>
            </a:r>
          </a:p>
          <a:p>
            <a:r>
              <a:rPr lang="en-US" dirty="0"/>
              <a:t>LabVIEW Classes and Functions (Java Style)</a:t>
            </a:r>
          </a:p>
          <a:p>
            <a:r>
              <a:rPr lang="en-US" dirty="0"/>
              <a:t>Using Sensors to automate code*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B899B-D091-42F0-9BEB-E9C2C31E8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7" y="1959429"/>
            <a:ext cx="3657600" cy="4230234"/>
          </a:xfrm>
        </p:spPr>
        <p:txBody>
          <a:bodyPr/>
          <a:lstStyle/>
          <a:p>
            <a:r>
              <a:rPr lang="en-US" dirty="0"/>
              <a:t>Toggle*</a:t>
            </a:r>
          </a:p>
          <a:p>
            <a:r>
              <a:rPr lang="en-US" dirty="0"/>
              <a:t>Gyro</a:t>
            </a:r>
          </a:p>
          <a:p>
            <a:r>
              <a:rPr lang="en-US" dirty="0"/>
              <a:t>Encoder</a:t>
            </a:r>
          </a:p>
          <a:p>
            <a:r>
              <a:rPr lang="en-US" dirty="0"/>
              <a:t>Pneumatics</a:t>
            </a:r>
          </a:p>
          <a:p>
            <a:r>
              <a:rPr lang="en-US" dirty="0"/>
              <a:t>Limit Switches</a:t>
            </a:r>
          </a:p>
          <a:p>
            <a:r>
              <a:rPr lang="en-US" dirty="0"/>
              <a:t>Robot Safety Features*</a:t>
            </a:r>
          </a:p>
          <a:p>
            <a:r>
              <a:rPr lang="en-US" dirty="0"/>
              <a:t>Coding Best Practices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AC35D21-7A64-4EB3-A8E0-894200EB466E}"/>
              </a:ext>
            </a:extLst>
          </p:cNvPr>
          <p:cNvSpPr txBox="1">
            <a:spLocks/>
          </p:cNvSpPr>
          <p:nvPr/>
        </p:nvSpPr>
        <p:spPr>
          <a:xfrm>
            <a:off x="7928789" y="1954349"/>
            <a:ext cx="3495973" cy="42302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Motion Profiling Vision Tracking</a:t>
            </a:r>
          </a:p>
          <a:p>
            <a:r>
              <a:rPr lang="en-US" dirty="0"/>
              <a:t>Eagle Eye</a:t>
            </a:r>
          </a:p>
          <a:p>
            <a:r>
              <a:rPr lang="en-US" dirty="0"/>
              <a:t>Motion Magic</a:t>
            </a:r>
          </a:p>
          <a:p>
            <a:r>
              <a:rPr lang="en-US" dirty="0"/>
              <a:t>Machine Learning (Logistical Regression)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FDA9A9E-A011-4F54-B9CD-D7DC8667EF4C}"/>
              </a:ext>
            </a:extLst>
          </p:cNvPr>
          <p:cNvSpPr txBox="1">
            <a:spLocks/>
          </p:cNvSpPr>
          <p:nvPr/>
        </p:nvSpPr>
        <p:spPr>
          <a:xfrm>
            <a:off x="7928789" y="1092885"/>
            <a:ext cx="3657600" cy="823912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Advance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ECBEBC-CF93-4F42-BF6F-A15F1B401022}"/>
              </a:ext>
            </a:extLst>
          </p:cNvPr>
          <p:cNvSpPr txBox="1"/>
          <p:nvPr/>
        </p:nvSpPr>
        <p:spPr>
          <a:xfrm>
            <a:off x="179043" y="6399904"/>
            <a:ext cx="399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= recommended</a:t>
            </a:r>
          </a:p>
        </p:txBody>
      </p:sp>
    </p:spTree>
    <p:extLst>
      <p:ext uri="{BB962C8B-B14F-4D97-AF65-F5344CB8AC3E}">
        <p14:creationId xmlns:p14="http://schemas.microsoft.com/office/powerpoint/2010/main" val="4003349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9A14C-3684-46E2-8817-A2F10D7B7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301B5-FAFD-4945-A01D-3E00B33BF0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Brandon Moe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86749-FC45-4675-B607-4F6113D9F4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612-991-2076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5B647-6064-4FA9-9A6A-809A74ED38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moexx399@d.umn.edu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C8C1DD-6D7D-4A22-A2EF-0594075CC4B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https://github.com/moexx399</a:t>
            </a:r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6DCA1DB-4718-4D9A-A74D-67EF609EDF7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98" y="2322358"/>
            <a:ext cx="4428523" cy="2214261"/>
          </a:xfrm>
        </p:spPr>
      </p:pic>
    </p:spTree>
    <p:extLst>
      <p:ext uri="{BB962C8B-B14F-4D97-AF65-F5344CB8AC3E}">
        <p14:creationId xmlns:p14="http://schemas.microsoft.com/office/powerpoint/2010/main" val="320365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EEB8-C7E3-4D75-91AB-84F7BF8D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LabVIEW?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C43E5-C47E-4684-ABA4-962C76D33E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1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2F93FBB-8FAF-4D0B-8C48-5915B28DF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" r="2768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EEB8F6D-19AE-44DC-92DB-EE80322C1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LabVIEW Code Example</a:t>
            </a:r>
          </a:p>
        </p:txBody>
      </p:sp>
    </p:spTree>
    <p:extLst>
      <p:ext uri="{BB962C8B-B14F-4D97-AF65-F5344CB8AC3E}">
        <p14:creationId xmlns:p14="http://schemas.microsoft.com/office/powerpoint/2010/main" val="75399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6DE7-A3D8-4E2C-A16D-53D091DE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9688D-3A83-494A-BA75-DAA3525418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Anything you want to do in LabVIEW has a picture associated with it. (VI’s)</a:t>
            </a:r>
          </a:p>
          <a:p>
            <a:r>
              <a:rPr lang="en-US" dirty="0"/>
              <a:t>Easy to follow. Even the hardware mentor can follow along. </a:t>
            </a:r>
          </a:p>
          <a:p>
            <a:r>
              <a:rPr lang="en-US" dirty="0"/>
              <a:t>Reads left to right. Follow the lines to follow the program. </a:t>
            </a:r>
          </a:p>
          <a:p>
            <a:r>
              <a:rPr lang="en-US" dirty="0"/>
              <a:t>Color coded by default.</a:t>
            </a:r>
          </a:p>
          <a:p>
            <a:pPr lvl="1"/>
            <a:r>
              <a:rPr lang="en-US" dirty="0"/>
              <a:t>Green = Boolean</a:t>
            </a:r>
          </a:p>
          <a:p>
            <a:pPr lvl="1"/>
            <a:r>
              <a:rPr lang="en-US" dirty="0"/>
              <a:t>Pink = String</a:t>
            </a:r>
          </a:p>
          <a:p>
            <a:pPr lvl="1"/>
            <a:r>
              <a:rPr lang="en-US" dirty="0"/>
              <a:t>Orange = Double</a:t>
            </a:r>
          </a:p>
          <a:p>
            <a:pPr lvl="1"/>
            <a:r>
              <a:rPr lang="en-US" dirty="0"/>
              <a:t>Blue = Int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5FDBE0-F2F3-4C92-B0CC-D0B9741FB5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90076"/>
            <a:ext cx="5181600" cy="2647810"/>
          </a:xfrm>
        </p:spPr>
      </p:pic>
    </p:spTree>
    <p:extLst>
      <p:ext uri="{BB962C8B-B14F-4D97-AF65-F5344CB8AC3E}">
        <p14:creationId xmlns:p14="http://schemas.microsoft.com/office/powerpoint/2010/main" val="377701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6DC2-F85E-4950-916A-DA464CB5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BDCEA-43C2-45B9-AC12-22D4820043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function will run when it has enough data to run.</a:t>
            </a:r>
          </a:p>
          <a:p>
            <a:r>
              <a:rPr lang="en-US" dirty="0"/>
              <a:t>It will not wait for something else in the code to finish if it has enough data to run. </a:t>
            </a:r>
          </a:p>
          <a:p>
            <a:r>
              <a:rPr lang="en-US" dirty="0"/>
              <a:t>In contrast, it will always wait until it has enough data.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2A2649-6429-416B-8CD0-2D2978BAE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562" y="1285875"/>
            <a:ext cx="3876675" cy="2143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97AEAD-1809-45AF-B7D3-6A7550A4B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562" y="3502070"/>
            <a:ext cx="37147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3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8C57-A678-490D-9898-034729BB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LabVIEW 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1A679-B71A-4701-B585-6363854BA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4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13EA-C070-45AB-8424-F60623B5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DF846-0CB7-4E14-9E91-74BE946F6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 Panel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0658B-55B6-4F88-AE13-B4CBD1FAA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1AC0AE-EDC4-4E14-8360-F113B8D754F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C981FB-1E16-4933-8687-1B8B056A06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34CF42-64DC-40DE-9F82-9DDE34125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1" y="2505075"/>
            <a:ext cx="5544612" cy="34571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330CF9-A53D-4988-ACB9-E2168011C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654" y="2505075"/>
            <a:ext cx="6345746" cy="345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08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E310-3ACA-4CA8-9521-A55238EF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 anchor="b">
            <a:normAutofit/>
          </a:bodyPr>
          <a:lstStyle/>
          <a:p>
            <a:r>
              <a:rPr lang="en-US" dirty="0"/>
              <a:t>LabVIEW Pallet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C686F-413A-4E53-99AE-EDDB3CDC5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</p:spPr>
        <p:txBody>
          <a:bodyPr>
            <a:normAutofit/>
          </a:bodyPr>
          <a:lstStyle/>
          <a:p>
            <a:r>
              <a:rPr lang="en-US" dirty="0"/>
              <a:t>All functions are found here</a:t>
            </a:r>
          </a:p>
          <a:p>
            <a:r>
              <a:rPr lang="en-US" dirty="0"/>
              <a:t>Used to write code</a:t>
            </a:r>
          </a:p>
          <a:p>
            <a:r>
              <a:rPr lang="en-US" dirty="0"/>
              <a:t>Right Click to pull up pallet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9947F-8CDE-4FDA-83FC-B899C50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920" y="1651044"/>
            <a:ext cx="1488160" cy="45259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2735004"/>
      </p:ext>
    </p:extLst>
  </p:cSld>
  <p:clrMapOvr>
    <a:masterClrMapping/>
  </p:clrMapOvr>
</p:sld>
</file>

<file path=ppt/theme/theme1.xml><?xml version="1.0" encoding="utf-8"?>
<a:theme xmlns:a="http://schemas.openxmlformats.org/drawingml/2006/main" name="tf00951641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520</Words>
  <Application>Microsoft Office PowerPoint</Application>
  <PresentationFormat>Widescreen</PresentationFormat>
  <Paragraphs>106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Black</vt:lpstr>
      <vt:lpstr>Calibri</vt:lpstr>
      <vt:lpstr>Gill Sans SemiBold</vt:lpstr>
      <vt:lpstr>Times New Roman</vt:lpstr>
      <vt:lpstr>tf00951641</vt:lpstr>
      <vt:lpstr>LabVIEW</vt:lpstr>
      <vt:lpstr>Who am I</vt:lpstr>
      <vt:lpstr>What is LabVIEW?</vt:lpstr>
      <vt:lpstr>LabVIEW Code Example</vt:lpstr>
      <vt:lpstr>Visual Programming Language</vt:lpstr>
      <vt:lpstr>Data Flow Programming</vt:lpstr>
      <vt:lpstr>LabVIEW Terminology</vt:lpstr>
      <vt:lpstr>Views</vt:lpstr>
      <vt:lpstr>LabVIEW Pallet</vt:lpstr>
      <vt:lpstr>Spaghetti Code</vt:lpstr>
      <vt:lpstr>LabVIEW Keystrokes to know</vt:lpstr>
      <vt:lpstr>Parts of a Program</vt:lpstr>
      <vt:lpstr>Robot Main</vt:lpstr>
      <vt:lpstr>Begin</vt:lpstr>
      <vt:lpstr>Autonomous</vt:lpstr>
      <vt:lpstr>Teleop</vt:lpstr>
      <vt:lpstr>Periodic Tasks / Timed Tasks</vt:lpstr>
      <vt:lpstr>Let’s Code a Robot!</vt:lpstr>
      <vt:lpstr>Requirements</vt:lpstr>
      <vt:lpstr>What would you like to see coded in LabVIEW?</vt:lpstr>
      <vt:lpstr>Options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LabVIEW</dc:title>
  <dc:creator>Brandon A. Moe</dc:creator>
  <cp:lastModifiedBy>Brandon A. Moe</cp:lastModifiedBy>
  <cp:revision>2</cp:revision>
  <dcterms:created xsi:type="dcterms:W3CDTF">2020-10-14T05:38:15Z</dcterms:created>
  <dcterms:modified xsi:type="dcterms:W3CDTF">2020-10-14T05:52:19Z</dcterms:modified>
</cp:coreProperties>
</file>