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80" r:id="rId3"/>
    <p:sldId id="279" r:id="rId4"/>
    <p:sldId id="275" r:id="rId5"/>
    <p:sldId id="287" r:id="rId6"/>
    <p:sldId id="281" r:id="rId7"/>
    <p:sldId id="282" r:id="rId8"/>
    <p:sldId id="283" r:id="rId9"/>
    <p:sldId id="284" r:id="rId10"/>
    <p:sldId id="285" r:id="rId11"/>
    <p:sldId id="286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8" r:id="rId22"/>
    <p:sldId id="297" r:id="rId23"/>
    <p:sldId id="299" r:id="rId24"/>
    <p:sldId id="300" r:id="rId25"/>
    <p:sldId id="301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74CFD24-E2FA-4E25-BA86-593218833156}">
  <a:tblStyle styleId="{C74CFD24-E2FA-4E25-BA86-59321883315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EDE6"/>
          </a:solidFill>
        </a:fill>
      </a:tcStyle>
    </a:wholeTbl>
    <a:band1H>
      <a:tcStyle>
        <a:tcBdr/>
        <a:fill>
          <a:solidFill>
            <a:srgbClr val="FFDACA"/>
          </a:solidFill>
        </a:fill>
      </a:tcStyle>
    </a:band1H>
    <a:band1V>
      <a:tcStyle>
        <a:tcBdr/>
        <a:fill>
          <a:solidFill>
            <a:srgbClr val="FFD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74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43533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7084" y="69754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399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09600" y="1505929"/>
            <a:ext cx="10972799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mbria"/>
              <a:buNone/>
              <a:defRPr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634DB8-8C55-41F0-A5EF-7D7086DAA8DE}"/>
              </a:ext>
            </a:extLst>
          </p:cNvPr>
          <p:cNvGrpSpPr/>
          <p:nvPr userDrawn="1"/>
        </p:nvGrpSpPr>
        <p:grpSpPr>
          <a:xfrm>
            <a:off x="8400811" y="5334000"/>
            <a:ext cx="4094190" cy="1831852"/>
            <a:chOff x="8382000" y="5405594"/>
            <a:chExt cx="4094190" cy="1831852"/>
          </a:xfrm>
        </p:grpSpPr>
        <p:pic>
          <p:nvPicPr>
            <p:cNvPr id="15" name="Picture 14" descr="Image result for labview 2016 logo">
              <a:extLst>
                <a:ext uri="{FF2B5EF4-FFF2-40B4-BE49-F238E27FC236}">
                  <a16:creationId xmlns:a16="http://schemas.microsoft.com/office/drawing/2014/main" id="{5F8AF091-6CEF-4944-954A-9008972384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1505780-44F7-4AF9-9C9D-9C90A819E5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‹#›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A9CE2-0258-4EBD-864B-C17C665DCB7E}"/>
              </a:ext>
            </a:extLst>
          </p:cNvPr>
          <p:cNvGrpSpPr/>
          <p:nvPr userDrawn="1"/>
        </p:nvGrpSpPr>
        <p:grpSpPr>
          <a:xfrm>
            <a:off x="8400811" y="5334000"/>
            <a:ext cx="4094190" cy="1831852"/>
            <a:chOff x="8382000" y="5405594"/>
            <a:chExt cx="4094190" cy="1831852"/>
          </a:xfrm>
        </p:grpSpPr>
        <p:pic>
          <p:nvPicPr>
            <p:cNvPr id="11" name="Picture 10" descr="Image result for labview 2016 logo">
              <a:extLst>
                <a:ext uri="{FF2B5EF4-FFF2-40B4-BE49-F238E27FC236}">
                  <a16:creationId xmlns:a16="http://schemas.microsoft.com/office/drawing/2014/main" id="{41354321-F3AE-478A-988E-8AF8A9C622F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2EA3DC9-B3FA-4D93-BC0E-7C531DBFC8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87084" y="69754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066800" y="6172200"/>
            <a:ext cx="5333998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 rot="10800000" flipH="1">
            <a:off x="92550" y="2376828"/>
            <a:ext cx="12018020" cy="9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92195" y="2341475"/>
            <a:ext cx="12018373" cy="45718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91075" y="2468880"/>
            <a:ext cx="12019495" cy="45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>
            <a:spLocks noGrp="1"/>
          </p:cNvSpPr>
          <p:nvPr>
            <p:ph type="sldNum" idx="12"/>
          </p:nvPr>
        </p:nvSpPr>
        <p:spPr>
          <a:xfrm>
            <a:off x="195070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63083" y="2547938"/>
            <a:ext cx="10363200" cy="1338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23114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387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2336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63083" y="9525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54A1B9-6440-449A-AA2C-C58E8CFEB97B}"/>
              </a:ext>
            </a:extLst>
          </p:cNvPr>
          <p:cNvGrpSpPr/>
          <p:nvPr userDrawn="1"/>
        </p:nvGrpSpPr>
        <p:grpSpPr>
          <a:xfrm>
            <a:off x="8400811" y="5334000"/>
            <a:ext cx="4094190" cy="1831852"/>
            <a:chOff x="8382000" y="5405594"/>
            <a:chExt cx="4094190" cy="1831852"/>
          </a:xfrm>
        </p:grpSpPr>
        <p:pic>
          <p:nvPicPr>
            <p:cNvPr id="15" name="Picture 14" descr="Image result for labview 2016 logo">
              <a:extLst>
                <a:ext uri="{FF2B5EF4-FFF2-40B4-BE49-F238E27FC236}">
                  <a16:creationId xmlns:a16="http://schemas.microsoft.com/office/drawing/2014/main" id="{876F314A-C52F-4DFE-8787-D0D6241D788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B7693B9-E1E6-4589-9347-6BB6514E2D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85344" y="69753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962400" y="1600200"/>
            <a:ext cx="7619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23114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387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2336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idx="12"/>
          </p:nvPr>
        </p:nvSpPr>
        <p:spPr>
          <a:xfrm>
            <a:off x="195070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" name="Shape 83"/>
          <p:cNvSpPr/>
          <p:nvPr/>
        </p:nvSpPr>
        <p:spPr>
          <a:xfrm rot="10800000" flipH="1">
            <a:off x="91076" y="4683553"/>
            <a:ext cx="12009119" cy="9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91345" y="4650475"/>
            <a:ext cx="12008852" cy="45718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91346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219200" y="5445825"/>
            <a:ext cx="9753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10287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3398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1498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2065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219200" y="4900550"/>
            <a:ext cx="9753599" cy="522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91078" y="66676"/>
            <a:ext cx="12002497" cy="4581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4114799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2001836" y="-507995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 rot="5400000">
            <a:off x="7254557" y="1859283"/>
            <a:ext cx="5851525" cy="2682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tile tx="0" ty="0" sx="55000" sy="5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5344" y="69753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10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399" cy="1600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Brandon Moe </a:t>
            </a:r>
            <a:endParaRPr sz="2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609600" y="1505929"/>
            <a:ext cx="10972799" cy="1470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mbria"/>
              <a:buNone/>
            </a:pPr>
            <a:r>
              <a:rPr lang="en-US" dirty="0"/>
              <a:t>Basics of Program </a:t>
            </a:r>
            <a:endParaRPr lang="en-US" sz="4000" b="0" i="0" u="none" strike="noStrike" cap="none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Shape 109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med" advClick="0" advTm="10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10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not touch this </a:t>
            </a:r>
          </a:p>
          <a:p>
            <a:r>
              <a:rPr lang="en-US" dirty="0"/>
              <a:t>This is how the robot determines what to run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Main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87243"/>
            <a:ext cx="1000125" cy="1117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2438400"/>
            <a:ext cx="5662977" cy="422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470" y="152399"/>
            <a:ext cx="3101130" cy="52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11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you will call of your commands </a:t>
            </a:r>
          </a:p>
          <a:p>
            <a:r>
              <a:rPr lang="en-US" dirty="0"/>
              <a:t>Joysticks will be processed here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Teleop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029"/>
            <a:ext cx="1162050" cy="1226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61011"/>
            <a:ext cx="31337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0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12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Code </a:t>
            </a:r>
          </a:p>
        </p:txBody>
      </p:sp>
    </p:spTree>
    <p:extLst>
      <p:ext uri="{BB962C8B-B14F-4D97-AF65-F5344CB8AC3E}">
        <p14:creationId xmlns:p14="http://schemas.microsoft.com/office/powerpoint/2010/main" val="398043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13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used for testing purposes </a:t>
            </a:r>
          </a:p>
          <a:p>
            <a:r>
              <a:rPr lang="en-US" dirty="0"/>
              <a:t>This will allow you to use controls on the front panel. </a:t>
            </a:r>
          </a:p>
          <a:p>
            <a:r>
              <a:rPr lang="en-US" dirty="0"/>
              <a:t>Very useful for tuning parts of the robot </a:t>
            </a:r>
          </a:p>
          <a:p>
            <a:pPr lvl="1"/>
            <a:r>
              <a:rPr lang="en-US" dirty="0"/>
              <a:t>PID </a:t>
            </a:r>
          </a:p>
          <a:p>
            <a:pPr lvl="1"/>
            <a:r>
              <a:rPr lang="en-US" dirty="0"/>
              <a:t>Shooter Speed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deploy </a:t>
            </a:r>
          </a:p>
        </p:txBody>
      </p:sp>
    </p:spTree>
    <p:extLst>
      <p:ext uri="{BB962C8B-B14F-4D97-AF65-F5344CB8AC3E}">
        <p14:creationId xmlns:p14="http://schemas.microsoft.com/office/powerpoint/2010/main" val="145627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quick deploy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64896"/>
            <a:ext cx="2895600" cy="4902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64895"/>
            <a:ext cx="3581400" cy="48982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9800" y="14128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9800" y="141287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170114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15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used to put code </a:t>
            </a:r>
            <a:r>
              <a:rPr lang="en-US" dirty="0" err="1"/>
              <a:t>permintly</a:t>
            </a:r>
            <a:r>
              <a:rPr lang="en-US" dirty="0"/>
              <a:t> on the robot</a:t>
            </a:r>
          </a:p>
          <a:p>
            <a:r>
              <a:rPr lang="en-US" dirty="0"/>
              <a:t>The terminology for this is “Build and Deploy”</a:t>
            </a:r>
          </a:p>
          <a:p>
            <a:r>
              <a:rPr lang="en-US" dirty="0"/>
              <a:t>When code becomes final or is viable you will do this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as Startup</a:t>
            </a:r>
          </a:p>
        </p:txBody>
      </p:sp>
    </p:spTree>
    <p:extLst>
      <p:ext uri="{BB962C8B-B14F-4D97-AF65-F5344CB8AC3E}">
        <p14:creationId xmlns:p14="http://schemas.microsoft.com/office/powerpoint/2010/main" val="373592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as Startup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600" t="29121" r="83750" b="648"/>
          <a:stretch/>
        </p:blipFill>
        <p:spPr>
          <a:xfrm>
            <a:off x="1524000" y="1677715"/>
            <a:ext cx="3118426" cy="4922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371" t="27299" r="84584" b="7865"/>
          <a:stretch/>
        </p:blipFill>
        <p:spPr>
          <a:xfrm>
            <a:off x="5334000" y="1677832"/>
            <a:ext cx="3276600" cy="4980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7000" y="1393788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200" y="135979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56041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17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Run Dashboard </a:t>
            </a:r>
          </a:p>
        </p:txBody>
      </p:sp>
    </p:spTree>
    <p:extLst>
      <p:ext uri="{BB962C8B-B14F-4D97-AF65-F5344CB8AC3E}">
        <p14:creationId xmlns:p14="http://schemas.microsoft.com/office/powerpoint/2010/main" val="152692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18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95% of the time you will build a dashboard and not quick deploy it </a:t>
            </a:r>
          </a:p>
          <a:p>
            <a:r>
              <a:rPr lang="en-US" dirty="0"/>
              <a:t>The build process is slightly different for dashboards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build your dashboard </a:t>
            </a:r>
          </a:p>
        </p:txBody>
      </p:sp>
    </p:spTree>
    <p:extLst>
      <p:ext uri="{BB962C8B-B14F-4D97-AF65-F5344CB8AC3E}">
        <p14:creationId xmlns:p14="http://schemas.microsoft.com/office/powerpoint/2010/main" val="683456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19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a dashboard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000" t="32916" r="83125" b="29120"/>
          <a:stretch/>
        </p:blipFill>
        <p:spPr>
          <a:xfrm>
            <a:off x="499869" y="2133600"/>
            <a:ext cx="3547108" cy="373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119745"/>
            <a:ext cx="5024798" cy="3581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0" y="17907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400" y="1701565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3042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Programming sections</a:t>
            </a:r>
          </a:p>
          <a:p>
            <a:r>
              <a:rPr lang="en-US" dirty="0"/>
              <a:t>What each section is used for</a:t>
            </a:r>
          </a:p>
          <a:p>
            <a:r>
              <a:rPr lang="en-US" dirty="0"/>
              <a:t>How to build and run a program</a:t>
            </a:r>
          </a:p>
          <a:p>
            <a:r>
              <a:rPr lang="en-US" dirty="0"/>
              <a:t>How to build and run a dashboard   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Topics </a:t>
            </a:r>
          </a:p>
        </p:txBody>
      </p:sp>
    </p:spTree>
    <p:extLst>
      <p:ext uri="{BB962C8B-B14F-4D97-AF65-F5344CB8AC3E}">
        <p14:creationId xmlns:p14="http://schemas.microsoft.com/office/powerpoint/2010/main" val="429164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20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69" y="1905000"/>
            <a:ext cx="5100670" cy="3646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849074"/>
            <a:ext cx="5151578" cy="37028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154129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10600" y="1451758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2093261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21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first run code have the approach of everything doesn’t work until you prove it works </a:t>
            </a:r>
          </a:p>
          <a:p>
            <a:r>
              <a:rPr lang="en-US" dirty="0"/>
              <a:t>Pu the robot on 2x4 pieces of wood so it will not move </a:t>
            </a:r>
          </a:p>
          <a:p>
            <a:r>
              <a:rPr lang="en-US" dirty="0"/>
              <a:t>Test all motors and actions </a:t>
            </a:r>
          </a:p>
          <a:p>
            <a:r>
              <a:rPr lang="en-US" dirty="0"/>
              <a:t>Be ready to hit the space bar </a:t>
            </a:r>
            <a:r>
              <a:rPr lang="en-US"/>
              <a:t>to disable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running code </a:t>
            </a:r>
          </a:p>
        </p:txBody>
      </p:sp>
    </p:spTree>
    <p:extLst>
      <p:ext uri="{BB962C8B-B14F-4D97-AF65-F5344CB8AC3E}">
        <p14:creationId xmlns:p14="http://schemas.microsoft.com/office/powerpoint/2010/main" val="3595210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22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Put The comment “I was Here” in the following places </a:t>
            </a:r>
          </a:p>
          <a:p>
            <a:pPr lvl="1"/>
            <a:r>
              <a:rPr lang="en-US" dirty="0"/>
              <a:t>Begin </a:t>
            </a:r>
          </a:p>
          <a:p>
            <a:pPr lvl="1"/>
            <a:r>
              <a:rPr lang="en-US" dirty="0"/>
              <a:t>Robot Main </a:t>
            </a:r>
          </a:p>
          <a:p>
            <a:pPr lvl="1"/>
            <a:r>
              <a:rPr lang="en-US" dirty="0" err="1"/>
              <a:t>Teleop</a:t>
            </a:r>
            <a:endParaRPr lang="en-US" dirty="0"/>
          </a:p>
          <a:p>
            <a:pPr lvl="1"/>
            <a:r>
              <a:rPr lang="en-US" dirty="0"/>
              <a:t>Periodic Tasks</a:t>
            </a:r>
          </a:p>
          <a:p>
            <a:pPr lvl="1"/>
            <a:r>
              <a:rPr lang="en-US" dirty="0"/>
              <a:t>Autonomous </a:t>
            </a:r>
          </a:p>
          <a:p>
            <a:r>
              <a:rPr lang="en-US" dirty="0"/>
              <a:t> Build your program </a:t>
            </a:r>
          </a:p>
          <a:p>
            <a:pPr lvl="1"/>
            <a:r>
              <a:rPr lang="en-US" dirty="0"/>
              <a:t>The build file will be located in ..\Builds\home\</a:t>
            </a:r>
            <a:r>
              <a:rPr lang="en-US" dirty="0" err="1"/>
              <a:t>lvuser</a:t>
            </a:r>
            <a:r>
              <a:rPr lang="en-US" dirty="0"/>
              <a:t>\</a:t>
            </a:r>
            <a:r>
              <a:rPr lang="en-US" dirty="0" err="1"/>
              <a:t>natinst</a:t>
            </a:r>
            <a:r>
              <a:rPr lang="en-US" dirty="0"/>
              <a:t>\bin  in the programs folder </a:t>
            </a:r>
          </a:p>
          <a:p>
            <a:pPr lvl="1"/>
            <a:r>
              <a:rPr lang="en-US" dirty="0"/>
              <a:t>Upload a print screen of this folder to your source </a:t>
            </a:r>
            <a:r>
              <a:rPr lang="en-US"/>
              <a:t>control folder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</p:spTree>
    <p:extLst>
      <p:ext uri="{BB962C8B-B14F-4D97-AF65-F5344CB8AC3E}">
        <p14:creationId xmlns:p14="http://schemas.microsoft.com/office/powerpoint/2010/main" val="1789536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23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in Procedure </a:t>
            </a:r>
          </a:p>
        </p:txBody>
      </p:sp>
    </p:spTree>
    <p:extLst>
      <p:ext uri="{BB962C8B-B14F-4D97-AF65-F5344CB8AC3E}">
        <p14:creationId xmlns:p14="http://schemas.microsoft.com/office/powerpoint/2010/main" val="684045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 your Project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01" t="10000" r="36874" b="15555"/>
          <a:stretch/>
        </p:blipFill>
        <p:spPr>
          <a:xfrm>
            <a:off x="2514600" y="1295400"/>
            <a:ext cx="6665949" cy="525433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772400" y="3581400"/>
            <a:ext cx="2362200" cy="1676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696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25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moexx399@umn.edu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me the ZIP file</a:t>
            </a:r>
          </a:p>
        </p:txBody>
      </p:sp>
    </p:spTree>
    <p:extLst>
      <p:ext uri="{BB962C8B-B14F-4D97-AF65-F5344CB8AC3E}">
        <p14:creationId xmlns:p14="http://schemas.microsoft.com/office/powerpoint/2010/main" val="117159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program </a:t>
            </a:r>
          </a:p>
        </p:txBody>
      </p:sp>
    </p:spTree>
    <p:extLst>
      <p:ext uri="{BB962C8B-B14F-4D97-AF65-F5344CB8AC3E}">
        <p14:creationId xmlns:p14="http://schemas.microsoft.com/office/powerpoint/2010/main" val="190427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and control is the process we use to program the robot </a:t>
            </a:r>
          </a:p>
          <a:p>
            <a:r>
              <a:rPr lang="en-US" dirty="0"/>
              <a:t>It real-time run speed is the fastest that LabVIEW offers</a:t>
            </a:r>
          </a:p>
          <a:p>
            <a:r>
              <a:rPr lang="en-US" dirty="0"/>
              <a:t>This is a very difficult concept to learn but is worth the benefits it offers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422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5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be looking at a brand new program and the competition code </a:t>
            </a:r>
          </a:p>
          <a:p>
            <a:r>
              <a:rPr lang="en-US" dirty="0"/>
              <a:t>I highly recommend that you familiarize yourself with the navigation and know where portions of the code is located. </a:t>
            </a:r>
          </a:p>
          <a:p>
            <a:r>
              <a:rPr lang="en-US" dirty="0"/>
              <a:t>The pictures included in this presentation are from a close to brand new project.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59442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a new project looks like </a:t>
            </a:r>
          </a:p>
          <a:p>
            <a:r>
              <a:rPr lang="en-US" dirty="0"/>
              <a:t>Folders are called subsystems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52400"/>
            <a:ext cx="3288996" cy="56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4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7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you will initialize a joystick. </a:t>
            </a:r>
          </a:p>
          <a:p>
            <a:pPr lvl="1"/>
            <a:r>
              <a:rPr lang="en-US" dirty="0"/>
              <a:t>Nothing else should be in here. This includes including motors and solenoids</a:t>
            </a:r>
          </a:p>
          <a:p>
            <a:pPr lvl="1"/>
            <a:r>
              <a:rPr lang="en-US" dirty="0"/>
              <a:t>The only exception is the compressor 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335213"/>
            <a:ext cx="2541419" cy="4357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411" y="2743200"/>
            <a:ext cx="3940480" cy="3695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02981"/>
            <a:ext cx="1100137" cy="11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4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8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you will put portions of code you want to run all of the time </a:t>
            </a:r>
          </a:p>
          <a:p>
            <a:r>
              <a:rPr lang="en-US" dirty="0"/>
              <a:t>Ex:</a:t>
            </a:r>
          </a:p>
          <a:p>
            <a:pPr lvl="1"/>
            <a:r>
              <a:rPr lang="en-US" dirty="0"/>
              <a:t>PID </a:t>
            </a:r>
          </a:p>
          <a:p>
            <a:pPr lvl="1"/>
            <a:r>
              <a:rPr lang="en-US" dirty="0"/>
              <a:t>Vision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Tasks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80184"/>
            <a:ext cx="862012" cy="931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1905000"/>
            <a:ext cx="2227288" cy="37869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43" y="1905000"/>
            <a:ext cx="5832557" cy="477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5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9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you will program the autonomous section of matches </a:t>
            </a:r>
          </a:p>
          <a:p>
            <a:r>
              <a:rPr lang="en-US" dirty="0"/>
              <a:t>This will run code without driver input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14982"/>
            <a:ext cx="1004887" cy="1062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981200"/>
            <a:ext cx="2670373" cy="4576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617" y="2438400"/>
            <a:ext cx="5716967" cy="43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2945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lan presentation">
  <a:themeElements>
    <a:clrScheme name="Custom 4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FF8C00"/>
      </a:accent1>
      <a:accent2>
        <a:srgbClr val="7F7F7F"/>
      </a:accent2>
      <a:accent3>
        <a:srgbClr val="75BDA7"/>
      </a:accent3>
      <a:accent4>
        <a:srgbClr val="7A8C8E"/>
      </a:accent4>
      <a:accent5>
        <a:srgbClr val="595959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517</Words>
  <Application>Microsoft Office PowerPoint</Application>
  <PresentationFormat>Widescreen</PresentationFormat>
  <Paragraphs>109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Noto Sans Symbols</vt:lpstr>
      <vt:lpstr>Business plan presentation</vt:lpstr>
      <vt:lpstr>Basics of Program </vt:lpstr>
      <vt:lpstr>Todays Topics </vt:lpstr>
      <vt:lpstr>Parts of a program </vt:lpstr>
      <vt:lpstr>Introduction</vt:lpstr>
      <vt:lpstr>Process</vt:lpstr>
      <vt:lpstr>Interface </vt:lpstr>
      <vt:lpstr>Begin</vt:lpstr>
      <vt:lpstr>Periodic Tasks </vt:lpstr>
      <vt:lpstr>Autonomous </vt:lpstr>
      <vt:lpstr>Robot Main</vt:lpstr>
      <vt:lpstr>Teleop</vt:lpstr>
      <vt:lpstr>Running Code </vt:lpstr>
      <vt:lpstr>Quick deploy </vt:lpstr>
      <vt:lpstr>How to quick deploy </vt:lpstr>
      <vt:lpstr>Run as Startup</vt:lpstr>
      <vt:lpstr>How to Run as Startup </vt:lpstr>
      <vt:lpstr>Build and Run Dashboard </vt:lpstr>
      <vt:lpstr>Always build your dashboard </vt:lpstr>
      <vt:lpstr>Building and running a dashboard </vt:lpstr>
      <vt:lpstr>Cont.</vt:lpstr>
      <vt:lpstr>First time running code </vt:lpstr>
      <vt:lpstr>Project 2</vt:lpstr>
      <vt:lpstr>Turn in Procedure </vt:lpstr>
      <vt:lpstr>Zip your Project </vt:lpstr>
      <vt:lpstr>Email me the ZIP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Team 3026 Orange Crush</dc:title>
  <dc:creator>Brandon A. Moe</dc:creator>
  <cp:lastModifiedBy>Brandon A. Moe</cp:lastModifiedBy>
  <cp:revision>87</cp:revision>
  <dcterms:modified xsi:type="dcterms:W3CDTF">2018-04-19T23:31:11Z</dcterms:modified>
</cp:coreProperties>
</file>