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AB6B4-EE58-4945-BAF9-F6868943733D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93E94B7E-047D-4336-B7FA-433B8945C7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5BE4F9-8588-40E9-89EB-D8F1C6905D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E538C-E4BC-4437-B481-F8269648F4FD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869D707C-4D91-4561-B4B5-8659622C06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3E63DD-D929-433F-9579-D3479E92CC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AB0FAC-6DD9-4906-8568-EDB616340C85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28C1D889-67A7-4175-A947-524BD7A1157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BC5D31-51BF-4FFE-ADD0-A42F86883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7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dirty="0"/>
              <a:t>Command and Control </a:t>
            </a:r>
            <a:endParaRPr lang="en-US" sz="40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4063423"/>
            <a:ext cx="4572000" cy="25717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But it is slower. Look what it has to run through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69" y="1371600"/>
            <a:ext cx="4563533" cy="2566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309182"/>
            <a:ext cx="4785463" cy="269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120573"/>
            <a:ext cx="447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9" y="1403782"/>
            <a:ext cx="5105400" cy="2871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82" y="1353560"/>
            <a:ext cx="530860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left 75% of the code out, but the point is it has to run through a ton of code.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60542"/>
            <a:ext cx="6553200" cy="36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only run the section of code once. It will remain in the state that it is in until a new command is called. (If using False -1 execution type)</a:t>
            </a:r>
          </a:p>
          <a:p>
            <a:r>
              <a:rPr lang="en-US" dirty="0"/>
              <a:t>Therefore it only has to run through that HUGE section of code once.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doing the feedback node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390900"/>
            <a:ext cx="56382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0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“Your program is running to fast. You can’t ask a human to operate this robot being this quick.” – Harrison </a:t>
            </a:r>
            <a:r>
              <a:rPr lang="en-US" dirty="0" err="1"/>
              <a:t>Bolzer</a:t>
            </a:r>
            <a:endParaRPr lang="en-US" dirty="0"/>
          </a:p>
          <a:p>
            <a:r>
              <a:rPr lang="en-US" dirty="0"/>
              <a:t>You can always tune a program back, but it is way harder to try to speed a program up. </a:t>
            </a:r>
          </a:p>
          <a:p>
            <a:r>
              <a:rPr lang="en-US" dirty="0"/>
              <a:t>Remember the </a:t>
            </a:r>
            <a:r>
              <a:rPr lang="en-US" dirty="0" err="1"/>
              <a:t>RoboRio</a:t>
            </a:r>
            <a:r>
              <a:rPr lang="en-US" dirty="0"/>
              <a:t> only has 2 CPU.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reason behind the madness </a:t>
            </a:r>
          </a:p>
        </p:txBody>
      </p:sp>
    </p:spTree>
    <p:extLst>
      <p:ext uri="{BB962C8B-B14F-4D97-AF65-F5344CB8AC3E}">
        <p14:creationId xmlns:p14="http://schemas.microsoft.com/office/powerpoint/2010/main" val="214768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programming Command and control</a:t>
            </a:r>
          </a:p>
        </p:txBody>
      </p:sp>
    </p:spTree>
    <p:extLst>
      <p:ext uri="{BB962C8B-B14F-4D97-AF65-F5344CB8AC3E}">
        <p14:creationId xmlns:p14="http://schemas.microsoft.com/office/powerpoint/2010/main" val="146473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Structure </a:t>
            </a:r>
          </a:p>
          <a:p>
            <a:r>
              <a:rPr lang="en-US" dirty="0"/>
              <a:t>Feedback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Friends </a:t>
            </a:r>
          </a:p>
        </p:txBody>
      </p:sp>
    </p:spTree>
    <p:extLst>
      <p:ext uri="{BB962C8B-B14F-4D97-AF65-F5344CB8AC3E}">
        <p14:creationId xmlns:p14="http://schemas.microsoft.com/office/powerpoint/2010/main" val="310426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call 2 commands from the same subsystem at one time</a:t>
            </a:r>
          </a:p>
          <a:p>
            <a:pPr lvl="1"/>
            <a:r>
              <a:rPr lang="en-US" dirty="0"/>
              <a:t>Trust me, from experience, bad things happen </a:t>
            </a:r>
          </a:p>
          <a:p>
            <a:r>
              <a:rPr lang="en-US" dirty="0"/>
              <a:t>Some of the logic will get messy </a:t>
            </a:r>
          </a:p>
          <a:p>
            <a:r>
              <a:rPr lang="en-US" dirty="0"/>
              <a:t>Don’t be afraid to ask someone to look through your logic.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it through </a:t>
            </a:r>
          </a:p>
        </p:txBody>
      </p:sp>
    </p:spTree>
    <p:extLst>
      <p:ext uri="{BB962C8B-B14F-4D97-AF65-F5344CB8AC3E}">
        <p14:creationId xmlns:p14="http://schemas.microsoft.com/office/powerpoint/2010/main" val="154369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that need updated values, like drivetrain and our shooter, CAN NOT run on a feedback node. These need to be called every time </a:t>
            </a:r>
          </a:p>
          <a:p>
            <a:r>
              <a:rPr lang="en-US" dirty="0"/>
              <a:t>Things like the ball or gear intake, which run on constant values, should only be called once to increase run time.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</a:t>
            </a:r>
          </a:p>
        </p:txBody>
      </p:sp>
    </p:spTree>
    <p:extLst>
      <p:ext uri="{BB962C8B-B14F-4D97-AF65-F5344CB8AC3E}">
        <p14:creationId xmlns:p14="http://schemas.microsoft.com/office/powerpoint/2010/main" val="62468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0" y="591993"/>
            <a:ext cx="3962400" cy="2486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Ball Shooter (no feedback node)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48000"/>
            <a:ext cx="4067175" cy="26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78" y="3243984"/>
            <a:ext cx="3762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Command and Control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 </a:t>
            </a:r>
          </a:p>
        </p:txBody>
      </p:sp>
    </p:spTree>
    <p:extLst>
      <p:ext uri="{BB962C8B-B14F-4D97-AF65-F5344CB8AC3E}">
        <p14:creationId xmlns:p14="http://schemas.microsoft.com/office/powerpoint/2010/main" val="429164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Gear Manipulator (Feedback Nodes)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135909"/>
            <a:ext cx="5670066" cy="2344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514850"/>
            <a:ext cx="5157651" cy="2231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135908"/>
            <a:ext cx="5570219" cy="2283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9" y="4537839"/>
            <a:ext cx="5697901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Teleop</a:t>
            </a:r>
            <a:r>
              <a:rPr lang="en-US" dirty="0"/>
              <a:t> put the two commands, intake forward and intake reverse,  from Intake subsystem. You will be doing this two ways. </a:t>
            </a:r>
          </a:p>
          <a:p>
            <a:r>
              <a:rPr lang="en-US" dirty="0"/>
              <a:t>1. With feedback nodes </a:t>
            </a:r>
          </a:p>
          <a:p>
            <a:r>
              <a:rPr lang="en-US" dirty="0"/>
              <a:t>2. Without feedback nodes </a:t>
            </a:r>
          </a:p>
          <a:p>
            <a:r>
              <a:rPr lang="en-US" dirty="0"/>
              <a:t>Manipulator Joystick button 5 is forward</a:t>
            </a:r>
          </a:p>
          <a:p>
            <a:r>
              <a:rPr lang="en-US" dirty="0"/>
              <a:t>Manipulator Joystick button 6 is reverse </a:t>
            </a:r>
          </a:p>
          <a:p>
            <a:r>
              <a:rPr lang="en-US" dirty="0"/>
              <a:t>Slider on manipulator joystick is wheel speed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9084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</a:t>
            </a:r>
          </a:p>
        </p:txBody>
      </p:sp>
    </p:spTree>
    <p:extLst>
      <p:ext uri="{BB962C8B-B14F-4D97-AF65-F5344CB8AC3E}">
        <p14:creationId xmlns:p14="http://schemas.microsoft.com/office/powerpoint/2010/main" val="1831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will call a command using </a:t>
            </a:r>
            <a:r>
              <a:rPr lang="en-US" dirty="0" err="1"/>
              <a:t>setpoints</a:t>
            </a:r>
            <a:r>
              <a:rPr lang="en-US" dirty="0"/>
              <a:t> given to this command </a:t>
            </a:r>
          </a:p>
          <a:p>
            <a:r>
              <a:rPr lang="en-US" dirty="0"/>
              <a:t>Ex: Drive Immediate Robot Centric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62200"/>
            <a:ext cx="5943600" cy="42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commands in </a:t>
            </a:r>
            <a:r>
              <a:rPr lang="en-US" dirty="0" err="1"/>
              <a:t>Teleop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85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give you the value from the last iteration of the program</a:t>
            </a:r>
          </a:p>
          <a:p>
            <a:r>
              <a:rPr lang="en-US" dirty="0"/>
              <a:t>Commonly used in calling commands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Node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12185"/>
            <a:ext cx="1123950" cy="8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751806"/>
            <a:ext cx="4600575" cy="2409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properly call a command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1806"/>
            <a:ext cx="4810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looking for the fastest run time our robot can have and this will give it to us.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to do it like this??</a:t>
            </a:r>
          </a:p>
        </p:txBody>
      </p:sp>
    </p:spTree>
    <p:extLst>
      <p:ext uri="{BB962C8B-B14F-4D97-AF65-F5344CB8AC3E}">
        <p14:creationId xmlns:p14="http://schemas.microsoft.com/office/powerpoint/2010/main" val="11288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97532"/>
            <a:ext cx="3705225" cy="24860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this work the same??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97532"/>
            <a:ext cx="3457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6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459</Words>
  <Application>Microsoft Office PowerPoint</Application>
  <PresentationFormat>Widescreen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Noto Sans Symbols</vt:lpstr>
      <vt:lpstr>Business plan presentation</vt:lpstr>
      <vt:lpstr>Command and Control </vt:lpstr>
      <vt:lpstr>Todays Topics </vt:lpstr>
      <vt:lpstr>Quick Review </vt:lpstr>
      <vt:lpstr>Commands </vt:lpstr>
      <vt:lpstr>How to use commands in Teleop </vt:lpstr>
      <vt:lpstr>Feedback Node </vt:lpstr>
      <vt:lpstr>How to properly call a command </vt:lpstr>
      <vt:lpstr>Why do I need to do it like this??</vt:lpstr>
      <vt:lpstr>Wouldn’t this work the same?? </vt:lpstr>
      <vt:lpstr>Yes, But it is slower. Look what it has to run through </vt:lpstr>
      <vt:lpstr>Even More… </vt:lpstr>
      <vt:lpstr>Still More </vt:lpstr>
      <vt:lpstr>Back to doing the feedback node </vt:lpstr>
      <vt:lpstr>There is a reason behind the madness </vt:lpstr>
      <vt:lpstr>The Logic of programming Command and control</vt:lpstr>
      <vt:lpstr>Your Best Friends </vt:lpstr>
      <vt:lpstr>Think it through </vt:lpstr>
      <vt:lpstr>Side notes </vt:lpstr>
      <vt:lpstr>Example </vt:lpstr>
      <vt:lpstr>Example </vt:lpstr>
      <vt:lpstr>Project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122</cp:revision>
  <dcterms:modified xsi:type="dcterms:W3CDTF">2018-04-19T23:36:40Z</dcterms:modified>
</cp:coreProperties>
</file>