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80" r:id="rId3"/>
    <p:sldId id="287" r:id="rId4"/>
    <p:sldId id="288" r:id="rId5"/>
    <p:sldId id="289" r:id="rId6"/>
    <p:sldId id="305" r:id="rId7"/>
    <p:sldId id="292" r:id="rId8"/>
    <p:sldId id="290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14" r:id="rId18"/>
    <p:sldId id="306" r:id="rId19"/>
    <p:sldId id="293" r:id="rId20"/>
    <p:sldId id="303" r:id="rId21"/>
    <p:sldId id="304" r:id="rId22"/>
    <p:sldId id="309" r:id="rId23"/>
    <p:sldId id="310" r:id="rId24"/>
    <p:sldId id="311" r:id="rId25"/>
    <p:sldId id="312" r:id="rId26"/>
    <p:sldId id="307" r:id="rId27"/>
    <p:sldId id="291" r:id="rId28"/>
    <p:sldId id="301" r:id="rId29"/>
    <p:sldId id="308" r:id="rId30"/>
    <p:sldId id="313" r:id="rId31"/>
    <p:sldId id="31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>
      <p:cViewPr varScale="1">
        <p:scale>
          <a:sx n="104" d="100"/>
          <a:sy n="104" d="100"/>
        </p:scale>
        <p:origin x="8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CE33D-B57C-4751-B249-532F8416AAF5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D0530F85-759D-46EB-A9F7-1AED681C503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AF787E-C508-45B6-88C0-587BB5CE80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9FFE3-3235-45D9-82C5-993F6C48FB44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7C355167-052C-4EB1-B899-1FE07AA7196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D2B00E-E084-4E7B-B845-0342CD9B09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82B4C4-ABBF-45B3-B5E0-47C7E64A76D7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758561FE-7132-421F-BF90-FB8429FF73C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55DCA7-09F8-4280-9542-48B38B1C4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0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dirty="0"/>
              <a:t>Custom Library</a:t>
            </a:r>
            <a:endParaRPr lang="en-US" sz="40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if we have a 6 CIM drive (Which we usually do)</a:t>
            </a:r>
          </a:p>
          <a:p>
            <a:r>
              <a:rPr lang="en-US" dirty="0"/>
              <a:t>Give the front 2 motor bogus CAN numbers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2 CAN numbers</a:t>
            </a:r>
          </a:p>
          <a:p>
            <a:pPr lvl="1"/>
            <a:r>
              <a:rPr lang="en-US" dirty="0"/>
              <a:t>2 motors inverted Boolean</a:t>
            </a:r>
          </a:p>
          <a:p>
            <a:pPr lvl="1"/>
            <a:r>
              <a:rPr lang="en-US" dirty="0"/>
              <a:t>Control Type 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 Initialized Drive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Drive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88" y="168704"/>
            <a:ext cx="1319212" cy="135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38400"/>
            <a:ext cx="5110163" cy="32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in an angle and will turn the robot to that angle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Angle desired (null is -1)</a:t>
            </a:r>
          </a:p>
          <a:p>
            <a:pPr lvl="1"/>
            <a:r>
              <a:rPr lang="en-US" dirty="0"/>
              <a:t>Z axis 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Proper rotation value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to angle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52639"/>
            <a:ext cx="1014412" cy="986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64" y="2372609"/>
            <a:ext cx="4457700" cy="27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8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Robot Centric Drive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Centric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3139"/>
            <a:ext cx="1019175" cy="1045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107324"/>
            <a:ext cx="3529013" cy="43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Custom Field Centric Drive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Centric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600200"/>
            <a:ext cx="3276600" cy="382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403" t="50000" r="25194" b="39369"/>
          <a:stretch/>
        </p:blipFill>
        <p:spPr>
          <a:xfrm>
            <a:off x="4267200" y="182273"/>
            <a:ext cx="121920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the robot by only turning one motor 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Adjust speed</a:t>
            </a:r>
          </a:p>
          <a:p>
            <a:pPr lvl="1"/>
            <a:r>
              <a:rPr lang="en-US" dirty="0"/>
              <a:t>Buttons for adjustment </a:t>
            </a:r>
          </a:p>
          <a:p>
            <a:pPr lvl="1"/>
            <a:r>
              <a:rPr lang="en-US" dirty="0"/>
              <a:t>Drive reference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Motors adjusting independently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Button Adjust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905000"/>
            <a:ext cx="3371850" cy="309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1053" t="49055" r="14912" b="34688"/>
          <a:stretch/>
        </p:blipFill>
        <p:spPr>
          <a:xfrm>
            <a:off x="5791200" y="274637"/>
            <a:ext cx="1066800" cy="11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2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in robot to not flip field orientation from robot centric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“Homie Drive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689" t="49557" r="48811" b="33098"/>
          <a:stretch/>
        </p:blipFill>
        <p:spPr>
          <a:xfrm>
            <a:off x="4648199" y="317354"/>
            <a:ext cx="1291937" cy="1130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8001000" cy="42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0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mecanum</a:t>
            </a:r>
            <a:r>
              <a:rPr lang="en-US" dirty="0"/>
              <a:t> robots if it is not strafing properly this vi will fix it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Strafe Correction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4953"/>
            <a:ext cx="1381125" cy="14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9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put the tracks down automatically 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4 motor values 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Boolean if tracks should be down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Tracks 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133600"/>
            <a:ext cx="3962400" cy="3370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76" t="37999" r="78122" b="41428"/>
          <a:stretch/>
        </p:blipFill>
        <p:spPr>
          <a:xfrm>
            <a:off x="5943600" y="3889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18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hooked up to the button on the joystick that will zero the yaw on the </a:t>
            </a:r>
            <a:r>
              <a:rPr lang="en-US" dirty="0" err="1"/>
              <a:t>NavX</a:t>
            </a:r>
            <a:endParaRPr lang="en-US" dirty="0"/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 Button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 None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Yaw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74637"/>
            <a:ext cx="1004887" cy="976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362200"/>
            <a:ext cx="3119438" cy="33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1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Teams Custom VI </a:t>
            </a:r>
          </a:p>
          <a:p>
            <a:r>
              <a:rPr lang="en-US" dirty="0"/>
              <a:t>How they can be beneficial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 </a:t>
            </a:r>
          </a:p>
        </p:txBody>
      </p:sp>
    </p:spTree>
    <p:extLst>
      <p:ext uri="{BB962C8B-B14F-4D97-AF65-F5344CB8AC3E}">
        <p14:creationId xmlns:p14="http://schemas.microsoft.com/office/powerpoint/2010/main" val="429164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2533650"/>
            <a:ext cx="4405313" cy="349451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set up the yaw angle so we can use it correctly 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Yaw 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Corrected Yaw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Setup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655" t="36470" r="50916" b="46024"/>
          <a:stretch/>
        </p:blipFill>
        <p:spPr>
          <a:xfrm>
            <a:off x="3962400" y="269874"/>
            <a:ext cx="1219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get all of the variables from the </a:t>
            </a:r>
            <a:r>
              <a:rPr lang="en-US" dirty="0" err="1"/>
              <a:t>NavX</a:t>
            </a:r>
            <a:endParaRPr lang="en-US" dirty="0"/>
          </a:p>
          <a:p>
            <a:pPr lvl="1"/>
            <a:r>
              <a:rPr lang="en-US" dirty="0"/>
              <a:t>About 15 variables total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NavX</a:t>
            </a:r>
            <a:r>
              <a:rPr lang="en-US" dirty="0"/>
              <a:t> Variable Get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66447"/>
            <a:ext cx="933450" cy="9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2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22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</a:t>
            </a:r>
          </a:p>
        </p:txBody>
      </p:sp>
    </p:spTree>
    <p:extLst>
      <p:ext uri="{BB962C8B-B14F-4D97-AF65-F5344CB8AC3E}">
        <p14:creationId xmlns:p14="http://schemas.microsoft.com/office/powerpoint/2010/main" val="250057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touch these only use them!</a:t>
            </a:r>
          </a:p>
          <a:p>
            <a:r>
              <a:rPr lang="en-US" dirty="0"/>
              <a:t>These are very complex VI that you need years of experience to modify</a:t>
            </a:r>
          </a:p>
          <a:p>
            <a:r>
              <a:rPr lang="en-US" dirty="0"/>
              <a:t>And trust me these will just give you headaches. Just use them and be grateful.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</p:spTree>
    <p:extLst>
      <p:ext uri="{BB962C8B-B14F-4D97-AF65-F5344CB8AC3E}">
        <p14:creationId xmlns:p14="http://schemas.microsoft.com/office/powerpoint/2010/main" val="45544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Up Camera</a:t>
            </a:r>
          </a:p>
          <a:p>
            <a:r>
              <a:rPr lang="en-US" dirty="0"/>
              <a:t>Gives you everything you need to vision track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RoboRealm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5192589" cy="247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297" y="653328"/>
            <a:ext cx="3892514" cy="2041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819400"/>
            <a:ext cx="5372284" cy="24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6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one you can touch</a:t>
            </a:r>
          </a:p>
          <a:p>
            <a:r>
              <a:rPr lang="en-US" dirty="0"/>
              <a:t>This is used to adjust the robot for vision targets </a:t>
            </a:r>
          </a:p>
          <a:p>
            <a:r>
              <a:rPr lang="en-US" dirty="0"/>
              <a:t>When looking at this please </a:t>
            </a:r>
            <a:r>
              <a:rPr lang="en-US" dirty="0" err="1"/>
              <a:t>parden</a:t>
            </a:r>
            <a:r>
              <a:rPr lang="en-US" dirty="0"/>
              <a:t> the mess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Targeting Adjustment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017043"/>
            <a:ext cx="6257925" cy="36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5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26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 </a:t>
            </a:r>
          </a:p>
        </p:txBody>
      </p:sp>
    </p:spTree>
    <p:extLst>
      <p:ext uri="{BB962C8B-B14F-4D97-AF65-F5344CB8AC3E}">
        <p14:creationId xmlns:p14="http://schemas.microsoft.com/office/powerpoint/2010/main" val="828756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toggling buttons </a:t>
            </a:r>
          </a:p>
          <a:p>
            <a:r>
              <a:rPr lang="en-US" dirty="0"/>
              <a:t>LabVIEW did not have one of these VI so we made one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 Button input (up to 2)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 Inputs on toggle</a:t>
            </a:r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7895"/>
            <a:ext cx="1157287" cy="1256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67000"/>
            <a:ext cx="3933825" cy="28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2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put a dead band on the joysticks 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X, Y, and Z axis </a:t>
            </a:r>
          </a:p>
          <a:p>
            <a:pPr lvl="1"/>
            <a:r>
              <a:rPr lang="en-US" dirty="0"/>
              <a:t>XY dead band and Z dead band 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Joystick values with </a:t>
            </a:r>
            <a:r>
              <a:rPr lang="en-US" dirty="0" err="1"/>
              <a:t>deadband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 </a:t>
            </a:r>
            <a:r>
              <a:rPr lang="en-US" dirty="0" err="1"/>
              <a:t>Deadband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621" t="49122" r="39692" b="29403"/>
          <a:stretch/>
        </p:blipFill>
        <p:spPr>
          <a:xfrm>
            <a:off x="5486400" y="244474"/>
            <a:ext cx="10668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27" y="2133600"/>
            <a:ext cx="4576763" cy="29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905000"/>
            <a:ext cx="3829050" cy="33992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communicating with Arduino 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The 4 Boolean values  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Arduino with correct lights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Light Mode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528" t="47195" r="19721" b="29043"/>
          <a:stretch/>
        </p:blipFill>
        <p:spPr>
          <a:xfrm>
            <a:off x="5867400" y="231486"/>
            <a:ext cx="1066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5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VI and what they mean to you </a:t>
            </a:r>
          </a:p>
        </p:txBody>
      </p:sp>
    </p:spTree>
    <p:extLst>
      <p:ext uri="{BB962C8B-B14F-4D97-AF65-F5344CB8AC3E}">
        <p14:creationId xmlns:p14="http://schemas.microsoft.com/office/powerpoint/2010/main" val="18312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essentially this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4 ultrasonic sensors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Display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83586"/>
            <a:ext cx="5029200" cy="3586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492" t="41381" r="14754" b="37928"/>
          <a:stretch/>
        </p:blipFill>
        <p:spPr>
          <a:xfrm>
            <a:off x="5638799" y="402431"/>
            <a:ext cx="914400" cy="914401"/>
          </a:xfrm>
          <a:prstGeom prst="rect">
            <a:avLst/>
          </a:prstGeom>
        </p:spPr>
      </p:pic>
      <p:pic>
        <p:nvPicPr>
          <p:cNvPr id="1026" name="Picture 2" descr="Image result for car sensor display for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4" t="26667" r="37742" b="41111"/>
          <a:stretch/>
        </p:blipFill>
        <p:spPr bwMode="auto">
          <a:xfrm>
            <a:off x="8077359" y="1447800"/>
            <a:ext cx="3200400" cy="272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4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 the toggle VI in </a:t>
            </a:r>
            <a:r>
              <a:rPr lang="en-US" dirty="0" err="1"/>
              <a:t>teleop</a:t>
            </a:r>
            <a:r>
              <a:rPr lang="en-US" dirty="0"/>
              <a:t> 	x2</a:t>
            </a:r>
          </a:p>
          <a:p>
            <a:r>
              <a:rPr lang="en-US" dirty="0"/>
              <a:t>Place the Joystick </a:t>
            </a:r>
            <a:r>
              <a:rPr lang="en-US" dirty="0" err="1"/>
              <a:t>deadband</a:t>
            </a:r>
            <a:r>
              <a:rPr lang="en-US" dirty="0"/>
              <a:t> in </a:t>
            </a:r>
            <a:r>
              <a:rPr lang="en-US" dirty="0" err="1"/>
              <a:t>teleop</a:t>
            </a:r>
            <a:r>
              <a:rPr lang="en-US" dirty="0"/>
              <a:t>		x2</a:t>
            </a:r>
          </a:p>
          <a:p>
            <a:r>
              <a:rPr lang="en-US" dirty="0"/>
              <a:t>Place the Zero Yaw in </a:t>
            </a:r>
            <a:r>
              <a:rPr lang="en-US" dirty="0" err="1"/>
              <a:t>teleop</a:t>
            </a:r>
            <a:endParaRPr lang="en-US" dirty="0"/>
          </a:p>
          <a:p>
            <a:r>
              <a:rPr lang="en-US" dirty="0"/>
              <a:t>Place the Arduino Light Mode in </a:t>
            </a:r>
            <a:r>
              <a:rPr lang="en-US" dirty="0" err="1"/>
              <a:t>teleop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41317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custom VI is one that we have modified to fit our needs</a:t>
            </a:r>
          </a:p>
          <a:p>
            <a:r>
              <a:rPr lang="en-US" dirty="0"/>
              <a:t>They save us time and accomplish task specific to our team. </a:t>
            </a:r>
          </a:p>
          <a:p>
            <a:r>
              <a:rPr lang="en-US" dirty="0"/>
              <a:t>These get built upon every year </a:t>
            </a:r>
          </a:p>
          <a:p>
            <a:r>
              <a:rPr lang="en-US" dirty="0"/>
              <a:t>All of these will be available under the folder 3026 VI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VI </a:t>
            </a:r>
          </a:p>
        </p:txBody>
      </p:sp>
    </p:spTree>
    <p:extLst>
      <p:ext uri="{BB962C8B-B14F-4D97-AF65-F5344CB8AC3E}">
        <p14:creationId xmlns:p14="http://schemas.microsoft.com/office/powerpoint/2010/main" val="78111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VI’s explained </a:t>
            </a:r>
          </a:p>
        </p:txBody>
      </p:sp>
    </p:spTree>
    <p:extLst>
      <p:ext uri="{BB962C8B-B14F-4D97-AF65-F5344CB8AC3E}">
        <p14:creationId xmlns:p14="http://schemas.microsoft.com/office/powerpoint/2010/main" val="244350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6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Drive </a:t>
            </a:r>
          </a:p>
        </p:txBody>
      </p:sp>
    </p:spTree>
    <p:extLst>
      <p:ext uri="{BB962C8B-B14F-4D97-AF65-F5344CB8AC3E}">
        <p14:creationId xmlns:p14="http://schemas.microsoft.com/office/powerpoint/2010/main" val="34364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tell the robot what drive mode it is in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 none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 Drive Mode Selected</a:t>
            </a:r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Mode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5090"/>
            <a:ext cx="1581150" cy="15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in 2016</a:t>
            </a:r>
          </a:p>
          <a:p>
            <a:r>
              <a:rPr lang="en-US" dirty="0"/>
              <a:t>For the drive train with tank tracks and </a:t>
            </a:r>
            <a:r>
              <a:rPr lang="en-US" dirty="0" err="1"/>
              <a:t>mecanum</a:t>
            </a:r>
            <a:r>
              <a:rPr lang="en-US" dirty="0"/>
              <a:t> wheels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MecaTrak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8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open a 4 motor Talon SRX CAN drive</a:t>
            </a:r>
          </a:p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4 CAN numbers</a:t>
            </a:r>
          </a:p>
          <a:p>
            <a:pPr lvl="1"/>
            <a:r>
              <a:rPr lang="en-US" dirty="0"/>
              <a:t>4 motors inverted Boolean</a:t>
            </a:r>
          </a:p>
          <a:p>
            <a:pPr lvl="1"/>
            <a:r>
              <a:rPr lang="en-US" dirty="0"/>
              <a:t>Control Type </a:t>
            </a:r>
          </a:p>
          <a:p>
            <a:r>
              <a:rPr lang="en-US" dirty="0"/>
              <a:t>Returns </a:t>
            </a:r>
          </a:p>
          <a:p>
            <a:pPr lvl="1"/>
            <a:r>
              <a:rPr lang="en-US" dirty="0"/>
              <a:t> Initialized Drive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4 Motors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57188"/>
            <a:ext cx="1120088" cy="1090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81200"/>
            <a:ext cx="5233988" cy="32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379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564</Words>
  <Application>Microsoft Office PowerPoint</Application>
  <PresentationFormat>Widescreen</PresentationFormat>
  <Paragraphs>160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</vt:lpstr>
      <vt:lpstr>Noto Sans Symbols</vt:lpstr>
      <vt:lpstr>Business plan presentation</vt:lpstr>
      <vt:lpstr>Custom Library</vt:lpstr>
      <vt:lpstr>Todays Topics </vt:lpstr>
      <vt:lpstr>Custom VI and what they mean to you </vt:lpstr>
      <vt:lpstr>Custom VI </vt:lpstr>
      <vt:lpstr>VI’s explained </vt:lpstr>
      <vt:lpstr>Robot Drive </vt:lpstr>
      <vt:lpstr>Drive Mode </vt:lpstr>
      <vt:lpstr>MecaTrak</vt:lpstr>
      <vt:lpstr>Open 4 Motors </vt:lpstr>
      <vt:lpstr>Secondary Drive </vt:lpstr>
      <vt:lpstr>Turn to angle </vt:lpstr>
      <vt:lpstr>Robot Centric </vt:lpstr>
      <vt:lpstr>Field Centric </vt:lpstr>
      <vt:lpstr>Track Button Adjust </vt:lpstr>
      <vt:lpstr>“Homie Drive </vt:lpstr>
      <vt:lpstr>Strafe Correction</vt:lpstr>
      <vt:lpstr>Auto Tracks Down</vt:lpstr>
      <vt:lpstr>NavX</vt:lpstr>
      <vt:lpstr>Zero Yaw</vt:lpstr>
      <vt:lpstr>Gyro Setup </vt:lpstr>
      <vt:lpstr>NavX Variable Get </vt:lpstr>
      <vt:lpstr>Vision </vt:lpstr>
      <vt:lpstr>WARNING</vt:lpstr>
      <vt:lpstr>RoboRealm</vt:lpstr>
      <vt:lpstr>Robot Targeting Adjustment </vt:lpstr>
      <vt:lpstr>Extras </vt:lpstr>
      <vt:lpstr>Toggle</vt:lpstr>
      <vt:lpstr>Joystick Deadband </vt:lpstr>
      <vt:lpstr>Arduino Light Mode </vt:lpstr>
      <vt:lpstr>Proximity Display </vt:lpstr>
      <vt:lpstr>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103</cp:revision>
  <dcterms:modified xsi:type="dcterms:W3CDTF">2018-04-19T23:33:39Z</dcterms:modified>
</cp:coreProperties>
</file>