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9" r:id="rId3"/>
    <p:sldId id="275" r:id="rId4"/>
    <p:sldId id="280" r:id="rId5"/>
    <p:sldId id="281" r:id="rId6"/>
    <p:sldId id="282" r:id="rId7"/>
    <p:sldId id="283" r:id="rId8"/>
    <p:sldId id="284" r:id="rId9"/>
    <p:sldId id="288" r:id="rId10"/>
    <p:sldId id="285" r:id="rId11"/>
    <p:sldId id="286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7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3F71C7-2C2C-4E55-AB15-10D124A44761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3" name="Picture 12" descr="Image result for labview 2016 logo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16E739F-5E87-43D1-B49F-702A4ABFB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84ED-1664-4AA2-8058-0978649DE1A5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E686E0DC-EC06-485C-8025-26458E63015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C46A52-50E4-498D-8221-DBF9B00524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4D8532-AEEE-4AE0-9D79-8519715D40F3}"/>
              </a:ext>
            </a:extLst>
          </p:cNvPr>
          <p:cNvGrpSpPr/>
          <p:nvPr userDrawn="1"/>
        </p:nvGrpSpPr>
        <p:grpSpPr>
          <a:xfrm>
            <a:off x="8382000" y="5405594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5516C83D-2013-458A-AA2F-D7FBA85C8C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57AB6FC-7970-4C09-98B7-48D9C42FFA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962400" y="1600200"/>
            <a:ext cx="7619999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10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ocs.kauailabs.com/navx-mxp/software/roborio-libraries/labview/" TargetMode="External"/><Relationship Id="rId2" Type="http://schemas.openxmlformats.org/officeDocument/2006/relationships/hyperlink" Target="http://wpilib.screenstepslive.com/s/4485/m/13811/l/145005-installing-labview-for-frc-2017-labview-onl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Welcome to LabVIEW 2017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LabVIEW</a:t>
            </a:r>
          </a:p>
        </p:txBody>
      </p:sp>
    </p:spTree>
    <p:extLst>
      <p:ext uri="{BB962C8B-B14F-4D97-AF65-F5344CB8AC3E}">
        <p14:creationId xmlns:p14="http://schemas.microsoft.com/office/powerpoint/2010/main" val="36910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LabVIEW Instructions </a:t>
            </a:r>
          </a:p>
          <a:p>
            <a:pPr lvl="1"/>
            <a:r>
              <a:rPr lang="en-US" dirty="0">
                <a:hlinkClick r:id="rId2"/>
              </a:rPr>
              <a:t>http://wpilib.screenstepslive.com/s/4485/m/13811/l/145005-installing-labview-for-frc-2017-labview-only</a:t>
            </a:r>
            <a:endParaRPr lang="en-US" dirty="0"/>
          </a:p>
          <a:p>
            <a:r>
              <a:rPr lang="en-US" dirty="0"/>
              <a:t> CTRE Download </a:t>
            </a:r>
          </a:p>
          <a:p>
            <a:pPr lvl="1"/>
            <a:r>
              <a:rPr lang="en-US" dirty="0"/>
              <a:t> Can be found in source control </a:t>
            </a:r>
          </a:p>
          <a:p>
            <a:r>
              <a:rPr lang="en-US" dirty="0" err="1"/>
              <a:t>NavX</a:t>
            </a:r>
            <a:r>
              <a:rPr lang="en-US" dirty="0"/>
              <a:t> Download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http://www.pdocs.kauailabs.com/navx-mxp/software/roborio-libraries/labview/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LabVIEW 2016</a:t>
            </a:r>
          </a:p>
        </p:txBody>
      </p:sp>
    </p:spTree>
    <p:extLst>
      <p:ext uri="{BB962C8B-B14F-4D97-AF65-F5344CB8AC3E}">
        <p14:creationId xmlns:p14="http://schemas.microsoft.com/office/powerpoint/2010/main" val="31050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12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Source Control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3935"/>
              </p:ext>
            </p:extLst>
          </p:nvPr>
        </p:nvGraphicFramePr>
        <p:xfrm>
          <a:off x="2038350" y="722313"/>
          <a:ext cx="81153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8115558" imgH="5410591" progId="Word.Document.12">
                  <p:embed/>
                </p:oleObj>
              </mc:Choice>
              <mc:Fallback>
                <p:oleObj name="Document" r:id="rId3" imgW="8115558" imgH="54105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722313"/>
                        <a:ext cx="811530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95863"/>
              </p:ext>
            </p:extLst>
          </p:nvPr>
        </p:nvGraphicFramePr>
        <p:xfrm>
          <a:off x="4343400" y="3124200"/>
          <a:ext cx="3200400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3124200"/>
                        <a:ext cx="3200400" cy="270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0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Day!!</a:t>
            </a:r>
          </a:p>
        </p:txBody>
      </p:sp>
    </p:spTree>
    <p:extLst>
      <p:ext uri="{BB962C8B-B14F-4D97-AF65-F5344CB8AC3E}">
        <p14:creationId xmlns:p14="http://schemas.microsoft.com/office/powerpoint/2010/main" val="19042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1019358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1454426"/>
            <a:ext cx="10343742" cy="34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Expectations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0" y="1447800"/>
            <a:ext cx="11201400" cy="31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Evaluation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9" y="1371600"/>
            <a:ext cx="11125200" cy="43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8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10409"/>
            <a:ext cx="6989694" cy="537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Ends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7"/>
            <a:ext cx="112109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desire to be one of the lead programmer please know the following </a:t>
            </a:r>
          </a:p>
          <a:p>
            <a:pPr lvl="1"/>
            <a:r>
              <a:rPr lang="en-US" dirty="0"/>
              <a:t>It is a very big time commitment </a:t>
            </a:r>
          </a:p>
          <a:p>
            <a:pPr lvl="1"/>
            <a:r>
              <a:rPr lang="en-US" dirty="0"/>
              <a:t>Programming the robot usually happens later at night</a:t>
            </a:r>
          </a:p>
          <a:p>
            <a:pPr lvl="1"/>
            <a:r>
              <a:rPr lang="en-US" dirty="0"/>
              <a:t>Weekends during the build season are mandatory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Commitment </a:t>
            </a:r>
          </a:p>
        </p:txBody>
      </p:sp>
    </p:spTree>
    <p:extLst>
      <p:ext uri="{BB962C8B-B14F-4D97-AF65-F5344CB8AC3E}">
        <p14:creationId xmlns:p14="http://schemas.microsoft.com/office/powerpoint/2010/main" val="18278036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132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Noto Sans Symbols</vt:lpstr>
      <vt:lpstr>Business plan presentation</vt:lpstr>
      <vt:lpstr>Document</vt:lpstr>
      <vt:lpstr>Welcome to LabVIEW 2017</vt:lpstr>
      <vt:lpstr>Syllabus Day!!</vt:lpstr>
      <vt:lpstr>Introduction</vt:lpstr>
      <vt:lpstr>Overview </vt:lpstr>
      <vt:lpstr>Requirements and Expectations</vt:lpstr>
      <vt:lpstr>Resources and Evaluation</vt:lpstr>
      <vt:lpstr>Class Schedule</vt:lpstr>
      <vt:lpstr>Loose Ends</vt:lpstr>
      <vt:lpstr>Time Commitment </vt:lpstr>
      <vt:lpstr>Installing LabVIEW</vt:lpstr>
      <vt:lpstr>Install LabVIEW 2016</vt:lpstr>
      <vt:lpstr>Installing Source Control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75</cp:revision>
  <dcterms:modified xsi:type="dcterms:W3CDTF">2018-04-19T23:24:27Z</dcterms:modified>
</cp:coreProperties>
</file>