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1" r:id="rId3"/>
    <p:sldId id="290" r:id="rId4"/>
    <p:sldId id="294" r:id="rId5"/>
    <p:sldId id="291" r:id="rId6"/>
    <p:sldId id="292" r:id="rId7"/>
    <p:sldId id="293" r:id="rId8"/>
    <p:sldId id="279" r:id="rId9"/>
    <p:sldId id="278" r:id="rId10"/>
    <p:sldId id="285" r:id="rId11"/>
    <p:sldId id="280" r:id="rId12"/>
    <p:sldId id="281" r:id="rId13"/>
    <p:sldId id="282" r:id="rId14"/>
    <p:sldId id="283" r:id="rId15"/>
    <p:sldId id="286" r:id="rId16"/>
    <p:sldId id="287" r:id="rId17"/>
    <p:sldId id="288" r:id="rId18"/>
    <p:sldId id="289" r:id="rId19"/>
    <p:sldId id="297" r:id="rId20"/>
    <p:sldId id="298" r:id="rId21"/>
    <p:sldId id="296" r:id="rId22"/>
    <p:sldId id="295" r:id="rId23"/>
    <p:sldId id="299" r:id="rId24"/>
    <p:sldId id="300" r:id="rId25"/>
    <p:sldId id="301" r:id="rId26"/>
    <p:sldId id="302" r:id="rId27"/>
    <p:sldId id="273" r:id="rId28"/>
    <p:sldId id="275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C74CFD24-E2FA-4E25-BA86-593218833156}">
  <a:tblStyle styleId="{C74CFD24-E2FA-4E25-BA86-59321883315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EDE6"/>
          </a:solidFill>
        </a:fill>
      </a:tcStyle>
    </a:wholeTbl>
    <a:band1H>
      <a:tcStyle>
        <a:tcBdr/>
        <a:fill>
          <a:solidFill>
            <a:srgbClr val="FFDACA"/>
          </a:solidFill>
        </a:fill>
      </a:tcStyle>
    </a:band1H>
    <a:band1V>
      <a:tcStyle>
        <a:tcBdr/>
        <a:fill>
          <a:solidFill>
            <a:srgbClr val="FFDACA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04" d="100"/>
          <a:sy n="104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35332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" name="Shape 2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mbria"/>
              <a:buNone/>
              <a:defRPr sz="4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3F71C7-2C2C-4E55-AB15-10D124A44761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20" name="Picture 19" descr="Image result for labview 2016 logo">
              <a:extLst>
                <a:ext uri="{FF2B5EF4-FFF2-40B4-BE49-F238E27FC236}">
                  <a16:creationId xmlns:a16="http://schemas.microsoft.com/office/drawing/2014/main" id="{107EC55A-5F1D-4308-ADD4-C90B48740AB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16E739F-5E87-43D1-B49F-702A4ABFB5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‹#›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F8B74F-D338-43B1-B2E3-EB8CE1F41B25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1" name="Picture 10" descr="Image result for labview 2016 logo">
              <a:extLst>
                <a:ext uri="{FF2B5EF4-FFF2-40B4-BE49-F238E27FC236}">
                  <a16:creationId xmlns:a16="http://schemas.microsoft.com/office/drawing/2014/main" id="{DBABDC8E-C1DA-4E85-9383-C7DDB9D083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3F08F8E-F007-48C8-A3FA-B3EBA52EB4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87084" y="69754"/>
            <a:ext cx="12017828" cy="6692200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3998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/>
          <p:nvPr/>
        </p:nvSpPr>
        <p:spPr>
          <a:xfrm rot="10800000" flipH="1">
            <a:off x="92550" y="2376828"/>
            <a:ext cx="12018020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92195" y="2341475"/>
            <a:ext cx="12018373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91075" y="2468880"/>
            <a:ext cx="12019495" cy="457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963083" y="2547938"/>
            <a:ext cx="10363200" cy="13382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23114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387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2336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2286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963083" y="9525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0ACC7-D96B-451C-8868-13AAB2874745}"/>
              </a:ext>
            </a:extLst>
          </p:cNvPr>
          <p:cNvGrpSpPr/>
          <p:nvPr userDrawn="1"/>
        </p:nvGrpSpPr>
        <p:grpSpPr>
          <a:xfrm>
            <a:off x="8400811" y="5334000"/>
            <a:ext cx="4094190" cy="1831852"/>
            <a:chOff x="8382000" y="5405594"/>
            <a:chExt cx="4094190" cy="1831852"/>
          </a:xfrm>
        </p:grpSpPr>
        <p:pic>
          <p:nvPicPr>
            <p:cNvPr id="15" name="Picture 14" descr="Image result for labview 2016 logo">
              <a:extLst>
                <a:ext uri="{FF2B5EF4-FFF2-40B4-BE49-F238E27FC236}">
                  <a16:creationId xmlns:a16="http://schemas.microsoft.com/office/drawing/2014/main" id="{0709DBD6-6A07-417F-A19C-365E69A586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0" y="5769121"/>
              <a:ext cx="989249" cy="99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899E1C2-2BC2-41BB-8348-28FA59027A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5535" y="5405594"/>
              <a:ext cx="3660655" cy="183185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sldNum" idx="12"/>
          </p:nvPr>
        </p:nvSpPr>
        <p:spPr>
          <a:xfrm>
            <a:off x="195070" y="6208776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3" name="Shape 83"/>
          <p:cNvSpPr/>
          <p:nvPr/>
        </p:nvSpPr>
        <p:spPr>
          <a:xfrm rot="10800000" flipH="1">
            <a:off x="91076" y="4683553"/>
            <a:ext cx="12009119" cy="91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Shape 84"/>
          <p:cNvSpPr/>
          <p:nvPr/>
        </p:nvSpPr>
        <p:spPr>
          <a:xfrm>
            <a:off x="91345" y="4650475"/>
            <a:ext cx="12008852" cy="45718"/>
          </a:xfrm>
          <a:prstGeom prst="rect">
            <a:avLst/>
          </a:prstGeom>
          <a:solidFill>
            <a:srgbClr val="FFC4A8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91346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5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-10287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133985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1498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79999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-12065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599" cy="522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 rot="5400000">
            <a:off x="4114799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 rot="5400000">
            <a:off x="2001836" y="-507995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 rot="5400000">
            <a:off x="7254557" y="1859283"/>
            <a:ext cx="5851525" cy="2682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>
            <a:alphaModFix/>
          </a:blip>
          <a:tile tx="0" ty="0" sx="55000" sy="5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11"/>
          <p:cNvSpPr/>
          <p:nvPr/>
        </p:nvSpPr>
        <p:spPr>
          <a:xfrm>
            <a:off x="85344" y="69753"/>
            <a:ext cx="12017828" cy="6693408"/>
          </a:xfrm>
          <a:prstGeom prst="roundRect">
            <a:avLst>
              <a:gd name="adj" fmla="val 4929"/>
            </a:avLst>
          </a:prstGeom>
          <a:blipFill rotWithShape="1">
            <a:blip r:embed="rId9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1998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4320" marR="0" lvl="0" indent="5714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48640" marR="0" lvl="1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22960" marR="0" lvl="2" indent="-2921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85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97280" marR="0" lvl="3" indent="-3048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2540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645920" marR="0" lvl="5" indent="-762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920240" marR="0" lvl="6" indent="-253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94560" marR="0" lvl="7" indent="-10160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FFC4A8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68880" marR="0" lvl="8" indent="-5079" algn="l" rtl="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219200" y="274637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mbria"/>
              <a:buNone/>
              <a:defRPr sz="40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.ni.com/public.nsf/allkb/98847B4E4C715E6D86256C59006B57C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399" cy="1600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Brandon Moe </a:t>
            </a:r>
            <a:endParaRPr sz="2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609600" y="1505929"/>
            <a:ext cx="10972799" cy="147002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mbria"/>
              <a:buNone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Lecture 2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idx="12"/>
          </p:nvPr>
        </p:nvSpPr>
        <p:spPr>
          <a:xfrm>
            <a:off x="195070" y="6210300"/>
            <a:ext cx="609599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 advClick="0" advTm="10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10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Drive </a:t>
            </a:r>
          </a:p>
        </p:txBody>
      </p:sp>
    </p:spTree>
    <p:extLst>
      <p:ext uri="{BB962C8B-B14F-4D97-AF65-F5344CB8AC3E}">
        <p14:creationId xmlns:p14="http://schemas.microsoft.com/office/powerpoint/2010/main" val="396661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11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Drive train initializing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RobotDrive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057400"/>
            <a:ext cx="4953000" cy="44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2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control a single motor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MotorControl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57400"/>
            <a:ext cx="604787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5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Talon SRX (Comp Bot 2016, 2017)</a:t>
            </a:r>
          </a:p>
          <a:p>
            <a:r>
              <a:rPr lang="en-US" dirty="0"/>
              <a:t>Jaguar (Practice Bot)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Motors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667000"/>
            <a:ext cx="5257800" cy="380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0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Talon SRX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17637"/>
            <a:ext cx="6172200" cy="54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48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</a:t>
            </a:r>
          </a:p>
        </p:txBody>
      </p:sp>
    </p:spTree>
    <p:extLst>
      <p:ext uri="{BB962C8B-B14F-4D97-AF65-F5344CB8AC3E}">
        <p14:creationId xmlns:p14="http://schemas.microsoft.com/office/powerpoint/2010/main" val="2959259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Joystick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377950"/>
            <a:ext cx="4800600" cy="528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8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17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and Actuators </a:t>
            </a:r>
          </a:p>
        </p:txBody>
      </p:sp>
    </p:spTree>
    <p:extLst>
      <p:ext uri="{BB962C8B-B14F-4D97-AF65-F5344CB8AC3E}">
        <p14:creationId xmlns:p14="http://schemas.microsoft.com/office/powerpoint/2010/main" val="51302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18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Servo, relay, solenoid, compressor </a:t>
            </a:r>
          </a:p>
          <a:p>
            <a:r>
              <a:rPr lang="en-US" dirty="0"/>
              <a:t>Sensors </a:t>
            </a:r>
          </a:p>
          <a:p>
            <a:pPr lvl="1"/>
            <a:r>
              <a:rPr lang="en-US" dirty="0"/>
              <a:t>Gyro, Encoder, Potentiometer, switch, accelerometer, counter, ultrasonic, </a:t>
            </a:r>
            <a:r>
              <a:rPr lang="en-US" dirty="0" err="1"/>
              <a:t>NavX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Actuators and Sensors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539" y="3552730"/>
            <a:ext cx="3491948" cy="31864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679" y="3602486"/>
            <a:ext cx="3124200" cy="313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5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19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</a:t>
            </a:r>
          </a:p>
        </p:txBody>
      </p:sp>
    </p:spTree>
    <p:extLst>
      <p:ext uri="{BB962C8B-B14F-4D97-AF65-F5344CB8AC3E}">
        <p14:creationId xmlns:p14="http://schemas.microsoft.com/office/powerpoint/2010/main" val="32967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Wrap up common LabVIEW functions</a:t>
            </a:r>
          </a:p>
          <a:p>
            <a:r>
              <a:rPr lang="en-US" dirty="0"/>
              <a:t>WPI Robotics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Lesson </a:t>
            </a:r>
          </a:p>
        </p:txBody>
      </p:sp>
    </p:spTree>
    <p:extLst>
      <p:ext uri="{BB962C8B-B14F-4D97-AF65-F5344CB8AC3E}">
        <p14:creationId xmlns:p14="http://schemas.microsoft.com/office/powerpoint/2010/main" val="925528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20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only pass information in one VI</a:t>
            </a:r>
          </a:p>
          <a:p>
            <a:r>
              <a:rPr lang="en-US" dirty="0"/>
              <a:t>Two Types </a:t>
            </a:r>
          </a:p>
          <a:p>
            <a:pPr lvl="1"/>
            <a:r>
              <a:rPr lang="en-US" dirty="0"/>
              <a:t>Read </a:t>
            </a:r>
          </a:p>
          <a:p>
            <a:pPr lvl="1"/>
            <a:r>
              <a:rPr lang="en-US" dirty="0"/>
              <a:t>Write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276600"/>
            <a:ext cx="3852862" cy="23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1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21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 </a:t>
            </a:r>
          </a:p>
        </p:txBody>
      </p:sp>
    </p:spTree>
    <p:extLst>
      <p:ext uri="{BB962C8B-B14F-4D97-AF65-F5344CB8AC3E}">
        <p14:creationId xmlns:p14="http://schemas.microsoft.com/office/powerpoint/2010/main" val="694712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22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used anywhere in the program </a:t>
            </a:r>
          </a:p>
          <a:p>
            <a:r>
              <a:rPr lang="en-US" dirty="0"/>
              <a:t>has two types </a:t>
            </a:r>
          </a:p>
          <a:p>
            <a:pPr lvl="1"/>
            <a:r>
              <a:rPr lang="en-US" dirty="0"/>
              <a:t>Read </a:t>
            </a:r>
          </a:p>
          <a:p>
            <a:pPr lvl="1"/>
            <a:r>
              <a:rPr lang="en-US" dirty="0"/>
              <a:t>Write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Variables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514600"/>
            <a:ext cx="5724525" cy="332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23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Shared Variable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4375"/>
          <a:stretch/>
        </p:blipFill>
        <p:spPr>
          <a:xfrm>
            <a:off x="1219200" y="1489364"/>
            <a:ext cx="2429934" cy="533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828800"/>
            <a:ext cx="5944650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9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8482012" cy="478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3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25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VI’s</a:t>
            </a:r>
          </a:p>
        </p:txBody>
      </p:sp>
    </p:spTree>
    <p:extLst>
      <p:ext uri="{BB962C8B-B14F-4D97-AF65-F5344CB8AC3E}">
        <p14:creationId xmlns:p14="http://schemas.microsoft.com/office/powerpoint/2010/main" val="391355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http://digital.ni.com/public.nsf/allkb/98847B4E4C715E6D86256C59006B57CC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reentrant VI?</a:t>
            </a:r>
          </a:p>
        </p:txBody>
      </p:sp>
    </p:spTree>
    <p:extLst>
      <p:ext uri="{BB962C8B-B14F-4D97-AF65-F5344CB8AC3E}">
        <p14:creationId xmlns:p14="http://schemas.microsoft.com/office/powerpoint/2010/main" val="3843512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953000"/>
          </a:xfrm>
        </p:spPr>
        <p:txBody>
          <a:bodyPr numCol="3"/>
          <a:lstStyle/>
          <a:p>
            <a:r>
              <a:rPr lang="pt-BR" sz="2000" i="1" dirty="0"/>
              <a:t>Make a VI that has the following </a:t>
            </a:r>
          </a:p>
          <a:p>
            <a:pPr lvl="1"/>
            <a:r>
              <a:rPr lang="pt-BR" sz="2000" i="1" dirty="0"/>
              <a:t>Tank drive</a:t>
            </a:r>
          </a:p>
          <a:p>
            <a:pPr lvl="1"/>
            <a:r>
              <a:rPr lang="pt-BR" sz="2000" i="1" dirty="0"/>
              <a:t>Singular motor talon srx</a:t>
            </a:r>
          </a:p>
          <a:p>
            <a:pPr lvl="1"/>
            <a:r>
              <a:rPr lang="pt-BR" sz="2000" i="1" dirty="0"/>
              <a:t>Joystick</a:t>
            </a:r>
          </a:p>
          <a:p>
            <a:pPr lvl="1"/>
            <a:r>
              <a:rPr lang="pt-BR" sz="2000" i="1" dirty="0"/>
              <a:t>NavX</a:t>
            </a:r>
          </a:p>
          <a:p>
            <a:pPr lvl="1"/>
            <a:r>
              <a:rPr lang="pt-BR" sz="2000" i="1" dirty="0"/>
              <a:t>Solenoid</a:t>
            </a:r>
          </a:p>
          <a:p>
            <a:pPr lvl="1"/>
            <a:r>
              <a:rPr lang="pt-BR" sz="2000" i="1" dirty="0"/>
              <a:t>Servo</a:t>
            </a:r>
          </a:p>
          <a:p>
            <a:pPr lvl="1"/>
            <a:r>
              <a:rPr lang="pt-BR" sz="2000" i="1" dirty="0"/>
              <a:t>Compressor</a:t>
            </a:r>
          </a:p>
          <a:p>
            <a:pPr lvl="1"/>
            <a:r>
              <a:rPr lang="pt-BR" sz="2000" i="1" dirty="0"/>
              <a:t>Potentiometer </a:t>
            </a:r>
          </a:p>
          <a:p>
            <a:pPr lvl="1"/>
            <a:r>
              <a:rPr lang="pt-BR" sz="2000" i="1" dirty="0"/>
              <a:t>Ultrasonic Sensor </a:t>
            </a:r>
          </a:p>
          <a:p>
            <a:pPr lvl="1"/>
            <a:r>
              <a:rPr lang="pt-BR" sz="2000" i="1" dirty="0"/>
              <a:t>PID</a:t>
            </a:r>
          </a:p>
          <a:p>
            <a:pPr lvl="1"/>
            <a:r>
              <a:rPr lang="pt-BR" sz="2000" i="1" dirty="0"/>
              <a:t>While Loop</a:t>
            </a:r>
          </a:p>
          <a:p>
            <a:pPr lvl="1"/>
            <a:r>
              <a:rPr lang="pt-BR" sz="2000" i="1" dirty="0"/>
              <a:t>Case Statement </a:t>
            </a:r>
          </a:p>
          <a:p>
            <a:pPr lvl="1"/>
            <a:r>
              <a:rPr lang="pt-BR" sz="2000" i="1" dirty="0"/>
              <a:t>And, Or, and Not gate</a:t>
            </a:r>
          </a:p>
          <a:p>
            <a:pPr lvl="1"/>
            <a:r>
              <a:rPr lang="pt-BR" sz="2000" i="1" dirty="0"/>
              <a:t>String </a:t>
            </a:r>
          </a:p>
          <a:p>
            <a:pPr lvl="1"/>
            <a:r>
              <a:rPr lang="pt-BR" sz="2000" i="1" dirty="0"/>
              <a:t>Double </a:t>
            </a:r>
          </a:p>
          <a:p>
            <a:pPr lvl="1"/>
            <a:r>
              <a:rPr lang="pt-BR" sz="2000" i="1" dirty="0"/>
              <a:t>Integer</a:t>
            </a:r>
          </a:p>
          <a:p>
            <a:pPr lvl="1"/>
            <a:r>
              <a:rPr lang="pt-BR" sz="2000" i="1" dirty="0"/>
              <a:t>Pi</a:t>
            </a:r>
          </a:p>
          <a:p>
            <a:pPr lvl="1"/>
            <a:r>
              <a:rPr lang="pt-BR" sz="2000" i="1" dirty="0"/>
              <a:t>Greater than and Less than </a:t>
            </a:r>
          </a:p>
          <a:p>
            <a:pPr lvl="1"/>
            <a:r>
              <a:rPr lang="pt-BR" sz="2000" i="1" dirty="0"/>
              <a:t>Numeric Control and indicator </a:t>
            </a:r>
          </a:p>
          <a:p>
            <a:pPr lvl="1"/>
            <a:r>
              <a:rPr lang="pt-BR" sz="2000" i="1" dirty="0"/>
              <a:t>String Control and Indicator </a:t>
            </a:r>
          </a:p>
          <a:p>
            <a:pPr lvl="1"/>
            <a:r>
              <a:rPr lang="pt-BR" sz="2000" i="1" dirty="0"/>
              <a:t>Boolean Control and Indicator </a:t>
            </a:r>
          </a:p>
          <a:p>
            <a:pPr lvl="1"/>
            <a:r>
              <a:rPr lang="pt-BR" sz="2000" i="1" dirty="0"/>
              <a:t>Flat sequence with 3 frames </a:t>
            </a:r>
          </a:p>
          <a:p>
            <a:pPr lvl="1"/>
            <a:r>
              <a:rPr lang="pt-BR" sz="2000" i="1" dirty="0"/>
              <a:t>Expression node with formula 30x+26</a:t>
            </a:r>
          </a:p>
          <a:p>
            <a:pPr lvl="1"/>
            <a:r>
              <a:rPr lang="pt-BR" sz="2000" i="1" dirty="0"/>
              <a:t>Digital Input </a:t>
            </a:r>
          </a:p>
          <a:p>
            <a:pPr lvl="1"/>
            <a:r>
              <a:rPr lang="pt-BR" sz="2000" i="1" dirty="0"/>
              <a:t>Guage </a:t>
            </a:r>
          </a:p>
          <a:p>
            <a:pPr lvl="1"/>
            <a:r>
              <a:rPr lang="pt-BR" sz="2000" i="1" dirty="0"/>
              <a:t>Dashboard Read Boolean</a:t>
            </a:r>
          </a:p>
          <a:p>
            <a:pPr lvl="1"/>
            <a:r>
              <a:rPr lang="pt-BR" sz="2000" i="1" dirty="0"/>
              <a:t>Dashboard Write Boolean</a:t>
            </a:r>
          </a:p>
          <a:p>
            <a:pPr lvl="1"/>
            <a:r>
              <a:rPr lang="pt-BR" sz="2000" i="1" dirty="0"/>
              <a:t>For Loop (N=3026)</a:t>
            </a:r>
          </a:p>
          <a:p>
            <a:pPr lvl="1"/>
            <a:r>
              <a:rPr lang="pt-BR" sz="2000" i="1" dirty="0"/>
              <a:t>Shared Variable (boolean)</a:t>
            </a:r>
          </a:p>
          <a:p>
            <a:pPr lvl="1"/>
            <a:r>
              <a:rPr lang="pt-BR" sz="2000" i="1" dirty="0"/>
              <a:t>MAKE VI REENTRANT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9400"/>
            <a:ext cx="1684683" cy="1845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31964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VI DOES NOT HAVE TO WORK!!!!</a:t>
            </a:r>
          </a:p>
        </p:txBody>
      </p:sp>
    </p:spTree>
    <p:extLst>
      <p:ext uri="{BB962C8B-B14F-4D97-AF65-F5344CB8AC3E}">
        <p14:creationId xmlns:p14="http://schemas.microsoft.com/office/powerpoint/2010/main" val="181072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28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/>
              <a:t>VI into </a:t>
            </a:r>
            <a:r>
              <a:rPr lang="en-US" dirty="0"/>
              <a:t>extra Vi’s folder</a:t>
            </a:r>
          </a:p>
          <a:p>
            <a:pPr lvl="1"/>
            <a:r>
              <a:rPr lang="en-US" dirty="0"/>
              <a:t>Name Project 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 procedure </a:t>
            </a:r>
          </a:p>
        </p:txBody>
      </p:sp>
    </p:spTree>
    <p:extLst>
      <p:ext uri="{BB962C8B-B14F-4D97-AF65-F5344CB8AC3E}">
        <p14:creationId xmlns:p14="http://schemas.microsoft.com/office/powerpoint/2010/main" val="65422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3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LabVIEW Functions</a:t>
            </a:r>
          </a:p>
        </p:txBody>
      </p:sp>
    </p:spTree>
    <p:extLst>
      <p:ext uri="{BB962C8B-B14F-4D97-AF65-F5344CB8AC3E}">
        <p14:creationId xmlns:p14="http://schemas.microsoft.com/office/powerpoint/2010/main" val="3061575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4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Click </a:t>
            </a:r>
          </a:p>
          <a:p>
            <a:r>
              <a:rPr lang="en-US" dirty="0"/>
              <a:t>A yellowish box will appear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Commenting In LabVIEW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81400"/>
            <a:ext cx="3781425" cy="1620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581400"/>
            <a:ext cx="4196166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3203377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in Front panel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203377"/>
            <a:ext cx="270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in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188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5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17636"/>
            <a:ext cx="2514599" cy="473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99" y="1278168"/>
            <a:ext cx="2362201" cy="51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4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6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290" y="1417637"/>
            <a:ext cx="2694709" cy="50401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Indicators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38" y="1417637"/>
            <a:ext cx="2870662" cy="49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1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7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Front Panel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8443210" cy="529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3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mbria"/>
              <a:buNone/>
            </a:pPr>
            <a:fld id="{00000000-1234-1234-1234-123412341234}" type="slidenum">
              <a:rPr lang="en-US" sz="1400" b="0" i="0" u="none" strike="noStrike" cap="none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8</a:t>
            </a:fld>
            <a:endParaRPr lang="en-US" sz="1400" b="0" i="0" u="none" strike="noStrike" cap="non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WPI Robotics Library </a:t>
            </a:r>
          </a:p>
        </p:txBody>
      </p:sp>
    </p:spTree>
    <p:extLst>
      <p:ext uri="{BB962C8B-B14F-4D97-AF65-F5344CB8AC3E}">
        <p14:creationId xmlns:p14="http://schemas.microsoft.com/office/powerpoint/2010/main" val="19042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buClr>
                <a:srgbClr val="FFFFFF"/>
              </a:buClr>
              <a:buSzPct val="25000"/>
              <a:buFont typeface="Cambria"/>
              <a:buNone/>
            </a:pPr>
            <a:fld id="{2CCB7038-6BC5-436F-B958-4B2C7848ACDF}" type="slidenum">
              <a:rPr lang="en-US" smtClean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pPr algn="ctr">
                <a:buClr>
                  <a:srgbClr val="FFFFFF"/>
                </a:buClr>
                <a:buSzPct val="25000"/>
                <a:buFont typeface="Cambria"/>
                <a:buNone/>
              </a:pPr>
              <a:t>9</a:t>
            </a:fld>
            <a:endParaRPr lang="en-US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where you can find everything robotics related in LabVIEW</a:t>
            </a:r>
          </a:p>
          <a:p>
            <a:pPr lvl="1"/>
            <a:r>
              <a:rPr lang="en-US" dirty="0"/>
              <a:t>Located under the LabVIEW Pallet  </a:t>
            </a:r>
          </a:p>
          <a:p>
            <a:pPr lvl="1"/>
            <a:r>
              <a:rPr lang="en-US" dirty="0"/>
              <a:t>Ex: joystick, motors, Talon SRX, pneumatics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WPI Robotics Library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743200"/>
            <a:ext cx="5775902" cy="362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2776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plan presentation">
  <a:themeElements>
    <a:clrScheme name="Custom 4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FF8C00"/>
      </a:accent1>
      <a:accent2>
        <a:srgbClr val="7F7F7F"/>
      </a:accent2>
      <a:accent3>
        <a:srgbClr val="75BDA7"/>
      </a:accent3>
      <a:accent4>
        <a:srgbClr val="7A8C8E"/>
      </a:accent4>
      <a:accent5>
        <a:srgbClr val="595959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6729</TotalTime>
  <Words>336</Words>
  <Application>Microsoft Office PowerPoint</Application>
  <PresentationFormat>Widescreen</PresentationFormat>
  <Paragraphs>117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Noto Sans Symbols</vt:lpstr>
      <vt:lpstr>Business plan presentation</vt:lpstr>
      <vt:lpstr>Lecture 2</vt:lpstr>
      <vt:lpstr>Todays Lesson </vt:lpstr>
      <vt:lpstr>Continued LabVIEW Functions</vt:lpstr>
      <vt:lpstr>Commenting In LabVIEW</vt:lpstr>
      <vt:lpstr>Controls </vt:lpstr>
      <vt:lpstr>Indicators </vt:lpstr>
      <vt:lpstr>Other Front Panel Objects</vt:lpstr>
      <vt:lpstr>WPI Robotics Library </vt:lpstr>
      <vt:lpstr>WPI Robotics Library</vt:lpstr>
      <vt:lpstr>Robot Drive </vt:lpstr>
      <vt:lpstr>RobotDrive </vt:lpstr>
      <vt:lpstr>MotorControl</vt:lpstr>
      <vt:lpstr>CAN Motors </vt:lpstr>
      <vt:lpstr>Talon SRX</vt:lpstr>
      <vt:lpstr>Joystick </vt:lpstr>
      <vt:lpstr>Joystick </vt:lpstr>
      <vt:lpstr>Sensors and Actuators </vt:lpstr>
      <vt:lpstr>Actuators and Sensors</vt:lpstr>
      <vt:lpstr>Local Variables </vt:lpstr>
      <vt:lpstr>Local Variables </vt:lpstr>
      <vt:lpstr>Shared Variables </vt:lpstr>
      <vt:lpstr>Shared Variables </vt:lpstr>
      <vt:lpstr>How to make a Shared Variable </vt:lpstr>
      <vt:lpstr>PowerPoint Presentation</vt:lpstr>
      <vt:lpstr>Reentrant VI’s</vt:lpstr>
      <vt:lpstr>What is a reentrant VI?</vt:lpstr>
      <vt:lpstr>Project 1</vt:lpstr>
      <vt:lpstr>Turn In procedure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Team 3026 Orange Crush</dc:title>
  <dc:creator>Brandon A. Moe</dc:creator>
  <cp:lastModifiedBy>Brandon A. Moe</cp:lastModifiedBy>
  <cp:revision>95</cp:revision>
  <dcterms:modified xsi:type="dcterms:W3CDTF">2018-04-19T23:29:38Z</dcterms:modified>
</cp:coreProperties>
</file>