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61" r:id="rId3"/>
    <p:sldId id="293" r:id="rId4"/>
    <p:sldId id="294" r:id="rId5"/>
    <p:sldId id="295" r:id="rId6"/>
    <p:sldId id="297" r:id="rId7"/>
    <p:sldId id="305" r:id="rId8"/>
    <p:sldId id="298" r:id="rId9"/>
    <p:sldId id="306" r:id="rId10"/>
    <p:sldId id="310" r:id="rId11"/>
    <p:sldId id="311" r:id="rId12"/>
    <p:sldId id="307" r:id="rId13"/>
    <p:sldId id="308" r:id="rId14"/>
    <p:sldId id="309" r:id="rId15"/>
    <p:sldId id="290" r:id="rId16"/>
    <p:sldId id="291" r:id="rId17"/>
    <p:sldId id="292" r:id="rId18"/>
    <p:sldId id="296" r:id="rId19"/>
    <p:sldId id="299" r:id="rId20"/>
    <p:sldId id="300" r:id="rId21"/>
    <p:sldId id="301" r:id="rId22"/>
    <p:sldId id="302" r:id="rId23"/>
    <p:sldId id="303" r:id="rId24"/>
    <p:sldId id="304" r:id="rId25"/>
    <p:sldId id="273" r:id="rId26"/>
    <p:sldId id="275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74CFD24-E2FA-4E25-BA86-593218833156}">
  <a:tblStyle styleId="{C74CFD24-E2FA-4E25-BA86-5932188331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EDE6"/>
          </a:solidFill>
        </a:fill>
      </a:tcStyle>
    </a:wholeTbl>
    <a:band1H>
      <a:tcStyle>
        <a:tcBdr/>
        <a:fill>
          <a:solidFill>
            <a:srgbClr val="FFDACA"/>
          </a:solidFill>
        </a:fill>
      </a:tcStyle>
    </a:band1H>
    <a:band1V>
      <a:tcStyle>
        <a:tcBdr/>
        <a:fill>
          <a:solidFill>
            <a:srgbClr val="FFD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47" autoAdjust="0"/>
    <p:restoredTop sz="94660"/>
  </p:normalViewPr>
  <p:slideViewPr>
    <p:cSldViewPr>
      <p:cViewPr varScale="1">
        <p:scale>
          <a:sx n="111" d="100"/>
          <a:sy n="111" d="100"/>
        </p:scale>
        <p:origin x="510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353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3BC993-FFC0-47E6-9E8D-06DDCB0F38BC}"/>
              </a:ext>
            </a:extLst>
          </p:cNvPr>
          <p:cNvGrpSpPr/>
          <p:nvPr userDrawn="1"/>
        </p:nvGrpSpPr>
        <p:grpSpPr>
          <a:xfrm>
            <a:off x="8400811" y="5334000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3C74EC90-7A32-4997-BFE3-C6148FED7AA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43A0D5C-4332-43FD-9F05-CA2A46A7F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‹#›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AEEFFA-E23E-415A-9418-311181C04600}"/>
              </a:ext>
            </a:extLst>
          </p:cNvPr>
          <p:cNvGrpSpPr/>
          <p:nvPr userDrawn="1"/>
        </p:nvGrpSpPr>
        <p:grpSpPr>
          <a:xfrm>
            <a:off x="8400811" y="5334000"/>
            <a:ext cx="4094190" cy="1831852"/>
            <a:chOff x="8382000" y="5405594"/>
            <a:chExt cx="4094190" cy="1831852"/>
          </a:xfrm>
        </p:grpSpPr>
        <p:pic>
          <p:nvPicPr>
            <p:cNvPr id="11" name="Picture 10" descr="Image result for labview 2016 logo">
              <a:extLst>
                <a:ext uri="{FF2B5EF4-FFF2-40B4-BE49-F238E27FC236}">
                  <a16:creationId xmlns:a16="http://schemas.microsoft.com/office/drawing/2014/main" id="{2C736A59-EFDA-44FF-9F45-57AFFA38DB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82174D9-D093-47AD-AA14-ED57C7CE82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399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 rot="10800000" flipH="1">
            <a:off x="92550" y="2376828"/>
            <a:ext cx="12018020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92195" y="2341475"/>
            <a:ext cx="12018373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91075" y="2468880"/>
            <a:ext cx="12019495" cy="45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63083" y="2547938"/>
            <a:ext cx="103632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63083" y="9525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793053-8FA2-4777-9A4E-48FC200CCCCE}"/>
              </a:ext>
            </a:extLst>
          </p:cNvPr>
          <p:cNvGrpSpPr/>
          <p:nvPr userDrawn="1"/>
        </p:nvGrpSpPr>
        <p:grpSpPr>
          <a:xfrm>
            <a:off x="8400811" y="5334000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0F82E944-0C94-464C-8839-C868E21181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C2BDCCA-58F3-489F-82E1-98FA3EB22F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" name="Shape 83"/>
          <p:cNvSpPr/>
          <p:nvPr/>
        </p:nvSpPr>
        <p:spPr>
          <a:xfrm rot="10800000" flipH="1">
            <a:off x="91076" y="4683553"/>
            <a:ext cx="12009119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91345" y="4650475"/>
            <a:ext cx="12008852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91346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287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398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498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2065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599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7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14799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2001836" y="-507995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7254557" y="1859283"/>
            <a:ext cx="5851525" cy="2682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5344" y="69753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9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Brandon Moe </a:t>
            </a:r>
            <a:endParaRPr sz="2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mbria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Lecture 3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 advClick="0" advTm="10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RoboRio</a:t>
            </a:r>
            <a:r>
              <a:rPr lang="en-US" dirty="0"/>
              <a:t> Imaging Tool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1875" t="20000" r="31250" b="23333"/>
          <a:stretch/>
        </p:blipFill>
        <p:spPr>
          <a:xfrm>
            <a:off x="1249218" y="1422400"/>
            <a:ext cx="5791200" cy="500595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13543" y="2895600"/>
            <a:ext cx="1035675" cy="266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50847" y="2590800"/>
            <a:ext cx="1159403" cy="5715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26" y="3362325"/>
            <a:ext cx="5772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1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CTRE HERO Imaging Tool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436255"/>
            <a:ext cx="4467225" cy="51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5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12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</a:t>
            </a:r>
          </a:p>
        </p:txBody>
      </p:sp>
      <p:pic>
        <p:nvPicPr>
          <p:cNvPr id="2050" name="Picture 2" descr="Image result for FRC Ra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965" y="2565464"/>
            <a:ext cx="4325435" cy="41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14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Ethernet slots</a:t>
            </a:r>
          </a:p>
          <a:p>
            <a:r>
              <a:rPr lang="en-US" dirty="0"/>
              <a:t>Runs on 12 V 1 Amp</a:t>
            </a:r>
          </a:p>
          <a:p>
            <a:r>
              <a:rPr lang="en-US" dirty="0"/>
              <a:t>Speed: 1.17 </a:t>
            </a:r>
            <a:r>
              <a:rPr lang="en-US" dirty="0" err="1"/>
              <a:t>Gbps</a:t>
            </a:r>
            <a:r>
              <a:rPr lang="en-US" dirty="0"/>
              <a:t> (300+867 </a:t>
            </a:r>
            <a:r>
              <a:rPr lang="en-US" dirty="0" err="1"/>
              <a:t>Mbps</a:t>
            </a:r>
            <a:r>
              <a:rPr lang="en-US" dirty="0"/>
              <a:t>)</a:t>
            </a:r>
          </a:p>
          <a:p>
            <a:r>
              <a:rPr lang="en-US" dirty="0"/>
              <a:t>Radio: 802.11b/g/n 2.4 GHz + 802.11a/n/ac 5 GHz</a:t>
            </a:r>
          </a:p>
          <a:p>
            <a:r>
              <a:rPr lang="en-US" dirty="0"/>
              <a:t>Antenna: Two internal dual band 2x2 (2.4 GHz) + 2x2 (5 GHz)</a:t>
            </a:r>
          </a:p>
          <a:p>
            <a:r>
              <a:rPr lang="en-US" dirty="0"/>
              <a:t>Range (approximate): 25-50’ indoor (1-2 walls) 100’ outdoor</a:t>
            </a:r>
          </a:p>
          <a:p>
            <a:r>
              <a:rPr lang="en-US" dirty="0"/>
              <a:t>Processor: 720 MHz QCA9557 + QCA9882 MIPS 74K</a:t>
            </a:r>
          </a:p>
          <a:p>
            <a:r>
              <a:rPr lang="en-US" dirty="0"/>
              <a:t>It sucks at connecting 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Radio</a:t>
            </a:r>
          </a:p>
        </p:txBody>
      </p:sp>
    </p:spTree>
    <p:extLst>
      <p:ext uri="{BB962C8B-B14F-4D97-AF65-F5344CB8AC3E}">
        <p14:creationId xmlns:p14="http://schemas.microsoft.com/office/powerpoint/2010/main" val="201300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FRC Radio Configuration Utility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format a radio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81200"/>
            <a:ext cx="6026451" cy="478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1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15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Parts of a robot</a:t>
            </a:r>
          </a:p>
        </p:txBody>
      </p:sp>
    </p:spTree>
    <p:extLst>
      <p:ext uri="{BB962C8B-B14F-4D97-AF65-F5344CB8AC3E}">
        <p14:creationId xmlns:p14="http://schemas.microsoft.com/office/powerpoint/2010/main" val="252336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moves the robot around </a:t>
            </a:r>
          </a:p>
          <a:p>
            <a:r>
              <a:rPr lang="en-US" dirty="0"/>
              <a:t>6 CIMS</a:t>
            </a:r>
          </a:p>
          <a:p>
            <a:r>
              <a:rPr lang="en-US" dirty="0"/>
              <a:t>6 Talon SRX</a:t>
            </a:r>
          </a:p>
          <a:p>
            <a:r>
              <a:rPr lang="en-US" dirty="0"/>
              <a:t>Will be a combination of Tank drive and </a:t>
            </a:r>
            <a:r>
              <a:rPr lang="en-US" dirty="0" err="1"/>
              <a:t>mecanum</a:t>
            </a:r>
            <a:r>
              <a:rPr lang="en-US" dirty="0"/>
              <a:t> wheels </a:t>
            </a:r>
          </a:p>
          <a:p>
            <a:r>
              <a:rPr lang="en-US" dirty="0" err="1"/>
              <a:t>NavX</a:t>
            </a:r>
            <a:r>
              <a:rPr lang="en-US" dirty="0"/>
              <a:t> will be used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 Train</a:t>
            </a:r>
          </a:p>
        </p:txBody>
      </p:sp>
    </p:spTree>
    <p:extLst>
      <p:ext uri="{BB962C8B-B14F-4D97-AF65-F5344CB8AC3E}">
        <p14:creationId xmlns:p14="http://schemas.microsoft.com/office/powerpoint/2010/main" val="81699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Moves around game pieces </a:t>
            </a:r>
          </a:p>
          <a:p>
            <a:r>
              <a:rPr lang="en-US" dirty="0"/>
              <a:t>Includes and not limited to</a:t>
            </a:r>
          </a:p>
          <a:p>
            <a:pPr lvl="1"/>
            <a:r>
              <a:rPr lang="en-US" dirty="0"/>
              <a:t>Servos </a:t>
            </a:r>
          </a:p>
          <a:p>
            <a:pPr lvl="1"/>
            <a:r>
              <a:rPr lang="en-US" dirty="0"/>
              <a:t>Talon SRX</a:t>
            </a:r>
          </a:p>
          <a:p>
            <a:pPr lvl="1"/>
            <a:r>
              <a:rPr lang="en-US" dirty="0"/>
              <a:t>Variety of motors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Manipulator</a:t>
            </a:r>
          </a:p>
        </p:txBody>
      </p:sp>
    </p:spTree>
    <p:extLst>
      <p:ext uri="{BB962C8B-B14F-4D97-AF65-F5344CB8AC3E}">
        <p14:creationId xmlns:p14="http://schemas.microsoft.com/office/powerpoint/2010/main" val="9666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all of the air on the robot </a:t>
            </a:r>
          </a:p>
          <a:p>
            <a:pPr lvl="1"/>
            <a:r>
              <a:rPr lang="en-US" dirty="0"/>
              <a:t>Controlled by the PCM (Pneumatic Control Module)</a:t>
            </a:r>
          </a:p>
          <a:p>
            <a:r>
              <a:rPr lang="en-US" dirty="0"/>
              <a:t> Includes </a:t>
            </a:r>
          </a:p>
          <a:p>
            <a:pPr lvl="1"/>
            <a:r>
              <a:rPr lang="en-US" dirty="0"/>
              <a:t>Solenoids </a:t>
            </a:r>
          </a:p>
          <a:p>
            <a:pPr lvl="1"/>
            <a:r>
              <a:rPr lang="en-US" dirty="0"/>
              <a:t>PCM</a:t>
            </a:r>
          </a:p>
          <a:p>
            <a:pPr lvl="1"/>
            <a:r>
              <a:rPr lang="en-US" dirty="0"/>
              <a:t>Compressor </a:t>
            </a:r>
          </a:p>
          <a:p>
            <a:pPr lvl="1"/>
            <a:r>
              <a:rPr lang="en-US" dirty="0"/>
              <a:t>Transducer </a:t>
            </a:r>
          </a:p>
          <a:p>
            <a:r>
              <a:rPr lang="en-US" dirty="0"/>
              <a:t> We will be using pneumatics on all robots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Pneumatics </a:t>
            </a:r>
          </a:p>
        </p:txBody>
      </p:sp>
    </p:spTree>
    <p:extLst>
      <p:ext uri="{BB962C8B-B14F-4D97-AF65-F5344CB8AC3E}">
        <p14:creationId xmlns:p14="http://schemas.microsoft.com/office/powerpoint/2010/main" val="4054705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19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 to me </a:t>
            </a:r>
          </a:p>
        </p:txBody>
      </p:sp>
    </p:spTree>
    <p:extLst>
      <p:ext uri="{BB962C8B-B14F-4D97-AF65-F5344CB8AC3E}">
        <p14:creationId xmlns:p14="http://schemas.microsoft.com/office/powerpoint/2010/main" val="396407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RoboRio</a:t>
            </a:r>
            <a:endParaRPr lang="en-US" dirty="0"/>
          </a:p>
          <a:p>
            <a:r>
              <a:rPr lang="en-US" dirty="0"/>
              <a:t>The Radio </a:t>
            </a:r>
          </a:p>
          <a:p>
            <a:r>
              <a:rPr lang="en-US" dirty="0"/>
              <a:t>Parts of a robot </a:t>
            </a:r>
          </a:p>
          <a:p>
            <a:r>
              <a:rPr lang="en-US" dirty="0"/>
              <a:t>What they mean to you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Lesson </a:t>
            </a:r>
          </a:p>
        </p:txBody>
      </p:sp>
    </p:spTree>
    <p:extLst>
      <p:ext uri="{BB962C8B-B14F-4D97-AF65-F5344CB8AC3E}">
        <p14:creationId xmlns:p14="http://schemas.microsoft.com/office/powerpoint/2010/main" val="925528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program a robot without knowing what you are programming </a:t>
            </a:r>
          </a:p>
          <a:p>
            <a:r>
              <a:rPr lang="en-US" dirty="0"/>
              <a:t>However you do not need to be a hardware expert </a:t>
            </a:r>
          </a:p>
          <a:p>
            <a:pPr lvl="1"/>
            <a:r>
              <a:rPr lang="en-US" dirty="0"/>
              <a:t>that's why we have a hardware team</a:t>
            </a:r>
          </a:p>
          <a:p>
            <a:r>
              <a:rPr lang="en-US" dirty="0"/>
              <a:t> Know all of the functions of all robot parts and there limitation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know the hardware </a:t>
            </a:r>
          </a:p>
        </p:txBody>
      </p:sp>
    </p:spTree>
    <p:extLst>
      <p:ext uri="{BB962C8B-B14F-4D97-AF65-F5344CB8AC3E}">
        <p14:creationId xmlns:p14="http://schemas.microsoft.com/office/powerpoint/2010/main" val="298695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 limit on CIMS are 70 amps </a:t>
            </a:r>
          </a:p>
          <a:p>
            <a:r>
              <a:rPr lang="en-US" dirty="0"/>
              <a:t>DO NOT STALL 775 pros </a:t>
            </a:r>
          </a:p>
          <a:p>
            <a:r>
              <a:rPr lang="en-US" dirty="0"/>
              <a:t>The Talon SRX can do anything you want to </a:t>
            </a:r>
          </a:p>
          <a:p>
            <a:pPr lvl="1"/>
            <a:r>
              <a:rPr lang="en-US" dirty="0"/>
              <a:t>Trust me I've tried to find its limitation, it doesn’t exist</a:t>
            </a:r>
          </a:p>
          <a:p>
            <a:r>
              <a:rPr lang="en-US" dirty="0"/>
              <a:t> CIMS have a duty cycle of 5-7 minutes </a:t>
            </a:r>
          </a:p>
          <a:p>
            <a:r>
              <a:rPr lang="en-US" dirty="0"/>
              <a:t>Make sure solenoids are not fighting each other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</p:spTree>
    <p:extLst>
      <p:ext uri="{BB962C8B-B14F-4D97-AF65-F5344CB8AC3E}">
        <p14:creationId xmlns:p14="http://schemas.microsoft.com/office/powerpoint/2010/main" val="359650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the last defense between our robot and the driver 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/>
              <a:t>2016 Arm can not go below ground level or above 90 degrees </a:t>
            </a:r>
          </a:p>
          <a:p>
            <a:pPr lvl="1"/>
            <a:r>
              <a:rPr lang="en-US" dirty="0"/>
              <a:t>2017 Robot when it climbs it goes into safe mode </a:t>
            </a:r>
          </a:p>
          <a:p>
            <a:pPr lvl="2"/>
            <a:r>
              <a:rPr lang="en-US" dirty="0"/>
              <a:t>Joystick 2 is disabled </a:t>
            </a:r>
          </a:p>
          <a:p>
            <a:pPr lvl="2"/>
            <a:r>
              <a:rPr lang="en-US" dirty="0"/>
              <a:t>All manipulator come inside of robot </a:t>
            </a:r>
          </a:p>
          <a:p>
            <a:pPr lvl="2"/>
            <a:r>
              <a:rPr lang="en-US" dirty="0"/>
              <a:t>Climber has an amp limit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set fail safes </a:t>
            </a:r>
          </a:p>
        </p:txBody>
      </p:sp>
    </p:spTree>
    <p:extLst>
      <p:ext uri="{BB962C8B-B14F-4D97-AF65-F5344CB8AC3E}">
        <p14:creationId xmlns:p14="http://schemas.microsoft.com/office/powerpoint/2010/main" val="117807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When competition arrives drivers are told to drive it like you stole it </a:t>
            </a:r>
          </a:p>
          <a:p>
            <a:r>
              <a:rPr lang="en-US" dirty="0"/>
              <a:t>They will drive it to the breaking point and do anything to preform at their best </a:t>
            </a:r>
          </a:p>
          <a:p>
            <a:r>
              <a:rPr lang="en-US" dirty="0"/>
              <a:t>Make your program so they can get to that point but limits the robot before it breaks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programming team vs Driver </a:t>
            </a:r>
          </a:p>
        </p:txBody>
      </p:sp>
    </p:spTree>
    <p:extLst>
      <p:ext uri="{BB962C8B-B14F-4D97-AF65-F5344CB8AC3E}">
        <p14:creationId xmlns:p14="http://schemas.microsoft.com/office/powerpoint/2010/main" val="1200729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failsafe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93143"/>
            <a:ext cx="5037521" cy="2952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221706"/>
            <a:ext cx="5351155" cy="30241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7400" y="1913929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Fails test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16933" y="191392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Passes test </a:t>
            </a:r>
          </a:p>
        </p:txBody>
      </p:sp>
    </p:spTree>
    <p:extLst>
      <p:ext uri="{BB962C8B-B14F-4D97-AF65-F5344CB8AC3E}">
        <p14:creationId xmlns:p14="http://schemas.microsoft.com/office/powerpoint/2010/main" val="307571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i="1" dirty="0"/>
              <a:t>Write a VI with the following</a:t>
            </a:r>
          </a:p>
          <a:p>
            <a:pPr lvl="1"/>
            <a:r>
              <a:rPr lang="pt-BR" i="1"/>
              <a:t>Take a </a:t>
            </a:r>
            <a:r>
              <a:rPr lang="pt-BR" i="1" dirty="0"/>
              <a:t>number off of a slider</a:t>
            </a:r>
          </a:p>
          <a:p>
            <a:pPr lvl="1"/>
            <a:r>
              <a:rPr lang="pt-BR" i="1" dirty="0"/>
              <a:t>Your code should accept values from 2-7</a:t>
            </a:r>
          </a:p>
          <a:p>
            <a:pPr lvl="1"/>
            <a:r>
              <a:rPr lang="pt-BR" i="1" dirty="0"/>
              <a:t>It should default to 5 if error occures </a:t>
            </a:r>
          </a:p>
          <a:p>
            <a:pPr lvl="1"/>
            <a:r>
              <a:rPr lang="pt-BR" i="1" dirty="0"/>
              <a:t>Any other number shoud be thrown out </a:t>
            </a:r>
          </a:p>
          <a:p>
            <a:pPr lvl="1"/>
            <a:r>
              <a:rPr lang="pt-BR" i="1" dirty="0"/>
              <a:t>Output should go to a numeric indicator </a:t>
            </a:r>
          </a:p>
          <a:p>
            <a:pPr lvl="1"/>
            <a:r>
              <a:rPr lang="pt-BR" i="1" dirty="0"/>
              <a:t>This code should run continusly</a:t>
            </a:r>
          </a:p>
          <a:p>
            <a:pPr lvl="2"/>
            <a:r>
              <a:rPr lang="pt-BR" i="1" dirty="0"/>
              <a:t>Hint: while loop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181072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Upload VI into Extra VI’s folder </a:t>
            </a:r>
          </a:p>
          <a:p>
            <a:pPr lvl="1"/>
            <a:r>
              <a:rPr lang="en-US" dirty="0"/>
              <a:t>Name Lab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In procedure </a:t>
            </a:r>
          </a:p>
        </p:txBody>
      </p:sp>
    </p:spTree>
    <p:extLst>
      <p:ext uri="{BB962C8B-B14F-4D97-AF65-F5344CB8AC3E}">
        <p14:creationId xmlns:p14="http://schemas.microsoft.com/office/powerpoint/2010/main" val="65422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RoboRio</a:t>
            </a:r>
            <a:endParaRPr lang="en-US" dirty="0"/>
          </a:p>
        </p:txBody>
      </p:sp>
      <p:pic>
        <p:nvPicPr>
          <p:cNvPr id="1026" name="Picture 2" descr="Image result for roborio eth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83" y="2564102"/>
            <a:ext cx="3733800" cy="417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06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computer on the robot</a:t>
            </a:r>
          </a:p>
          <a:p>
            <a:r>
              <a:rPr lang="en-US" dirty="0"/>
              <a:t>Processes your code and executes it. </a:t>
            </a:r>
          </a:p>
          <a:p>
            <a:r>
              <a:rPr lang="en-US" dirty="0"/>
              <a:t>Fun fact: runs on NI Linux Operating System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376242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CPU</a:t>
            </a:r>
          </a:p>
          <a:p>
            <a:r>
              <a:rPr lang="en-US" dirty="0"/>
              <a:t>IP Address: 172.22.11.2</a:t>
            </a:r>
          </a:p>
          <a:p>
            <a:r>
              <a:rPr lang="en-US" dirty="0"/>
              <a:t>If connected to robot you can use 10.30.26.2</a:t>
            </a:r>
          </a:p>
          <a:p>
            <a:r>
              <a:rPr lang="en-US" dirty="0"/>
              <a:t>Connect through router, Ethernet to Rio, or USB B</a:t>
            </a:r>
          </a:p>
          <a:p>
            <a:r>
              <a:rPr lang="en-US" dirty="0"/>
              <a:t>Runs on 24 Volts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the </a:t>
            </a:r>
            <a:r>
              <a:rPr lang="en-US" dirty="0" err="1"/>
              <a:t>RoboRio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4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RoboRio</a:t>
            </a:r>
            <a:r>
              <a:rPr lang="en-US" dirty="0"/>
              <a:t> Web Interface </a:t>
            </a:r>
          </a:p>
        </p:txBody>
      </p:sp>
      <p:pic>
        <p:nvPicPr>
          <p:cNvPr id="1026" name="Picture 2" descr="Image result for roborio web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9" y="1483822"/>
            <a:ext cx="7534275" cy="509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6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of interface </a:t>
            </a:r>
          </a:p>
        </p:txBody>
      </p:sp>
    </p:spTree>
    <p:extLst>
      <p:ext uri="{BB962C8B-B14F-4D97-AF65-F5344CB8AC3E}">
        <p14:creationId xmlns:p14="http://schemas.microsoft.com/office/powerpoint/2010/main" val="294466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PC: 10.30.26.5</a:t>
            </a:r>
          </a:p>
          <a:p>
            <a:r>
              <a:rPr lang="en-US" dirty="0"/>
              <a:t>UP Board 1: 10.30.26.11</a:t>
            </a:r>
          </a:p>
          <a:p>
            <a:r>
              <a:rPr lang="en-US" dirty="0"/>
              <a:t>UP Board 2: 10.30.26.12</a:t>
            </a:r>
          </a:p>
          <a:p>
            <a:r>
              <a:rPr lang="en-US" dirty="0" err="1"/>
              <a:t>RoboRio</a:t>
            </a:r>
            <a:r>
              <a:rPr lang="en-US" dirty="0"/>
              <a:t>: 10.30.26.2</a:t>
            </a:r>
          </a:p>
          <a:p>
            <a:pPr lvl="1"/>
            <a:r>
              <a:rPr lang="en-US" dirty="0"/>
              <a:t>172.22.11.2 if not connected to </a:t>
            </a:r>
            <a:r>
              <a:rPr lang="en-US" dirty="0" err="1"/>
              <a:t>wifi</a:t>
            </a:r>
            <a:r>
              <a:rPr lang="en-US" dirty="0"/>
              <a:t> with code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to Know </a:t>
            </a:r>
          </a:p>
        </p:txBody>
      </p:sp>
    </p:spTree>
    <p:extLst>
      <p:ext uri="{BB962C8B-B14F-4D97-AF65-F5344CB8AC3E}">
        <p14:creationId xmlns:p14="http://schemas.microsoft.com/office/powerpoint/2010/main" val="413033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the Rio using the FRC imaging tool </a:t>
            </a:r>
          </a:p>
          <a:p>
            <a:pPr lvl="1"/>
            <a:r>
              <a:rPr lang="en-US" dirty="0"/>
              <a:t>Set Team Number to 3026</a:t>
            </a:r>
          </a:p>
          <a:p>
            <a:r>
              <a:rPr lang="en-US" dirty="0"/>
              <a:t>Set the IP Address to static on web interface </a:t>
            </a:r>
          </a:p>
          <a:p>
            <a:pPr lvl="1"/>
            <a:r>
              <a:rPr lang="en-US" dirty="0"/>
              <a:t>IP address: 10.30.26.2</a:t>
            </a:r>
          </a:p>
          <a:p>
            <a:pPr lvl="1"/>
            <a:r>
              <a:rPr lang="en-US" dirty="0"/>
              <a:t>Subnet Mask: 255.0.0.0</a:t>
            </a:r>
          </a:p>
          <a:p>
            <a:pPr lvl="1"/>
            <a:r>
              <a:rPr lang="en-US" dirty="0"/>
              <a:t>Gateway: 10.30.26.1</a:t>
            </a:r>
          </a:p>
          <a:p>
            <a:r>
              <a:rPr lang="en-US" dirty="0"/>
              <a:t> Check for any errors </a:t>
            </a:r>
          </a:p>
          <a:p>
            <a:r>
              <a:rPr lang="en-US" dirty="0"/>
              <a:t>Update Radio Using CTRE HERO imaging tool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brand new Rio</a:t>
            </a:r>
          </a:p>
        </p:txBody>
      </p:sp>
    </p:spTree>
    <p:extLst>
      <p:ext uri="{BB962C8B-B14F-4D97-AF65-F5344CB8AC3E}">
        <p14:creationId xmlns:p14="http://schemas.microsoft.com/office/powerpoint/2010/main" val="1794932217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lan presentation">
  <a:themeElements>
    <a:clrScheme name="Custom 4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FF8C00"/>
      </a:accent1>
      <a:accent2>
        <a:srgbClr val="7F7F7F"/>
      </a:accent2>
      <a:accent3>
        <a:srgbClr val="75BDA7"/>
      </a:accent3>
      <a:accent4>
        <a:srgbClr val="7A8C8E"/>
      </a:accent4>
      <a:accent5>
        <a:srgbClr val="595959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654</Words>
  <Application>Microsoft Office PowerPoint</Application>
  <PresentationFormat>Widescreen</PresentationFormat>
  <Paragraphs>138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</vt:lpstr>
      <vt:lpstr>Noto Sans Symbols</vt:lpstr>
      <vt:lpstr>Business plan presentation</vt:lpstr>
      <vt:lpstr>Lecture 3</vt:lpstr>
      <vt:lpstr>Todays Lesson </vt:lpstr>
      <vt:lpstr>RoboRio</vt:lpstr>
      <vt:lpstr>What is it?</vt:lpstr>
      <vt:lpstr>Facts about the RoboRio</vt:lpstr>
      <vt:lpstr>RoboRio Web Interface </vt:lpstr>
      <vt:lpstr>Walk through of interface </vt:lpstr>
      <vt:lpstr>IP Addresses to Know </vt:lpstr>
      <vt:lpstr>Steps for brand new Rio</vt:lpstr>
      <vt:lpstr>RoboRio Imaging Tool </vt:lpstr>
      <vt:lpstr>CTRE HERO Imaging Tool </vt:lpstr>
      <vt:lpstr>Radio</vt:lpstr>
      <vt:lpstr>Facts about Radio</vt:lpstr>
      <vt:lpstr>How to format a radio</vt:lpstr>
      <vt:lpstr>Different Parts of a robot</vt:lpstr>
      <vt:lpstr>Drive Train</vt:lpstr>
      <vt:lpstr>Manipulator</vt:lpstr>
      <vt:lpstr>Pneumatics </vt:lpstr>
      <vt:lpstr>What does this mean to me </vt:lpstr>
      <vt:lpstr>You Need to know the hardware </vt:lpstr>
      <vt:lpstr>Examples </vt:lpstr>
      <vt:lpstr>Always set fail safes </vt:lpstr>
      <vt:lpstr>Build and programming team vs Driver </vt:lpstr>
      <vt:lpstr>Example of failsafe </vt:lpstr>
      <vt:lpstr>Lab 2</vt:lpstr>
      <vt:lpstr>Turn In procedure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Team 3026 Orange Crush</dc:title>
  <dc:creator>Brandon A. Moe</dc:creator>
  <cp:lastModifiedBy>Brandon A. Moe</cp:lastModifiedBy>
  <cp:revision>89</cp:revision>
  <dcterms:modified xsi:type="dcterms:W3CDTF">2018-04-19T23:30:17Z</dcterms:modified>
</cp:coreProperties>
</file>