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290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CFD24-E2FA-4E25-BA86-593218833156}">
  <a:tblStyle styleId="{C74CFD24-E2FA-4E25-BA86-5932188331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EDE6"/>
          </a:solidFill>
        </a:fill>
      </a:tcStyle>
    </a:wholeTbl>
    <a:band1H>
      <a:tcStyle>
        <a:tcBdr/>
        <a:fill>
          <a:solidFill>
            <a:srgbClr val="FFDACA"/>
          </a:solidFill>
        </a:fill>
      </a:tcStyle>
    </a:band1H>
    <a:band1V>
      <a:tcStyle>
        <a:tcBdr/>
        <a:fill>
          <a:solidFill>
            <a:srgbClr val="FFD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04" d="100"/>
          <a:sy n="104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3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52FCC3-66D6-4920-91D9-7CE6B7AAC5A8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A3FA998B-CC54-429A-9F48-FEE290B5AF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AF535C-2F39-499D-A3C4-0DF6E3E947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‹#›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C954F-89BB-4903-B110-18C0F6097544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1" name="Picture 10" descr="Image result for labview 2016 logo">
              <a:extLst>
                <a:ext uri="{FF2B5EF4-FFF2-40B4-BE49-F238E27FC236}">
                  <a16:creationId xmlns:a16="http://schemas.microsoft.com/office/drawing/2014/main" id="{E56C8677-B909-49F5-A764-A81BB653FA1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DD8ECC-795F-45F3-98E1-C741F01E80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 rot="10800000" flipH="1">
            <a:off x="92550" y="2376828"/>
            <a:ext cx="12018020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92195" y="2341475"/>
            <a:ext cx="12018373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91075" y="2468880"/>
            <a:ext cx="12019495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3584B-EBB7-446B-BD9A-2F77BAF2D51B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4AA56587-A6AD-4C2D-993D-B4185EEEAF0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195E56C-54E8-4D95-A6F3-B75B81DAB7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91076" y="4683553"/>
            <a:ext cx="12009119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346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287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398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206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6" y="-507995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3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9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irstinmaryland.org/images/stories/documents2015/2015_FRC_Education_Day/2015_BAAFallEducation_LabVIEW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 Moe </a:t>
            </a:r>
            <a:endParaRPr sz="2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lang="en-US" dirty="0"/>
              <a:t>New Project </a:t>
            </a:r>
            <a:endParaRPr lang="en-US" sz="4000" b="0" i="0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your First Project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Lesson </a:t>
            </a:r>
          </a:p>
        </p:txBody>
      </p:sp>
    </p:spTree>
    <p:extLst>
      <p:ext uri="{BB962C8B-B14F-4D97-AF65-F5344CB8AC3E}">
        <p14:creationId xmlns:p14="http://schemas.microsoft.com/office/powerpoint/2010/main" val="92552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Project</a:t>
            </a:r>
          </a:p>
        </p:txBody>
      </p:sp>
    </p:spTree>
    <p:extLst>
      <p:ext uri="{BB962C8B-B14F-4D97-AF65-F5344CB8AC3E}">
        <p14:creationId xmlns:p14="http://schemas.microsoft.com/office/powerpoint/2010/main" val="306157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file -&gt; new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Labview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27013"/>
            <a:ext cx="5458048" cy="47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390525"/>
            <a:ext cx="79819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project folder somewhere you can find it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First_Last</a:t>
            </a:r>
            <a:r>
              <a:rPr lang="en-US" dirty="0"/>
              <a:t> should be </a:t>
            </a:r>
            <a:r>
              <a:rPr lang="en-US"/>
              <a:t>project name.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50918"/>
            <a:ext cx="6442952" cy="47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Click on Target</a:t>
            </a:r>
          </a:p>
          <a:p>
            <a:r>
              <a:rPr lang="en-US" dirty="0"/>
              <a:t>Click new -&gt; new virtual folder </a:t>
            </a:r>
          </a:p>
          <a:p>
            <a:r>
              <a:rPr lang="en-US" dirty="0"/>
              <a:t>Name it Extra VI’s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97886"/>
            <a:ext cx="3771900" cy="64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6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8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https://firstinmaryland.org/images/stories/documents2015/2015_FRC_Education_Day/2015_BAAFallEducation_LabVIEW.pdf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Programing Basics </a:t>
            </a:r>
          </a:p>
        </p:txBody>
      </p:sp>
    </p:spTree>
    <p:extLst>
      <p:ext uri="{BB962C8B-B14F-4D97-AF65-F5344CB8AC3E}">
        <p14:creationId xmlns:p14="http://schemas.microsoft.com/office/powerpoint/2010/main" val="4255598468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8C00"/>
      </a:accent1>
      <a:accent2>
        <a:srgbClr val="7F7F7F"/>
      </a:accent2>
      <a:accent3>
        <a:srgbClr val="75BDA7"/>
      </a:accent3>
      <a:accent4>
        <a:srgbClr val="7A8C8E"/>
      </a:accent4>
      <a:accent5>
        <a:srgbClr val="595959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86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Noto Sans Symbols</vt:lpstr>
      <vt:lpstr>Business plan presentation</vt:lpstr>
      <vt:lpstr>New Project </vt:lpstr>
      <vt:lpstr>Todays Lesson </vt:lpstr>
      <vt:lpstr>Making a Project</vt:lpstr>
      <vt:lpstr>Open Labview </vt:lpstr>
      <vt:lpstr>PowerPoint Presentation</vt:lpstr>
      <vt:lpstr>First_Last should be project name. </vt:lpstr>
      <vt:lpstr>PowerPoint Presentation</vt:lpstr>
      <vt:lpstr>Programing Basics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Team 3026 Orange Crush</dc:title>
  <dc:creator>Brandon A. Moe</dc:creator>
  <cp:lastModifiedBy>Brandon A. Moe</cp:lastModifiedBy>
  <cp:revision>92</cp:revision>
  <dcterms:modified xsi:type="dcterms:W3CDTF">2018-04-19T23:27:02Z</dcterms:modified>
</cp:coreProperties>
</file>