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304" r:id="rId3"/>
    <p:sldId id="305" r:id="rId4"/>
    <p:sldId id="306" r:id="rId5"/>
    <p:sldId id="279" r:id="rId6"/>
    <p:sldId id="302" r:id="rId7"/>
    <p:sldId id="275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6" r:id="rId22"/>
    <p:sldId id="297" r:id="rId23"/>
    <p:sldId id="298" r:id="rId24"/>
    <p:sldId id="294" r:id="rId25"/>
    <p:sldId id="299" r:id="rId26"/>
    <p:sldId id="301" r:id="rId27"/>
    <p:sldId id="293" r:id="rId28"/>
    <p:sldId id="295" r:id="rId29"/>
    <p:sldId id="300" r:id="rId30"/>
    <p:sldId id="303" r:id="rId3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C74CFD24-E2FA-4E25-BA86-593218833156}">
  <a:tblStyle styleId="{C74CFD24-E2FA-4E25-BA86-59321883315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EDE6"/>
          </a:solidFill>
        </a:fill>
      </a:tcStyle>
    </a:wholeTbl>
    <a:band1H>
      <a:tcStyle>
        <a:tcBdr/>
        <a:fill>
          <a:solidFill>
            <a:srgbClr val="FFDACA"/>
          </a:solidFill>
        </a:fill>
      </a:tcStyle>
    </a:band1H>
    <a:band1V>
      <a:tcStyle>
        <a:tcBdr/>
        <a:fill>
          <a:solidFill>
            <a:srgbClr val="FFDACA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474" y="-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435332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591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87084" y="69754"/>
            <a:ext cx="12017828" cy="6692200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sldNum" idx="12"/>
          </p:nvPr>
        </p:nvSpPr>
        <p:spPr>
          <a:xfrm>
            <a:off x="195070" y="6210300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rgbClr val="FFC4A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1727200" y="3200400"/>
            <a:ext cx="8534399" cy="1600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BFBFBF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609600" y="1505929"/>
            <a:ext cx="10972799" cy="14700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mbria"/>
              <a:buNone/>
              <a:defRPr sz="40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C991FD5-AF28-4441-A6D2-F17EDAAC5F61}"/>
              </a:ext>
            </a:extLst>
          </p:cNvPr>
          <p:cNvGrpSpPr/>
          <p:nvPr userDrawn="1"/>
        </p:nvGrpSpPr>
        <p:grpSpPr>
          <a:xfrm>
            <a:off x="8382000" y="5405594"/>
            <a:ext cx="4094190" cy="1831852"/>
            <a:chOff x="8382000" y="5405594"/>
            <a:chExt cx="4094190" cy="1831852"/>
          </a:xfrm>
        </p:grpSpPr>
        <p:pic>
          <p:nvPicPr>
            <p:cNvPr id="15" name="Picture 14" descr="Image result for labview 2016 logo">
              <a:extLst>
                <a:ext uri="{FF2B5EF4-FFF2-40B4-BE49-F238E27FC236}">
                  <a16:creationId xmlns:a16="http://schemas.microsoft.com/office/drawing/2014/main" id="{6EE2CD02-553A-4A9A-9FB6-5FFB19E52E6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0" y="5769121"/>
              <a:ext cx="989249" cy="9928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682CA67-EDCD-4ABA-9550-8AACAA4B54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5535" y="5405594"/>
              <a:ext cx="3660655" cy="1831852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sldNum" idx="12"/>
          </p:nvPr>
        </p:nvSpPr>
        <p:spPr>
          <a:xfrm>
            <a:off x="195070" y="6210300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‹#›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5714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8640" marR="0" lvl="1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2960" marR="0" lvl="2" indent="-2921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8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97280" marR="0" lvl="3" indent="-3048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45920" marR="0" lvl="5" indent="-762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253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94560" marR="0" lvl="7" indent="-101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68880" marR="0" lvl="8" indent="-507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219200" y="274637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D41717B-1790-465B-A6DC-3D781D80FB56}"/>
              </a:ext>
            </a:extLst>
          </p:cNvPr>
          <p:cNvGrpSpPr/>
          <p:nvPr userDrawn="1"/>
        </p:nvGrpSpPr>
        <p:grpSpPr>
          <a:xfrm>
            <a:off x="8382000" y="5405594"/>
            <a:ext cx="4094190" cy="1831852"/>
            <a:chOff x="8382000" y="5405594"/>
            <a:chExt cx="4094190" cy="1831852"/>
          </a:xfrm>
        </p:grpSpPr>
        <p:pic>
          <p:nvPicPr>
            <p:cNvPr id="11" name="Picture 10" descr="Image result for labview 2016 logo">
              <a:extLst>
                <a:ext uri="{FF2B5EF4-FFF2-40B4-BE49-F238E27FC236}">
                  <a16:creationId xmlns:a16="http://schemas.microsoft.com/office/drawing/2014/main" id="{D0041259-918F-4F3F-9853-2FF4435C167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0" y="5769121"/>
              <a:ext cx="989249" cy="9928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48B38F0-A91E-4376-83ED-1C1ED3BAADB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5535" y="5405594"/>
              <a:ext cx="3660655" cy="1831852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87084" y="69754"/>
            <a:ext cx="12017828" cy="6692200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1066800" y="6172200"/>
            <a:ext cx="5333998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/>
          <p:nvPr/>
        </p:nvSpPr>
        <p:spPr>
          <a:xfrm rot="10800000" flipH="1">
            <a:off x="92550" y="2376828"/>
            <a:ext cx="12018020" cy="914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Shape 44"/>
          <p:cNvSpPr/>
          <p:nvPr/>
        </p:nvSpPr>
        <p:spPr>
          <a:xfrm>
            <a:off x="92195" y="2341475"/>
            <a:ext cx="12018373" cy="45718"/>
          </a:xfrm>
          <a:prstGeom prst="rect">
            <a:avLst/>
          </a:prstGeom>
          <a:solidFill>
            <a:srgbClr val="FFC4A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91075" y="2468880"/>
            <a:ext cx="12019495" cy="457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Shape 46"/>
          <p:cNvSpPr>
            <a:spLocks noGrp="1"/>
          </p:cNvSpPr>
          <p:nvPr>
            <p:ph type="sldNum" idx="12"/>
          </p:nvPr>
        </p:nvSpPr>
        <p:spPr>
          <a:xfrm>
            <a:off x="195070" y="6208776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963083" y="2547938"/>
            <a:ext cx="10363200" cy="13382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8640" marR="0" lvl="1" indent="-23114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2960" marR="0" lvl="2" indent="-2387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97280" marR="0" lvl="3" indent="-23368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-2286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45920" marR="0" lvl="5" indent="-762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253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94560" marR="0" lvl="7" indent="-101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68880" marR="0" lvl="8" indent="-507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963083" y="952500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B948408-920B-4935-93A7-B0C004BA93F2}"/>
              </a:ext>
            </a:extLst>
          </p:cNvPr>
          <p:cNvGrpSpPr/>
          <p:nvPr userDrawn="1"/>
        </p:nvGrpSpPr>
        <p:grpSpPr>
          <a:xfrm>
            <a:off x="8382000" y="5405594"/>
            <a:ext cx="4094190" cy="1831852"/>
            <a:chOff x="8382000" y="5405594"/>
            <a:chExt cx="4094190" cy="1831852"/>
          </a:xfrm>
        </p:grpSpPr>
        <p:pic>
          <p:nvPicPr>
            <p:cNvPr id="15" name="Picture 14" descr="Image result for labview 2016 logo">
              <a:extLst>
                <a:ext uri="{FF2B5EF4-FFF2-40B4-BE49-F238E27FC236}">
                  <a16:creationId xmlns:a16="http://schemas.microsoft.com/office/drawing/2014/main" id="{D705A1FD-C727-4624-9D18-3B50BFA2639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0" y="5769121"/>
              <a:ext cx="989249" cy="9928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3CA6776-0D6E-42D2-8FFF-53A778A023A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5535" y="5405594"/>
              <a:ext cx="3660655" cy="1831852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1998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sldNum" idx="12"/>
          </p:nvPr>
        </p:nvSpPr>
        <p:spPr>
          <a:xfrm>
            <a:off x="195070" y="6210300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219200" y="274637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85344" y="69753"/>
            <a:ext cx="12017828" cy="6693408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1998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idx="12"/>
          </p:nvPr>
        </p:nvSpPr>
        <p:spPr>
          <a:xfrm>
            <a:off x="195070" y="6210300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962400" y="1600200"/>
            <a:ext cx="7619999" cy="44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5714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8640" marR="0" lvl="1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2960" marR="0" lvl="2" indent="-2921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8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97280" marR="0" lvl="3" indent="-3048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45920" marR="0" lvl="5" indent="-762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253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94560" marR="0" lvl="7" indent="-101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68880" marR="0" lvl="8" indent="-507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8640" marR="0" lvl="1" indent="-23114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2960" marR="0" lvl="2" indent="-2387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97280" marR="0" lvl="3" indent="-23368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-2286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45920" marR="0" lvl="5" indent="-762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253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94560" marR="0" lvl="7" indent="-101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68880" marR="0" lvl="8" indent="-507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1998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181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sldNum" idx="12"/>
          </p:nvPr>
        </p:nvSpPr>
        <p:spPr>
          <a:xfrm>
            <a:off x="195070" y="6208776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3" name="Shape 83"/>
          <p:cNvSpPr/>
          <p:nvPr/>
        </p:nvSpPr>
        <p:spPr>
          <a:xfrm rot="10800000" flipH="1">
            <a:off x="91076" y="4683553"/>
            <a:ext cx="12009119" cy="914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91345" y="4650475"/>
            <a:ext cx="12008852" cy="45718"/>
          </a:xfrm>
          <a:prstGeom prst="rect">
            <a:avLst/>
          </a:prstGeom>
          <a:solidFill>
            <a:srgbClr val="FFC4A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91346" y="4773225"/>
            <a:ext cx="12008849" cy="488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1219200" y="5445825"/>
            <a:ext cx="97535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8640" marR="0" lvl="1" indent="-10287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2960" marR="0" lvl="2" indent="-133985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85000"/>
              <a:buFont typeface="Noto Sans Symbols"/>
              <a:buChar char="●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97280" marR="0" lvl="3" indent="-1498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79999"/>
              <a:buFont typeface="Noto Sans Symbols"/>
              <a:buChar char="●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-12065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o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45920" marR="0" lvl="5" indent="-762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253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94560" marR="0" lvl="7" indent="-101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68880" marR="0" lvl="8" indent="-507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1219200" y="4900550"/>
            <a:ext cx="9753599" cy="5222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  <a:defRPr sz="28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pic" idx="2"/>
          </p:nvPr>
        </p:nvSpPr>
        <p:spPr>
          <a:xfrm>
            <a:off x="91078" y="66676"/>
            <a:ext cx="12002497" cy="4581524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8640" marR="0" lvl="1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2960" marR="0" lvl="2" indent="-2921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8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97280" marR="0" lvl="3" indent="-3048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45920" marR="0" lvl="5" indent="-762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253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94560" marR="0" lvl="7" indent="-101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68880" marR="0" lvl="8" indent="-507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 rot="5400000">
            <a:off x="4114799" y="-1447800"/>
            <a:ext cx="4572000" cy="103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5714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8640" marR="0" lvl="1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2960" marR="0" lvl="2" indent="-2921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8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97280" marR="0" lvl="3" indent="-3048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45920" marR="0" lvl="5" indent="-762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253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94560" marR="0" lvl="7" indent="-101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68880" marR="0" lvl="8" indent="-507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1998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sldNum" idx="12"/>
          </p:nvPr>
        </p:nvSpPr>
        <p:spPr>
          <a:xfrm>
            <a:off x="195070" y="6210300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219200" y="274637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1998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sldNum" idx="12"/>
          </p:nvPr>
        </p:nvSpPr>
        <p:spPr>
          <a:xfrm>
            <a:off x="195070" y="6210300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 rot="5400000">
            <a:off x="2001836" y="-507995"/>
            <a:ext cx="5851525" cy="741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5714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8640" marR="0" lvl="1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2960" marR="0" lvl="2" indent="-2921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8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97280" marR="0" lvl="3" indent="-3048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45920" marR="0" lvl="5" indent="-762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253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94560" marR="0" lvl="7" indent="-101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68880" marR="0" lvl="8" indent="-507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 rot="5400000">
            <a:off x="7254557" y="1859283"/>
            <a:ext cx="5851525" cy="26822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0">
            <a:alphaModFix/>
          </a:blip>
          <a:tile tx="0" ty="0" sx="55000" sy="55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85344" y="69753"/>
            <a:ext cx="12017828" cy="6693408"/>
          </a:xfrm>
          <a:prstGeom prst="roundRect">
            <a:avLst>
              <a:gd name="adj" fmla="val 4929"/>
            </a:avLst>
          </a:prstGeom>
          <a:blipFill rotWithShape="1">
            <a:blip r:embed="rId10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1998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>
            <a:spLocks noGrp="1"/>
          </p:cNvSpPr>
          <p:nvPr>
            <p:ph type="sldNum" idx="12"/>
          </p:nvPr>
        </p:nvSpPr>
        <p:spPr>
          <a:xfrm>
            <a:off x="195070" y="6210300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5714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8640" marR="0" lvl="1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2960" marR="0" lvl="2" indent="-2921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8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97280" marR="0" lvl="3" indent="-3048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45920" marR="0" lvl="5" indent="-762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253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94560" marR="0" lvl="7" indent="-101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68880" marR="0" lvl="8" indent="-507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219200" y="274637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subTitle" idx="1"/>
          </p:nvPr>
        </p:nvSpPr>
        <p:spPr>
          <a:xfrm>
            <a:off x="1727200" y="3200400"/>
            <a:ext cx="8534399" cy="16001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6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Brandon Moe </a:t>
            </a:r>
            <a:endParaRPr sz="26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ctrTitle"/>
          </p:nvPr>
        </p:nvSpPr>
        <p:spPr>
          <a:xfrm>
            <a:off x="609600" y="1505929"/>
            <a:ext cx="10972799" cy="14700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mbria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Visual Studio</a:t>
            </a:r>
          </a:p>
        </p:txBody>
      </p:sp>
      <p:sp>
        <p:nvSpPr>
          <p:cNvPr id="109" name="Shape 109"/>
          <p:cNvSpPr>
            <a:spLocks noGrp="1"/>
          </p:cNvSpPr>
          <p:nvPr>
            <p:ph type="sldNum" idx="12"/>
          </p:nvPr>
        </p:nvSpPr>
        <p:spPr>
          <a:xfrm>
            <a:off x="195070" y="6210300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 spd="med" advClick="0" advTm="1000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10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view all of the code on our server </a:t>
            </a:r>
          </a:p>
          <a:p>
            <a:r>
              <a:rPr lang="en-US" dirty="0"/>
              <a:t>DEV</a:t>
            </a:r>
          </a:p>
          <a:p>
            <a:pPr lvl="1"/>
            <a:r>
              <a:rPr lang="en-US" dirty="0"/>
              <a:t>Used while the code is being developed</a:t>
            </a:r>
          </a:p>
          <a:p>
            <a:pPr lvl="1"/>
            <a:r>
              <a:rPr lang="en-US" dirty="0"/>
              <a:t>You have rights to do things here </a:t>
            </a:r>
          </a:p>
          <a:p>
            <a:r>
              <a:rPr lang="en-US" dirty="0"/>
              <a:t>MAIN</a:t>
            </a:r>
          </a:p>
          <a:p>
            <a:pPr lvl="1"/>
            <a:r>
              <a:rPr lang="en-US" dirty="0"/>
              <a:t>Used for final code copies </a:t>
            </a:r>
          </a:p>
          <a:p>
            <a:pPr lvl="1"/>
            <a:r>
              <a:rPr lang="en-US" dirty="0"/>
              <a:t>You do not have rights to modify this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Control Explorer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1475509"/>
            <a:ext cx="3700462" cy="370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80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11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Organized by game title for our code </a:t>
            </a:r>
          </a:p>
          <a:p>
            <a:r>
              <a:rPr lang="en-US" dirty="0"/>
              <a:t>3026 Custom VI’s</a:t>
            </a:r>
          </a:p>
          <a:p>
            <a:pPr lvl="1"/>
            <a:r>
              <a:rPr lang="en-US" dirty="0"/>
              <a:t>Has all of our custom VI</a:t>
            </a:r>
          </a:p>
          <a:p>
            <a:r>
              <a:rPr lang="en-US" dirty="0"/>
              <a:t>Reference Documents </a:t>
            </a:r>
          </a:p>
          <a:p>
            <a:pPr lvl="1"/>
            <a:r>
              <a:rPr lang="en-US" dirty="0"/>
              <a:t>Has other teams code as reference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</a:t>
            </a:r>
          </a:p>
        </p:txBody>
      </p:sp>
    </p:spTree>
    <p:extLst>
      <p:ext uri="{BB962C8B-B14F-4D97-AF65-F5344CB8AC3E}">
        <p14:creationId xmlns:p14="http://schemas.microsoft.com/office/powerpoint/2010/main" val="2181732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12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you check out any code always get the latest version </a:t>
            </a:r>
          </a:p>
          <a:p>
            <a:r>
              <a:rPr lang="en-US" dirty="0"/>
              <a:t>It is very important that you have the most recent version of code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Latest Version</a:t>
            </a:r>
          </a:p>
        </p:txBody>
      </p:sp>
    </p:spTree>
    <p:extLst>
      <p:ext uri="{BB962C8B-B14F-4D97-AF65-F5344CB8AC3E}">
        <p14:creationId xmlns:p14="http://schemas.microsoft.com/office/powerpoint/2010/main" val="980657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13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Right click on a folder and click “get latest version”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latest version method 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-1" r="221"/>
          <a:stretch/>
        </p:blipFill>
        <p:spPr>
          <a:xfrm>
            <a:off x="1676400" y="1981200"/>
            <a:ext cx="8115300" cy="457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914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14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 on the get latest version on the top navigation </a:t>
            </a:r>
          </a:p>
          <a:p>
            <a:r>
              <a:rPr lang="en-US" dirty="0"/>
              <a:t>It will get latest version for current folder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Latest Version Method 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32520"/>
          <a:stretch/>
        </p:blipFill>
        <p:spPr>
          <a:xfrm>
            <a:off x="2819400" y="2514600"/>
            <a:ext cx="493627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897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15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modify code you need to check it out for edit</a:t>
            </a:r>
          </a:p>
          <a:p>
            <a:r>
              <a:rPr lang="en-US" dirty="0"/>
              <a:t>Make sure you have the latest version before you check code out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Out code </a:t>
            </a:r>
          </a:p>
        </p:txBody>
      </p:sp>
    </p:spTree>
    <p:extLst>
      <p:ext uri="{BB962C8B-B14F-4D97-AF65-F5344CB8AC3E}">
        <p14:creationId xmlns:p14="http://schemas.microsoft.com/office/powerpoint/2010/main" val="4013597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16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Right Click on the folder and click “Check out for edit”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check out code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59259" b="29383"/>
          <a:stretch/>
        </p:blipFill>
        <p:spPr>
          <a:xfrm>
            <a:off x="914400" y="1914525"/>
            <a:ext cx="4876800" cy="47548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7119" t="24097" r="30508" b="30705"/>
          <a:stretch/>
        </p:blipFill>
        <p:spPr>
          <a:xfrm>
            <a:off x="6019799" y="1914524"/>
            <a:ext cx="59531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910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17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make any changes to the portion of the code you have checked out. </a:t>
            </a:r>
          </a:p>
          <a:p>
            <a:r>
              <a:rPr lang="en-US" dirty="0"/>
              <a:t>Make the necessary changes to the code for the task you are doing.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Once you have the code checked out </a:t>
            </a:r>
          </a:p>
        </p:txBody>
      </p:sp>
    </p:spTree>
    <p:extLst>
      <p:ext uri="{BB962C8B-B14F-4D97-AF65-F5344CB8AC3E}">
        <p14:creationId xmlns:p14="http://schemas.microsoft.com/office/powerpoint/2010/main" val="1282255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18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will need to check in the code.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Once you are done </a:t>
            </a:r>
          </a:p>
        </p:txBody>
      </p:sp>
    </p:spTree>
    <p:extLst>
      <p:ext uri="{BB962C8B-B14F-4D97-AF65-F5344CB8AC3E}">
        <p14:creationId xmlns:p14="http://schemas.microsoft.com/office/powerpoint/2010/main" val="2628904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19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in code.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63274" b="31361"/>
          <a:stretch/>
        </p:blipFill>
        <p:spPr>
          <a:xfrm>
            <a:off x="3962400" y="274637"/>
            <a:ext cx="6019800" cy="632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107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2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not use this for our class, but we will use it during the build season. </a:t>
            </a:r>
          </a:p>
          <a:p>
            <a:r>
              <a:rPr lang="en-US" dirty="0"/>
              <a:t>The only ones that currently have access to this code is Steve and myself</a:t>
            </a:r>
          </a:p>
          <a:p>
            <a:r>
              <a:rPr lang="en-US" dirty="0"/>
              <a:t>If you would like to get a copy of any of the code listed on the next slide, contact us and we will get it to you.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Visual Studios </a:t>
            </a:r>
          </a:p>
        </p:txBody>
      </p:sp>
    </p:spTree>
    <p:extLst>
      <p:ext uri="{BB962C8B-B14F-4D97-AF65-F5344CB8AC3E}">
        <p14:creationId xmlns:p14="http://schemas.microsoft.com/office/powerpoint/2010/main" val="1262109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20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8001000" cy="4572000"/>
          </a:xfrm>
        </p:spPr>
        <p:txBody>
          <a:bodyPr/>
          <a:lstStyle/>
          <a:p>
            <a:r>
              <a:rPr lang="en-US" dirty="0"/>
              <a:t>Explain what you did while you had the code checked out. If I cant tell EXACTLY what you did by the comment, you didn’t comment it correctly 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46667"/>
          <a:stretch/>
        </p:blipFill>
        <p:spPr>
          <a:xfrm>
            <a:off x="9296400" y="302346"/>
            <a:ext cx="2514600" cy="510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856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21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Compare 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63125" b="31111"/>
          <a:stretch/>
        </p:blipFill>
        <p:spPr>
          <a:xfrm>
            <a:off x="3962400" y="172223"/>
            <a:ext cx="6172200" cy="648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12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22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52399"/>
            <a:ext cx="7010400" cy="648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151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23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Bin file should be the only thing on this list!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differences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50000" b="66667"/>
          <a:stretch/>
        </p:blipFill>
        <p:spPr>
          <a:xfrm>
            <a:off x="381000" y="2057400"/>
            <a:ext cx="9753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2469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24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Things You Can Do</a:t>
            </a:r>
          </a:p>
        </p:txBody>
      </p:sp>
    </p:spTree>
    <p:extLst>
      <p:ext uri="{BB962C8B-B14F-4D97-AF65-F5344CB8AC3E}">
        <p14:creationId xmlns:p14="http://schemas.microsoft.com/office/powerpoint/2010/main" val="2835816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25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View the history of code changes (right click on folder and click view History).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History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92" y="2433782"/>
            <a:ext cx="11008608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75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26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of these comments suck except for Steve's.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FYI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0399" r="35301"/>
          <a:stretch/>
        </p:blipFill>
        <p:spPr>
          <a:xfrm>
            <a:off x="1905000" y="1952625"/>
            <a:ext cx="6096000" cy="47148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15400" y="4572000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Steve's Comment </a:t>
            </a: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6324600" y="4725889"/>
            <a:ext cx="2590800" cy="5319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5070" y="4533980"/>
            <a:ext cx="15021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worst comment you will ever see. This was done by me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914400" y="5872162"/>
            <a:ext cx="1066800" cy="6846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256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27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screw up to the point of no return (It happens don’t worry) you can undo the pending changes.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 Pending Changes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75625" b="62222"/>
          <a:stretch/>
        </p:blipFill>
        <p:spPr>
          <a:xfrm>
            <a:off x="2971800" y="2438400"/>
            <a:ext cx="4724400" cy="411870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5410200" y="4343400"/>
            <a:ext cx="3352800" cy="838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505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28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are not 100% on your code change. You can ask for a code review from either Steve, Harry, or I.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Code Review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75625" b="62222"/>
          <a:stretch/>
        </p:blipFill>
        <p:spPr>
          <a:xfrm>
            <a:off x="990600" y="2362200"/>
            <a:ext cx="4724400" cy="411870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3810000" y="4648200"/>
            <a:ext cx="2514600" cy="6858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1956244"/>
            <a:ext cx="2093501" cy="45246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684327" y="2895600"/>
            <a:ext cx="2286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Our Names Here. Remember to give a meaningful comment or we will not know what to look for.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8686800" y="3390900"/>
            <a:ext cx="987185" cy="11049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548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29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a code gets uploaded and it doesn’t work. You can go back to an older version of code. </a:t>
            </a:r>
          </a:p>
          <a:p>
            <a:r>
              <a:rPr lang="en-US" dirty="0"/>
              <a:t>View the history of the code and get a change set number.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Rollback Change Set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76833"/>
          <a:stretch/>
        </p:blipFill>
        <p:spPr>
          <a:xfrm>
            <a:off x="2286000" y="2895600"/>
            <a:ext cx="2550408" cy="37719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176482" y="2900073"/>
            <a:ext cx="1143000" cy="762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099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3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2017 Competition bot command and control</a:t>
            </a:r>
          </a:p>
          <a:p>
            <a:r>
              <a:rPr lang="en-US" dirty="0"/>
              <a:t>2016 Competition bot command and control </a:t>
            </a:r>
          </a:p>
          <a:p>
            <a:r>
              <a:rPr lang="en-US" dirty="0"/>
              <a:t>2016 Competition bot standard format code </a:t>
            </a:r>
          </a:p>
          <a:p>
            <a:r>
              <a:rPr lang="en-US" dirty="0"/>
              <a:t>Arduino Lights 2017</a:t>
            </a:r>
          </a:p>
          <a:p>
            <a:r>
              <a:rPr lang="en-US" dirty="0"/>
              <a:t>Arduino Lights 2016</a:t>
            </a:r>
          </a:p>
          <a:p>
            <a:r>
              <a:rPr lang="en-US" dirty="0"/>
              <a:t>2017 Dashboard </a:t>
            </a:r>
          </a:p>
          <a:p>
            <a:r>
              <a:rPr lang="en-US" dirty="0"/>
              <a:t>2016 Dashboard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currently uploaded</a:t>
            </a:r>
          </a:p>
        </p:txBody>
      </p:sp>
    </p:spTree>
    <p:extLst>
      <p:ext uri="{BB962C8B-B14F-4D97-AF65-F5344CB8AC3E}">
        <p14:creationId xmlns:p14="http://schemas.microsoft.com/office/powerpoint/2010/main" val="41942916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30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64167" b="29630"/>
          <a:stretch/>
        </p:blipFill>
        <p:spPr>
          <a:xfrm>
            <a:off x="174287" y="272328"/>
            <a:ext cx="5202975" cy="57474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1295400"/>
            <a:ext cx="6295898" cy="390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216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4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T-Shirt Cannon</a:t>
            </a:r>
          </a:p>
          <a:p>
            <a:r>
              <a:rPr lang="en-US" dirty="0"/>
              <a:t>2017 Candy Robot #1</a:t>
            </a:r>
          </a:p>
          <a:p>
            <a:r>
              <a:rPr lang="en-US" dirty="0"/>
              <a:t>2017 Candy Robot #2</a:t>
            </a:r>
          </a:p>
          <a:p>
            <a:r>
              <a:rPr lang="en-US" dirty="0"/>
              <a:t>Little Red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to be uploaded</a:t>
            </a:r>
          </a:p>
        </p:txBody>
      </p:sp>
    </p:spTree>
    <p:extLst>
      <p:ext uri="{BB962C8B-B14F-4D97-AF65-F5344CB8AC3E}">
        <p14:creationId xmlns:p14="http://schemas.microsoft.com/office/powerpoint/2010/main" val="3496907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5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101</a:t>
            </a:r>
          </a:p>
        </p:txBody>
      </p:sp>
    </p:spTree>
    <p:extLst>
      <p:ext uri="{BB962C8B-B14F-4D97-AF65-F5344CB8AC3E}">
        <p14:creationId xmlns:p14="http://schemas.microsoft.com/office/powerpoint/2010/main" val="1904278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6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THINGS MEANINGFUL NAMES!!!!!!!!!!!!!!!!!!!!!!!!!!!!!!!!</a:t>
            </a:r>
          </a:p>
          <a:p>
            <a:pPr lvl="1"/>
            <a:r>
              <a:rPr lang="en-US" dirty="0"/>
              <a:t>“Fixed Bugs” just doesn’t pay the bills</a:t>
            </a:r>
          </a:p>
          <a:p>
            <a:pPr lvl="1"/>
            <a:r>
              <a:rPr lang="en-US" dirty="0"/>
              <a:t>“Fixed bugs in shooter” better but still not great</a:t>
            </a:r>
          </a:p>
          <a:p>
            <a:pPr lvl="1"/>
            <a:r>
              <a:rPr lang="en-US" dirty="0"/>
              <a:t>“Fixed bug in shooter motor that caused wheel to break when turning off instead of coast” now that is a comment</a:t>
            </a:r>
          </a:p>
          <a:p>
            <a:r>
              <a:rPr lang="en-US" dirty="0"/>
              <a:t>Type a paragraph if you have to!</a:t>
            </a:r>
          </a:p>
          <a:p>
            <a:r>
              <a:rPr lang="en-US" dirty="0"/>
              <a:t>Moto to live by. </a:t>
            </a:r>
          </a:p>
          <a:p>
            <a:pPr lvl="1"/>
            <a:r>
              <a:rPr lang="en-US" dirty="0"/>
              <a:t>“If Todd looks at this could he understand it by how I have commented and labeled things?”</a:t>
            </a:r>
          </a:p>
          <a:p>
            <a:pPr lvl="1"/>
            <a:r>
              <a:rPr lang="en-US" dirty="0"/>
              <a:t>If he can’t then it isn’t meaningful.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Commenting </a:t>
            </a:r>
          </a:p>
        </p:txBody>
      </p:sp>
    </p:spTree>
    <p:extLst>
      <p:ext uri="{BB962C8B-B14F-4D97-AF65-F5344CB8AC3E}">
        <p14:creationId xmlns:p14="http://schemas.microsoft.com/office/powerpoint/2010/main" val="54988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7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a private server to host code. </a:t>
            </a:r>
          </a:p>
          <a:p>
            <a:r>
              <a:rPr lang="en-US" dirty="0"/>
              <a:t>We use it to upload all of our LabVIEW projects </a:t>
            </a:r>
          </a:p>
          <a:p>
            <a:r>
              <a:rPr lang="en-US" dirty="0"/>
              <a:t>Server is prceptconsulting.visualstudio.com/</a:t>
            </a:r>
            <a:r>
              <a:rPr lang="en-US" dirty="0" err="1"/>
              <a:t>PreceptConsulting</a:t>
            </a:r>
            <a:endParaRPr lang="en-US" dirty="0"/>
          </a:p>
          <a:p>
            <a:r>
              <a:rPr lang="en-US" dirty="0"/>
              <a:t>We refer to this as “Source Control”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</p:spTree>
    <p:extLst>
      <p:ext uri="{BB962C8B-B14F-4D97-AF65-F5344CB8AC3E}">
        <p14:creationId xmlns:p14="http://schemas.microsoft.com/office/powerpoint/2010/main" val="654221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8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Everyone has access to code </a:t>
            </a:r>
          </a:p>
          <a:p>
            <a:r>
              <a:rPr lang="en-US" dirty="0"/>
              <a:t>Your code is backed up</a:t>
            </a:r>
          </a:p>
          <a:p>
            <a:r>
              <a:rPr lang="en-US" dirty="0"/>
              <a:t>If you really mess up the code, you can go back to a previous save.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like this?</a:t>
            </a:r>
          </a:p>
        </p:txBody>
      </p:sp>
    </p:spTree>
    <p:extLst>
      <p:ext uri="{BB962C8B-B14F-4D97-AF65-F5344CB8AC3E}">
        <p14:creationId xmlns:p14="http://schemas.microsoft.com/office/powerpoint/2010/main" val="3657791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9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of the time you will go under “Source Control Explorer”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68750"/>
          <a:stretch/>
        </p:blipFill>
        <p:spPr>
          <a:xfrm>
            <a:off x="7247467" y="2057400"/>
            <a:ext cx="24765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7043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 plan presentation">
  <a:themeElements>
    <a:clrScheme name="Custom 4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FF8C00"/>
      </a:accent1>
      <a:accent2>
        <a:srgbClr val="7F7F7F"/>
      </a:accent2>
      <a:accent3>
        <a:srgbClr val="75BDA7"/>
      </a:accent3>
      <a:accent4>
        <a:srgbClr val="7A8C8E"/>
      </a:accent4>
      <a:accent5>
        <a:srgbClr val="595959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5228</TotalTime>
  <Words>775</Words>
  <Application>Microsoft Office PowerPoint</Application>
  <PresentationFormat>Widescreen</PresentationFormat>
  <Paragraphs>127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Cambria</vt:lpstr>
      <vt:lpstr>Noto Sans Symbols</vt:lpstr>
      <vt:lpstr>Wingdings</vt:lpstr>
      <vt:lpstr>Business plan presentation</vt:lpstr>
      <vt:lpstr>Visual Studio</vt:lpstr>
      <vt:lpstr>Download Visual Studios </vt:lpstr>
      <vt:lpstr>Code currently uploaded</vt:lpstr>
      <vt:lpstr>Code to be uploaded</vt:lpstr>
      <vt:lpstr>Visual Studio 101</vt:lpstr>
      <vt:lpstr>Commenting </vt:lpstr>
      <vt:lpstr>What is it?</vt:lpstr>
      <vt:lpstr>Why do we like this?</vt:lpstr>
      <vt:lpstr>Navigating </vt:lpstr>
      <vt:lpstr>Source Control Explorer </vt:lpstr>
      <vt:lpstr>DEV</vt:lpstr>
      <vt:lpstr>Getting Latest Version</vt:lpstr>
      <vt:lpstr>Get latest version method 1</vt:lpstr>
      <vt:lpstr>Get Latest Version Method 2</vt:lpstr>
      <vt:lpstr>Checking Out code </vt:lpstr>
      <vt:lpstr>How to check out code </vt:lpstr>
      <vt:lpstr>Once you have the code checked out </vt:lpstr>
      <vt:lpstr>Once you are done </vt:lpstr>
      <vt:lpstr>Step 1 </vt:lpstr>
      <vt:lpstr>Step 2</vt:lpstr>
      <vt:lpstr>Step 3</vt:lpstr>
      <vt:lpstr>PowerPoint Presentation</vt:lpstr>
      <vt:lpstr>Check differences </vt:lpstr>
      <vt:lpstr>Other Things You Can Do</vt:lpstr>
      <vt:lpstr>View History</vt:lpstr>
      <vt:lpstr>FYI</vt:lpstr>
      <vt:lpstr>Undo Pending Changes </vt:lpstr>
      <vt:lpstr>Request Code Review </vt:lpstr>
      <vt:lpstr>Rollback Change Set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FRC Team 3026 Orange Crush</dc:title>
  <dc:creator>Brandon A. Moe</dc:creator>
  <cp:lastModifiedBy>Brandon A. Moe</cp:lastModifiedBy>
  <cp:revision>84</cp:revision>
  <dcterms:modified xsi:type="dcterms:W3CDTF">2018-04-19T23:25:23Z</dcterms:modified>
</cp:coreProperties>
</file>