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695" autoAdjust="0"/>
  </p:normalViewPr>
  <p:slideViewPr>
    <p:cSldViewPr snapToGrid="0" snapToObjects="1">
      <p:cViewPr varScale="1">
        <p:scale>
          <a:sx n="106" d="100"/>
          <a:sy n="106" d="100"/>
        </p:scale>
        <p:origin x="-17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D783-7CC8-C74E-B9D8-128FAAF32CE6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82882-86AE-C445-8536-BD953B66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BC08-6A8B-524C-9858-039B331C3B8E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/blob/master/doc/report2011/LDM-156.pdf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" TargetMode="External"/><Relationship Id="rId4" Type="http://schemas.openxmlformats.org/officeDocument/2006/relationships/hyperlink" Target="https://github.com/moeyensj/NEOsim" TargetMode="External"/><Relationship Id="rId5" Type="http://schemas.openxmlformats.org/officeDocument/2006/relationships/hyperlink" Target="https://github.com/moeyensj/mops_daymops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Object Pipeline</a:t>
            </a:r>
            <a:br>
              <a:rPr lang="en-US" dirty="0" smtClean="0"/>
            </a:br>
            <a:r>
              <a:rPr lang="en-US" dirty="0" smtClean="0"/>
              <a:t>System (MOPS)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LDM-156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Mario </a:t>
            </a:r>
            <a:r>
              <a:rPr lang="en-US" dirty="0" err="1" smtClean="0"/>
              <a:t>Juric</a:t>
            </a:r>
            <a:r>
              <a:rPr lang="en-US" dirty="0" smtClean="0"/>
              <a:t>, Lynne Jones</a:t>
            </a:r>
          </a:p>
          <a:p>
            <a:r>
              <a:rPr lang="en-US" dirty="0" smtClean="0"/>
              <a:t>Joachim Moeyens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script</a:t>
            </a:r>
          </a:p>
          <a:p>
            <a:pPr lvl="1"/>
            <a:r>
              <a:rPr lang="en-US" dirty="0" smtClean="0"/>
              <a:t>Accepts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Command line parameter specification with accepted defaults</a:t>
            </a:r>
          </a:p>
          <a:p>
            <a:pPr lvl="1"/>
            <a:r>
              <a:rPr lang="en-US" dirty="0" smtClean="0"/>
              <a:t>Uses tracker and parameter object</a:t>
            </a:r>
          </a:p>
          <a:p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smtClean="0"/>
              <a:t>Experimental PAL branch</a:t>
            </a:r>
          </a:p>
          <a:p>
            <a:pPr lvl="1"/>
            <a:r>
              <a:rPr lang="en-US" dirty="0" smtClean="0"/>
              <a:t>Compiles on Linux and Mac</a:t>
            </a:r>
          </a:p>
          <a:p>
            <a:pPr lvl="1"/>
            <a:r>
              <a:rPr lang="en-US" dirty="0" smtClean="0"/>
              <a:t>Error: fails </a:t>
            </a:r>
            <a:r>
              <a:rPr lang="en-US" dirty="0" err="1" smtClean="0"/>
              <a:t>unittest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Tested up to </a:t>
            </a:r>
            <a:r>
              <a:rPr lang="en-US" dirty="0" err="1" smtClean="0"/>
              <a:t>linkTracklets</a:t>
            </a:r>
            <a:endParaRPr lang="en-US" dirty="0" smtClean="0"/>
          </a:p>
          <a:p>
            <a:pPr lvl="1"/>
            <a:r>
              <a:rPr lang="en-US" dirty="0" smtClean="0"/>
              <a:t>Error: has trouble moving data in 180 degree range despite no complaints from collapse, </a:t>
            </a:r>
            <a:r>
              <a:rPr lang="en-US" dirty="0" err="1" smtClean="0"/>
              <a:t>purifyTracklets</a:t>
            </a: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3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errors/bugs</a:t>
            </a:r>
          </a:p>
          <a:p>
            <a:r>
              <a:rPr lang="en-US" dirty="0" smtClean="0"/>
              <a:t>Make function inputs consistent</a:t>
            </a:r>
          </a:p>
          <a:p>
            <a:r>
              <a:rPr lang="en-US" dirty="0" smtClean="0"/>
              <a:t>Run failure tests </a:t>
            </a:r>
          </a:p>
          <a:p>
            <a:r>
              <a:rPr lang="en-US" dirty="0" smtClean="0"/>
              <a:t>Run efficiency tests </a:t>
            </a:r>
          </a:p>
          <a:p>
            <a:pPr lvl="1"/>
            <a:r>
              <a:rPr lang="en-US" dirty="0" smtClean="0"/>
              <a:t>Understand scaling with larger datasets</a:t>
            </a:r>
          </a:p>
          <a:p>
            <a:r>
              <a:rPr lang="en-US" dirty="0" smtClean="0"/>
              <a:t>Add orbit determination</a:t>
            </a:r>
            <a:endParaRPr lang="en-US" dirty="0"/>
          </a:p>
          <a:p>
            <a:r>
              <a:rPr lang="en-US" sz="2000" dirty="0" smtClean="0"/>
              <a:t>Plotting and visualization tools</a:t>
            </a:r>
          </a:p>
          <a:p>
            <a:r>
              <a:rPr lang="en-US" sz="2000" dirty="0" smtClean="0"/>
              <a:t>Analysis tools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Installs on Linux and Mac </a:t>
            </a:r>
            <a:r>
              <a:rPr lang="en-US" dirty="0" smtClean="0"/>
              <a:t>OSX</a:t>
            </a:r>
          </a:p>
          <a:p>
            <a:r>
              <a:rPr lang="en-US" dirty="0" smtClean="0"/>
              <a:t>On </a:t>
            </a:r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lsst</a:t>
            </a:r>
            <a:r>
              <a:rPr lang="en-US" dirty="0" smtClean="0"/>
              <a:t>/</a:t>
            </a:r>
            <a:r>
              <a:rPr lang="en-US" dirty="0" err="1" smtClean="0"/>
              <a:t>mops_daymops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gsl</a:t>
            </a:r>
            <a:r>
              <a:rPr lang="en-US" dirty="0" smtClean="0"/>
              <a:t>, </a:t>
            </a:r>
            <a:r>
              <a:rPr lang="en-US" dirty="0" err="1" smtClean="0"/>
              <a:t>eigen</a:t>
            </a:r>
            <a:r>
              <a:rPr lang="en-US" dirty="0" smtClean="0"/>
              <a:t>, boost</a:t>
            </a:r>
          </a:p>
          <a:p>
            <a:pPr lvl="1"/>
            <a:r>
              <a:rPr lang="en-US" dirty="0" smtClean="0"/>
              <a:t>Currently uses SLALIB</a:t>
            </a:r>
            <a:endParaRPr lang="en-US" dirty="0"/>
          </a:p>
          <a:p>
            <a:pPr lvl="2"/>
            <a:r>
              <a:rPr lang="en-US" dirty="0" smtClean="0"/>
              <a:t>Experimental branch uses PAL instead</a:t>
            </a:r>
          </a:p>
          <a:p>
            <a:r>
              <a:rPr lang="en-US" dirty="0" smtClean="0"/>
              <a:t>Latest updates and commits:</a:t>
            </a:r>
          </a:p>
          <a:p>
            <a:pPr lvl="1"/>
            <a:r>
              <a:rPr lang="en-US" dirty="0" err="1" smtClean="0">
                <a:hlinkClick r:id="rId4"/>
              </a:rPr>
              <a:t>neosim</a:t>
            </a:r>
            <a:r>
              <a:rPr lang="en-US" dirty="0" smtClean="0"/>
              <a:t> (scripts/experimentation)</a:t>
            </a:r>
          </a:p>
          <a:p>
            <a:pPr lvl="1"/>
            <a:r>
              <a:rPr lang="en-US" dirty="0" smtClean="0">
                <a:hlinkClick r:id="rId5"/>
              </a:rPr>
              <a:t>fork</a:t>
            </a:r>
            <a:r>
              <a:rPr lang="en-US" dirty="0" smtClean="0"/>
              <a:t> (updates/fixes)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Context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10" descr="data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" y="1781118"/>
            <a:ext cx="8658522" cy="37554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2168" y="1781118"/>
            <a:ext cx="5400898" cy="1538572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3066" y="1776293"/>
            <a:ext cx="2852104" cy="153857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59475" y="3402381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2836" y="1232972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3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4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4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4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collapseTracklets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Merges collinear </a:t>
            </a:r>
            <a:r>
              <a:rPr lang="en-US" sz="2000" b="1" dirty="0" err="1" smtClean="0"/>
              <a:t>tracklets</a:t>
            </a:r>
            <a:endParaRPr lang="en-US" sz="2000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000000"/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4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purifyTracklets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657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detections from merged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if they are sufficiently far away from the best-fit line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collapseTracklets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000000"/>
                </a:solidFill>
              </a:rPr>
              <a:t>purifyTracklets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4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removeSubsets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that are subsets of longer </a:t>
            </a:r>
            <a:r>
              <a:rPr lang="en-US" sz="2000" b="1" dirty="0" err="1" smtClean="0"/>
              <a:t>tracklets</a:t>
            </a:r>
            <a:endParaRPr lang="en-US" sz="2000" b="1" i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removeSubsets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linkTracklets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into </a:t>
            </a:r>
            <a:r>
              <a:rPr lang="en-US" sz="2000" b="1" dirty="0" smtClean="0"/>
              <a:t>tracks</a:t>
            </a:r>
            <a:r>
              <a:rPr lang="en-US" sz="2000" i="1" dirty="0" smtClean="0"/>
              <a:t>, assumes quadratic fit</a:t>
            </a:r>
            <a:endParaRPr lang="en-US" sz="2000" b="1" i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linkTracklets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381</Words>
  <Application>Microsoft Macintosh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Moving Object Pipeline System (MOPS)</vt:lpstr>
      <vt:lpstr>Basics</vt:lpstr>
      <vt:lpstr>In Context</vt:lpstr>
      <vt:lpstr>findTracklets</vt:lpstr>
      <vt:lpstr>findTracklets</vt:lpstr>
      <vt:lpstr>collapseTracklets</vt:lpstr>
      <vt:lpstr>purifyTracklets</vt:lpstr>
      <vt:lpstr>removeSubsets</vt:lpstr>
      <vt:lpstr>linkTracklets</vt:lpstr>
      <vt:lpstr>Status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Object Pipeline System (MOPS)</dc:title>
  <dc:creator>Joachim Moeyens</dc:creator>
  <cp:lastModifiedBy>Joachim Moeyens</cp:lastModifiedBy>
  <cp:revision>29</cp:revision>
  <dcterms:created xsi:type="dcterms:W3CDTF">2016-01-02T18:40:37Z</dcterms:created>
  <dcterms:modified xsi:type="dcterms:W3CDTF">2016-01-12T23:20:16Z</dcterms:modified>
</cp:coreProperties>
</file>