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5BB5-AE75-EC66-4982-80B1E1F4A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240C-09B5-4F12-6D40-18E562F7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E640-6717-67B7-F987-08185E5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E1A3-35B3-91BA-B4D3-BF17543D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DC6C8-837E-A484-2990-D420CE58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34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3B30-AD13-CFD6-8CF8-38E6C82B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1E69C-41AD-5590-24F8-3C9793B6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F783A-5961-9BB4-2964-31BA129A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EBD61-D197-0AC2-1081-9D92FA62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B135-13F7-77DF-EBD2-C9B77091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93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68AA-2097-77B9-E720-D99E296E2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35FC2-55EF-0FE5-9F57-6A640922A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BC82-AF75-E167-80FC-A11C4665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26178-5424-109C-073E-B49B0C61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A045-7C9E-64D2-2C66-FA49DFA7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097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0315-FD2E-63B1-383B-E87AEE47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2A06-3096-CD11-172D-D2F8A102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3C865-6BE1-E2CC-9621-43EA3F05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5DED-8C31-205C-856C-2AD8B122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F4B1-5915-078C-DCB6-AB330C32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59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2785-CE96-E054-F7FC-294D85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BC54-E7A3-6A4A-D2AE-8D412E73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AE83-0B45-CC5A-8E8E-B3E495AD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8D19-C6CC-70CF-A049-8627A28C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B29E-6E53-3BC9-7700-F608C0BC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97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55B8-C992-1F48-BB41-3C212723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337B-B09B-C0D4-134E-25D926035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2C532-549C-E686-D883-AE94BE846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32C6-1B34-E075-6B24-485277B1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D946-C84E-C511-A238-E283FED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AF189-8276-4CFB-8A2E-6B9882CC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13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DE48-3DA7-D549-27C2-68EBFB2B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4674E-4525-1CA7-811E-372F8AC4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7B890-263B-72E9-0A23-C064C2F04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E3029-EF47-EF77-02DE-673854162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021B7-1E89-06CE-6B44-B7820CC8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AD81B-04D5-63AA-9373-965C17F5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95AAA-5055-5DBA-8226-1A6B52A3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DF7B9-51B4-EE60-5AE1-733E015E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5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208-69F2-04F6-C4A3-24DBEB87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0EB7E-CC64-C1C2-C34E-AAD444B4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E3FA-7A3F-4910-C811-BD1744EC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30D2-5457-60E3-6B28-3DFAC78D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907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B9478-6452-41F4-4594-07FC17563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DF7A1-014D-AAAD-BEB4-3B70302E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1385C-AC2A-5A45-8593-0E8D18C1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854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5831-DB90-69D3-85CE-A79764FB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BADD-E0BD-2A69-0AEA-975C62AC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22D90-B0E5-F5DB-E447-F358029B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3544-5EDD-A9AA-AA33-9D2041AB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6F20-9D21-429C-8A8B-22AF07F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D99E-7A7E-DC15-C645-07C057D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175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E132-DEB2-9161-F3E2-5ECE900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6AEE-AD31-0AD0-3406-2808A646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83F3-9B62-789D-B4B7-77565211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B2CE3-B8FA-1714-40D5-24EE7A51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CF2A-5F43-8F30-2FFA-971605D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5CD6C-B2B6-B99A-A9A6-C6E8B0A3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773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1C719-767B-5DEC-A78D-06BBFF9D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3988-50BF-820B-63F5-46275586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CEA5-DBA5-DBC2-8A17-EEE87515F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4B39-0548-4D81-B06F-53AA6EE0CFD7}" type="datetimeFigureOut">
              <a:rPr lang="id-ID" smtClean="0"/>
              <a:t>23/11/2022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76C6-B533-C7E2-D472-482889C57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490C-5BB9-C450-BC63-C77261F7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85409-359E-4C35-AAFC-2EAD97004F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02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7EC6-96EA-455D-BD17-EFF124F38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Hasil Analisis  Pemilihan Bahan Bakar Utama untuk Memasak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A1EA-AD89-0A06-2E22-75A7F0B90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Data yang digunakan merupakan data 2014</a:t>
            </a:r>
          </a:p>
        </p:txBody>
      </p:sp>
    </p:spTree>
    <p:extLst>
      <p:ext uri="{BB962C8B-B14F-4D97-AF65-F5344CB8AC3E}">
        <p14:creationId xmlns:p14="http://schemas.microsoft.com/office/powerpoint/2010/main" val="262938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94058D-6F3F-B3A8-30E2-2D52955A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Kami membandingkan Kluster dengan memvisualisasikan KDE plot per jenis bahan bakar.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Terdiri dari dua kluster 0 (biru) dan kluster 1 (kuning).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2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5D2F7-C000-8B7E-2B58-DF1F7618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452286"/>
            <a:ext cx="9631119" cy="3953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Listrik</a:t>
            </a:r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4A4A65-D854-C092-0716-57E41E83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452286"/>
            <a:ext cx="963111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LPG</a:t>
            </a:r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09120-A3F3-842F-4443-DFDE127A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461813"/>
            <a:ext cx="965017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5D2F7-C000-8B7E-2B58-DF1F7618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452286"/>
            <a:ext cx="9631119" cy="3953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Minyak Tanah</a:t>
            </a:r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D0B324-05D2-E5F9-D34B-30B195566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1" y="1447523"/>
            <a:ext cx="965969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1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Batu Bara</a:t>
            </a:r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2D7FE-4BC8-C40C-96BC-82966247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552313"/>
            <a:ext cx="965969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0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Kayu</a:t>
            </a:r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099AC-939A-1978-73EB-1B59C970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533260"/>
            <a:ext cx="965017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Bahan Bakar Lain</a:t>
            </a:r>
            <a:endParaRPr lang="id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A52F4D-0333-BE91-40C9-4BA9C4F78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538023"/>
            <a:ext cx="965969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09C649-D598-07DC-3AEE-AEFDF9F59A70}"/>
              </a:ext>
            </a:extLst>
          </p:cNvPr>
          <p:cNvSpPr txBox="1"/>
          <p:nvPr/>
        </p:nvSpPr>
        <p:spPr>
          <a:xfrm>
            <a:off x="1280440" y="922086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Kesimpulan</a:t>
            </a:r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2EC74-5546-9863-FED7-3E66774A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555754"/>
            <a:ext cx="949775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Hasil Analisis  Pemilihan Bahan Bakar Utama untuk Memasak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Hasil Analisis  Pemilihan Bahan Bakar Utama untuk Memasak</dc:title>
  <dc:creator>moez.muhardin@gmail.com</dc:creator>
  <cp:lastModifiedBy>moez.muhardin@gmail.com</cp:lastModifiedBy>
  <cp:revision>1</cp:revision>
  <dcterms:created xsi:type="dcterms:W3CDTF">2022-11-23T08:23:52Z</dcterms:created>
  <dcterms:modified xsi:type="dcterms:W3CDTF">2022-11-23T08:45:55Z</dcterms:modified>
</cp:coreProperties>
</file>