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static/media/ppt2.0f4fa98b04e3a099036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58400" cy="5486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144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Features 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Windows Defender: A built-in security software that protects your computer from malware and viruses.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2. Windows Firewall: A network security system that helps protect your computer from unauthorized access.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3. Windows Update: A service that keeps your Windows software up to date and running smoothly.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4. Windows Search: A powerful search tool that helps you find files and documents quickly and easily.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5. Windows Security: A comprehensive security solution that protects your computer from cyber threats.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6. Windows Subsystem for Linux: A feature that allows you to run a full Linux environment directly on top of the Windows operating system.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7. Windows Sandbox: A feature that allows you to run applications in isolation, keeping them separate from the rest of the system.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8. Windows Remote Desktop: A feature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static/media/ppt2.0f4fa98b04e3a099036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58400" cy="5486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144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Security 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Windows Defender: Automatically scans your computer for malware and viruses, and alerts you if any are found.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Firewall: Blocks unauthorized access to your computer, helping to protect it from cyber threats.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Windows Update: Keeps your operating system and security software up to date with the latest security patches and features.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User Account Control (UAC): Asks you for permission before installing software or making changes to your computer's settings, helping to prevent unauthorized access.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BitLocker: Encrypts your hard drive to protect your data in case your computer is lost, stolen, or damaged.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6. AppLocker: Helps prevent unauthorized software installation by controlling access to applications and files.</a:t>
            </a:r>
            <a:endParaRPr lang="en-US" sz="10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7. Windows Defender Application Control: Monitors and controls the apps installed on your computer,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static/media/ppt2.0f4fa98b04e3a099036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58400" cy="5486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144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2023-08-28T07:48:26Z</dcterms:created>
  <dcterms:modified xsi:type="dcterms:W3CDTF">2023-08-28T07:48:26Z</dcterms:modified>
</cp:coreProperties>
</file>