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Spring Boot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Kommunikation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Feign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Spring Cloud Netflix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REST-Kommunikation deklarativ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Über Annotation von Interfaces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Nutzt Ribbon und Eureka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Integration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Client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Routing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Zuul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Spring Cloud Netflix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Reverse Proxy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Integration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Server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5675">
              <a:defRPr sz="1800">
                <a:solidFill>
                  <a:srgbClr val="000000"/>
                </a:solidFill>
              </a:defRPr>
            </a:pPr>
            <a:r>
              <a:rPr sz="6240">
                <a:solidFill>
                  <a:srgbClr val="FFFFFF"/>
                </a:solidFill>
              </a:rPr>
              <a:t>Konfiguration</a:t>
            </a:r>
            <a:endParaRPr sz="6240">
              <a:solidFill>
                <a:srgbClr val="FFFFFF"/>
              </a:solidFill>
            </a:endParaRPr>
          </a:p>
          <a:p>
            <a:pPr lvl="0" defTabSz="455675">
              <a:defRPr sz="1800">
                <a:solidFill>
                  <a:srgbClr val="000000"/>
                </a:solidFill>
              </a:defRPr>
            </a:pPr>
            <a:r>
              <a:rPr sz="6240">
                <a:solidFill>
                  <a:srgbClr val="FFFFFF"/>
                </a:solidFill>
              </a:rPr>
              <a:t>Archaius / Spring Cloud Config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Archaius in Spring Cloud Netflix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Zentrales Konfigurationsmanagement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Automatische Anpassung der Konfiguration nach Änderung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Integration</a:t>
            </a:r>
            <a:endParaRPr sz="3458">
              <a:solidFill>
                <a:srgbClr val="FFFFFF"/>
              </a:solidFill>
            </a:endParaRPr>
          </a:p>
          <a:p>
            <a:pPr lvl="1" marL="832104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Client</a:t>
            </a:r>
            <a:endParaRPr sz="3458">
              <a:solidFill>
                <a:srgbClr val="FFFFFF"/>
              </a:solidFill>
            </a:endParaRPr>
          </a:p>
          <a:p>
            <a:pPr lvl="1" marL="832104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Server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Ziel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In wenigen schritten eine Applikation/(Micro)Service erstellen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stand-alone ohne JEE-Container / Server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production-ready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ohne Code-Generierung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nur mit Java</a:t>
            </a:r>
            <a:endParaRPr sz="3458">
              <a:solidFill>
                <a:srgbClr val="FFFFFF"/>
              </a:solidFill>
            </a:endParaRPr>
          </a:p>
          <a:p>
            <a:pPr lvl="0" marL="416052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mit aufeinander abgestimmten Libs / Abhängigkeiten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Was wird geschehen?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Applikation / Service erstellt mit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Persistence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HTML und JSON Schnittstelle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Einfach stand-alone testbar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Security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Management-Console / Shell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Was richtig geil ist…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20">
                <a:solidFill>
                  <a:srgbClr val="FFFFFF"/>
                </a:solidFill>
              </a:rPr>
              <a:t>… Spring Boot ist Microservice-Ready, durch die Integration von Spring Cloud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Spring Cloud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56615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Sammlung von Lösungen für die Entwicklung und Betrieb von Microservices</a:t>
            </a:r>
            <a:endParaRPr sz="2964">
              <a:solidFill>
                <a:srgbClr val="FFFFFF"/>
              </a:solidFill>
            </a:endParaRPr>
          </a:p>
          <a:p>
            <a:pPr lvl="1" marL="713231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Resilience (Ausfallsicherheit)</a:t>
            </a:r>
            <a:endParaRPr sz="2964">
              <a:solidFill>
                <a:srgbClr val="FFFFFF"/>
              </a:solidFill>
            </a:endParaRPr>
          </a:p>
          <a:p>
            <a:pPr lvl="1" marL="713231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Service Registry &amp; Service Recovery</a:t>
            </a:r>
            <a:endParaRPr sz="2964">
              <a:solidFill>
                <a:srgbClr val="FFFFFF"/>
              </a:solidFill>
            </a:endParaRPr>
          </a:p>
          <a:p>
            <a:pPr lvl="1" marL="713231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Load balancing </a:t>
            </a:r>
            <a:endParaRPr sz="2964">
              <a:solidFill>
                <a:srgbClr val="FFFFFF"/>
              </a:solidFill>
            </a:endParaRPr>
          </a:p>
          <a:p>
            <a:pPr lvl="1" marL="713231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Kommunikation </a:t>
            </a:r>
            <a:endParaRPr sz="2964">
              <a:solidFill>
                <a:srgbClr val="FFFFFF"/>
              </a:solidFill>
            </a:endParaRPr>
          </a:p>
          <a:p>
            <a:pPr lvl="1" marL="713231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Routing</a:t>
            </a:r>
            <a:endParaRPr sz="2964">
              <a:solidFill>
                <a:srgbClr val="FFFFFF"/>
              </a:solidFill>
            </a:endParaRPr>
          </a:p>
          <a:p>
            <a:pPr lvl="1" marL="713231" indent="-356615" defTabSz="455675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964">
                <a:solidFill>
                  <a:srgbClr val="FFFFFF"/>
                </a:solidFill>
              </a:rPr>
              <a:t>Konfiguration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Resilience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Hystrix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Spring Cloud Netflix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Circuit Breaker - Implementierung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Integration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Server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Client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Service Registry &amp; Recovery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Eureka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Spring Cloud Netflix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Services registrieren und finden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Integration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Server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Client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Load balancing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Ribbon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Spring Cloud Netflix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Auffinden von Services und verteilen der Anfragen auf alle Instanzen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Nutzt Hystrix, Eureka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Integration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Client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