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6858000" cx="12192000"/>
  <p:notesSz cx="6858000" cy="9144000"/>
  <p:embeddedFontLst>
    <p:embeddedFont>
      <p:font typeface="Courgette"/>
      <p:regular r:id="rId24"/>
    </p:embeddedFont>
    <p:embeddedFont>
      <p:font typeface="Quattrocento Sans"/>
      <p:regular r:id="rId25"/>
      <p:bold r:id="rId26"/>
      <p:italic r:id="rId27"/>
      <p:boldItalic r:id="rId28"/>
    </p:embeddedFont>
    <p:embeddedFont>
      <p:font typeface="Helvetica Neue"/>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448">
          <p15:clr>
            <a:srgbClr val="A4A3A4"/>
          </p15:clr>
        </p15:guide>
        <p15:guide id="2" pos="3840">
          <p15:clr>
            <a:srgbClr val="A4A3A4"/>
          </p15:clr>
        </p15:guide>
      </p15:sldGuideLst>
    </p:ext>
    <p:ext uri="GoogleSlidesCustomDataVersion2">
      <go:slidesCustomData xmlns:go="http://customooxmlschemas.google.com/" r:id="rId33" roundtripDataSignature="AMtx7migfslEQ1bloOeE6TYmDeQ5Zx9EP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448"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Courgette-regular.fntdata"/><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QuattrocentoSans-bold.fntdata"/><Relationship Id="rId25" Type="http://schemas.openxmlformats.org/officeDocument/2006/relationships/font" Target="fonts/QuattrocentoSans-regular.fntdata"/><Relationship Id="rId28" Type="http://schemas.openxmlformats.org/officeDocument/2006/relationships/font" Target="fonts/QuattrocentoSans-boldItalic.fntdata"/><Relationship Id="rId27" Type="http://schemas.openxmlformats.org/officeDocument/2006/relationships/font" Target="fonts/QuattrocentoSans-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HelveticaNeue-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HelveticaNeue-italic.fntdata"/><Relationship Id="rId30" Type="http://schemas.openxmlformats.org/officeDocument/2006/relationships/font" Target="fonts/HelveticaNeue-bold.fntdata"/><Relationship Id="rId11" Type="http://schemas.openxmlformats.org/officeDocument/2006/relationships/slide" Target="slides/slide6.xml"/><Relationship Id="rId33" Type="http://customschemas.google.com/relationships/presentationmetadata" Target="metadata"/><Relationship Id="rId10" Type="http://schemas.openxmlformats.org/officeDocument/2006/relationships/slide" Target="slides/slide5.xml"/><Relationship Id="rId32" Type="http://schemas.openxmlformats.org/officeDocument/2006/relationships/font" Target="fonts/HelveticaNeue-bold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200"/>
              <a:buFont typeface="Calibri"/>
              <a:buNone/>
            </a:pPr>
            <a:r>
              <a:t/>
            </a:r>
            <a:endParaRPr/>
          </a:p>
        </p:txBody>
      </p:sp>
      <p:sp>
        <p:nvSpPr>
          <p:cNvPr id="136" name="Google Shape;13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7" name="Google Shape;217;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5" name="Google Shape;225;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4" name="Google Shape;234;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3" name="Google Shape;243;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3" name="Google Shape;253;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4" name="Google Shape;264;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4" name="Google Shape;274;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256dea008fb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256dea008fb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2" name="Google Shape;282;g256dea008fb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0" name="Google Shape;290;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5" name="Google Shape;145;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2" name="Google Shape;152;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2" name="Google Shape;162;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0" name="Google Shape;170;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8" name="Google Shape;178;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7" name="Google Shape;187;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9" name="Google Shape;199;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8" name="Google Shape;208;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jp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jp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 Id="rId3"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5.png"/><Relationship Id="rId4" Type="http://schemas.openxmlformats.org/officeDocument/2006/relationships/image" Target="../media/image2.jp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 Id="rId3"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 Header">
    <p:spTree>
      <p:nvGrpSpPr>
        <p:cNvPr id="10" name="Shape 10"/>
        <p:cNvGrpSpPr/>
        <p:nvPr/>
      </p:nvGrpSpPr>
      <p:grpSpPr>
        <a:xfrm>
          <a:off x="0" y="0"/>
          <a:ext cx="0" cy="0"/>
          <a:chOff x="0" y="0"/>
          <a:chExt cx="0" cy="0"/>
        </a:xfrm>
      </p:grpSpPr>
      <p:sp>
        <p:nvSpPr>
          <p:cNvPr id="11" name="Google Shape;11;p19"/>
          <p:cNvSpPr txBox="1"/>
          <p:nvPr>
            <p:ph type="title"/>
          </p:nvPr>
        </p:nvSpPr>
        <p:spPr>
          <a:xfrm>
            <a:off x="312419" y="2202426"/>
            <a:ext cx="5449283" cy="3972232"/>
          </a:xfrm>
          <a:prstGeom prst="rect">
            <a:avLst/>
          </a:prstGeom>
          <a:noFill/>
          <a:ln>
            <a:noFill/>
          </a:ln>
        </p:spPr>
        <p:txBody>
          <a:bodyPr anchorCtr="0" anchor="b" bIns="45700" lIns="91425" spcFirstLastPara="1" rIns="91425" wrap="square" tIns="45700">
            <a:normAutofit/>
          </a:bodyPr>
          <a:lstStyle>
            <a:lvl1pPr lvl="0" marR="0" rtl="0" algn="l">
              <a:lnSpc>
                <a:spcPct val="90000"/>
              </a:lnSpc>
              <a:spcBef>
                <a:spcPts val="0"/>
              </a:spcBef>
              <a:spcAft>
                <a:spcPts val="0"/>
              </a:spcAft>
              <a:buClr>
                <a:schemeClr val="accent1"/>
              </a:buClr>
              <a:buSzPts val="6000"/>
              <a:buFont typeface="Arial"/>
              <a:buNone/>
              <a:defRPr b="1" i="0" sz="6000" u="none" cap="none" strike="noStrike">
                <a:solidFill>
                  <a:schemeClr val="accent1"/>
                </a:solidFill>
                <a:latin typeface="Arial"/>
                <a:ea typeface="Arial"/>
                <a:cs typeface="Arial"/>
                <a:sym typeface="Arial"/>
              </a:defRPr>
            </a:lvl1pPr>
            <a:lvl2pPr lvl="1">
              <a:spcBef>
                <a:spcPts val="0"/>
              </a:spcBef>
              <a:spcAft>
                <a:spcPts val="0"/>
              </a:spcAft>
              <a:buSzPts val="1400"/>
              <a:buFont typeface="Arial"/>
              <a:buNone/>
              <a:defRPr sz="1800"/>
            </a:lvl2pPr>
            <a:lvl3pPr lvl="2">
              <a:spcBef>
                <a:spcPts val="0"/>
              </a:spcBef>
              <a:spcAft>
                <a:spcPts val="0"/>
              </a:spcAft>
              <a:buSzPts val="1400"/>
              <a:buFont typeface="Arial"/>
              <a:buNone/>
              <a:defRPr sz="1800"/>
            </a:lvl3pPr>
            <a:lvl4pPr lvl="3">
              <a:spcBef>
                <a:spcPts val="0"/>
              </a:spcBef>
              <a:spcAft>
                <a:spcPts val="0"/>
              </a:spcAft>
              <a:buSzPts val="1400"/>
              <a:buFont typeface="Arial"/>
              <a:buNone/>
              <a:defRPr sz="1800"/>
            </a:lvl4pPr>
            <a:lvl5pPr lvl="4">
              <a:spcBef>
                <a:spcPts val="0"/>
              </a:spcBef>
              <a:spcAft>
                <a:spcPts val="0"/>
              </a:spcAft>
              <a:buSzPts val="1400"/>
              <a:buFont typeface="Arial"/>
              <a:buNone/>
              <a:defRPr sz="1800"/>
            </a:lvl5pPr>
            <a:lvl6pPr lvl="5">
              <a:spcBef>
                <a:spcPts val="0"/>
              </a:spcBef>
              <a:spcAft>
                <a:spcPts val="0"/>
              </a:spcAft>
              <a:buSzPts val="1400"/>
              <a:buFont typeface="Arial"/>
              <a:buNone/>
              <a:defRPr sz="1800"/>
            </a:lvl6pPr>
            <a:lvl7pPr lvl="6">
              <a:spcBef>
                <a:spcPts val="0"/>
              </a:spcBef>
              <a:spcAft>
                <a:spcPts val="0"/>
              </a:spcAft>
              <a:buSzPts val="1400"/>
              <a:buFont typeface="Arial"/>
              <a:buNone/>
              <a:defRPr sz="1800"/>
            </a:lvl7pPr>
            <a:lvl8pPr lvl="7">
              <a:spcBef>
                <a:spcPts val="0"/>
              </a:spcBef>
              <a:spcAft>
                <a:spcPts val="0"/>
              </a:spcAft>
              <a:buSzPts val="1400"/>
              <a:buFont typeface="Arial"/>
              <a:buNone/>
              <a:defRPr sz="1800"/>
            </a:lvl8pPr>
            <a:lvl9pPr lvl="8">
              <a:spcBef>
                <a:spcPts val="0"/>
              </a:spcBef>
              <a:spcAft>
                <a:spcPts val="0"/>
              </a:spcAft>
              <a:buSzPts val="1400"/>
              <a:buFont typeface="Arial"/>
              <a:buNone/>
              <a:defRPr sz="1800"/>
            </a:lvl9pPr>
          </a:lstStyle>
          <a:p/>
        </p:txBody>
      </p:sp>
      <p:sp>
        <p:nvSpPr>
          <p:cNvPr id="12" name="Google Shape;12;p19"/>
          <p:cNvSpPr txBox="1"/>
          <p:nvPr>
            <p:ph idx="11" type="ftr"/>
          </p:nvPr>
        </p:nvSpPr>
        <p:spPr>
          <a:xfrm>
            <a:off x="312420" y="6563813"/>
            <a:ext cx="4141593" cy="210614"/>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1pPr>
            <a:lvl2pPr lvl="1" marR="0" rtl="0" algn="l">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Clr>
                <a:schemeClr val="dk1"/>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3" name="Google Shape;13;p19"/>
          <p:cNvSpPr/>
          <p:nvPr/>
        </p:nvSpPr>
        <p:spPr>
          <a:xfrm>
            <a:off x="6096000" y="0"/>
            <a:ext cx="6096000" cy="6858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r">
              <a:spcBef>
                <a:spcPts val="0"/>
              </a:spcBef>
              <a:spcAft>
                <a:spcPts val="0"/>
              </a:spcAft>
              <a:buClr>
                <a:srgbClr val="000000"/>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14" name="Google Shape;14;p19"/>
          <p:cNvSpPr/>
          <p:nvPr>
            <p:ph idx="2" type="pic"/>
          </p:nvPr>
        </p:nvSpPr>
        <p:spPr>
          <a:xfrm>
            <a:off x="6096001" y="0"/>
            <a:ext cx="5978012" cy="6858000"/>
          </a:xfrm>
          <a:prstGeom prst="rect">
            <a:avLst/>
          </a:prstGeom>
          <a:noFill/>
          <a:ln>
            <a:noFill/>
          </a:ln>
        </p:spPr>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d slide layout">
  <p:cSld name="End slide layout">
    <p:spTree>
      <p:nvGrpSpPr>
        <p:cNvPr id="15" name="Shape 15"/>
        <p:cNvGrpSpPr/>
        <p:nvPr/>
      </p:nvGrpSpPr>
      <p:grpSpPr>
        <a:xfrm>
          <a:off x="0" y="0"/>
          <a:ext cx="0" cy="0"/>
          <a:chOff x="0" y="0"/>
          <a:chExt cx="0" cy="0"/>
        </a:xfrm>
      </p:grpSpPr>
      <p:sp>
        <p:nvSpPr>
          <p:cNvPr id="16" name="Google Shape;16;p20"/>
          <p:cNvSpPr/>
          <p:nvPr/>
        </p:nvSpPr>
        <p:spPr>
          <a:xfrm>
            <a:off x="0" y="6381750"/>
            <a:ext cx="12192000" cy="47625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7" name="Google Shape;17;p20"/>
          <p:cNvSpPr/>
          <p:nvPr/>
        </p:nvSpPr>
        <p:spPr>
          <a:xfrm flipH="1" rot="956521">
            <a:off x="9591908" y="2065707"/>
            <a:ext cx="1959649" cy="590177"/>
          </a:xfrm>
          <a:custGeom>
            <a:rect b="b" l="l" r="r" t="t"/>
            <a:pathLst>
              <a:path extrusionOk="0" h="1798781" w="5673186">
                <a:moveTo>
                  <a:pt x="3911419" y="1189863"/>
                </a:moveTo>
                <a:cubicBezTo>
                  <a:pt x="3903918" y="1190459"/>
                  <a:pt x="3895822" y="1191649"/>
                  <a:pt x="3885344" y="1191649"/>
                </a:cubicBezTo>
                <a:cubicBezTo>
                  <a:pt x="3837719" y="1195459"/>
                  <a:pt x="3789141" y="1192602"/>
                  <a:pt x="3742469" y="1195459"/>
                </a:cubicBezTo>
                <a:cubicBezTo>
                  <a:pt x="3705321" y="1197364"/>
                  <a:pt x="3671031" y="1197364"/>
                  <a:pt x="3634836" y="1200222"/>
                </a:cubicBezTo>
                <a:cubicBezTo>
                  <a:pt x="3628169" y="1200222"/>
                  <a:pt x="3615786" y="1224987"/>
                  <a:pt x="3616739" y="1236417"/>
                </a:cubicBezTo>
                <a:cubicBezTo>
                  <a:pt x="3616739" y="1247847"/>
                  <a:pt x="3628169" y="1244037"/>
                  <a:pt x="3634836" y="1244037"/>
                </a:cubicBezTo>
                <a:cubicBezTo>
                  <a:pt x="3650076" y="1244989"/>
                  <a:pt x="3682461" y="1243084"/>
                  <a:pt x="3682461" y="1242131"/>
                </a:cubicBezTo>
                <a:cubicBezTo>
                  <a:pt x="3760566" y="1238322"/>
                  <a:pt x="3834861" y="1240227"/>
                  <a:pt x="3912966" y="1236417"/>
                </a:cubicBezTo>
                <a:cubicBezTo>
                  <a:pt x="3918681" y="1236417"/>
                  <a:pt x="3935826" y="1238322"/>
                  <a:pt x="3941541" y="1237369"/>
                </a:cubicBezTo>
                <a:cubicBezTo>
                  <a:pt x="3945351" y="1237369"/>
                  <a:pt x="3941541" y="1208794"/>
                  <a:pt x="3942494" y="1204032"/>
                </a:cubicBezTo>
                <a:cubicBezTo>
                  <a:pt x="3943446" y="1199269"/>
                  <a:pt x="3936779" y="1192602"/>
                  <a:pt x="3933921" y="1191649"/>
                </a:cubicBezTo>
                <a:cubicBezTo>
                  <a:pt x="3925825" y="1189268"/>
                  <a:pt x="3918920" y="1189268"/>
                  <a:pt x="3911419" y="1189863"/>
                </a:cubicBezTo>
                <a:close/>
                <a:moveTo>
                  <a:pt x="3725131" y="175"/>
                </a:moveTo>
                <a:cubicBezTo>
                  <a:pt x="3733896" y="-345"/>
                  <a:pt x="3743183" y="309"/>
                  <a:pt x="3752946" y="1976"/>
                </a:cubicBezTo>
                <a:cubicBezTo>
                  <a:pt x="3781521" y="6739"/>
                  <a:pt x="3811049" y="10549"/>
                  <a:pt x="3840576" y="17216"/>
                </a:cubicBezTo>
                <a:cubicBezTo>
                  <a:pt x="3853911" y="20074"/>
                  <a:pt x="3856769" y="25789"/>
                  <a:pt x="3852959" y="39124"/>
                </a:cubicBezTo>
                <a:cubicBezTo>
                  <a:pt x="3830099" y="117229"/>
                  <a:pt x="3806286" y="194381"/>
                  <a:pt x="3782474" y="271534"/>
                </a:cubicBezTo>
                <a:cubicBezTo>
                  <a:pt x="3753899" y="361069"/>
                  <a:pt x="3730086" y="395359"/>
                  <a:pt x="3703416" y="484894"/>
                </a:cubicBezTo>
                <a:cubicBezTo>
                  <a:pt x="3645314" y="682061"/>
                  <a:pt x="3585306" y="878276"/>
                  <a:pt x="3527204" y="1075444"/>
                </a:cubicBezTo>
                <a:cubicBezTo>
                  <a:pt x="3518631" y="1104972"/>
                  <a:pt x="3518631" y="1105924"/>
                  <a:pt x="3549111" y="1104972"/>
                </a:cubicBezTo>
                <a:cubicBezTo>
                  <a:pt x="3975831" y="1096399"/>
                  <a:pt x="4401599" y="1080207"/>
                  <a:pt x="4827366" y="1055442"/>
                </a:cubicBezTo>
                <a:cubicBezTo>
                  <a:pt x="5031201" y="1043059"/>
                  <a:pt x="5111211" y="1031629"/>
                  <a:pt x="5314094" y="1014484"/>
                </a:cubicBezTo>
                <a:cubicBezTo>
                  <a:pt x="5364576" y="1009722"/>
                  <a:pt x="5414107" y="1011626"/>
                  <a:pt x="5463636" y="1020199"/>
                </a:cubicBezTo>
                <a:cubicBezTo>
                  <a:pt x="5494116" y="1024961"/>
                  <a:pt x="5523644" y="1031629"/>
                  <a:pt x="5554124" y="1037344"/>
                </a:cubicBezTo>
                <a:cubicBezTo>
                  <a:pt x="5597939" y="1044012"/>
                  <a:pt x="5625561" y="1048774"/>
                  <a:pt x="5673186" y="1062109"/>
                </a:cubicBezTo>
                <a:cubicBezTo>
                  <a:pt x="5616036" y="1064967"/>
                  <a:pt x="5541741" y="1052584"/>
                  <a:pt x="5517929" y="1057347"/>
                </a:cubicBezTo>
                <a:cubicBezTo>
                  <a:pt x="5364576" y="1077349"/>
                  <a:pt x="5334096" y="1097352"/>
                  <a:pt x="5180744" y="1117354"/>
                </a:cubicBezTo>
                <a:lnTo>
                  <a:pt x="4631151" y="1188792"/>
                </a:lnTo>
                <a:cubicBezTo>
                  <a:pt x="4594004" y="1194507"/>
                  <a:pt x="4567334" y="1199269"/>
                  <a:pt x="4523519" y="1204984"/>
                </a:cubicBezTo>
                <a:cubicBezTo>
                  <a:pt x="4529234" y="1214509"/>
                  <a:pt x="4535901" y="1230702"/>
                  <a:pt x="4541616" y="1230702"/>
                </a:cubicBezTo>
                <a:cubicBezTo>
                  <a:pt x="4618769" y="1232606"/>
                  <a:pt x="4657821" y="1228797"/>
                  <a:pt x="4734974" y="1224987"/>
                </a:cubicBezTo>
                <a:cubicBezTo>
                  <a:pt x="4759739" y="1223081"/>
                  <a:pt x="4784504" y="1223081"/>
                  <a:pt x="4813079" y="1231654"/>
                </a:cubicBezTo>
                <a:cubicBezTo>
                  <a:pt x="4800696" y="1240227"/>
                  <a:pt x="4791171" y="1240227"/>
                  <a:pt x="4781646" y="1240227"/>
                </a:cubicBezTo>
                <a:cubicBezTo>
                  <a:pt x="4670204" y="1245942"/>
                  <a:pt x="4596861" y="1264039"/>
                  <a:pt x="4484466" y="1265944"/>
                </a:cubicBezTo>
                <a:cubicBezTo>
                  <a:pt x="4470179" y="1265944"/>
                  <a:pt x="4457796" y="1268802"/>
                  <a:pt x="4449224" y="1282137"/>
                </a:cubicBezTo>
                <a:cubicBezTo>
                  <a:pt x="4446366" y="1285947"/>
                  <a:pt x="4442556" y="1289756"/>
                  <a:pt x="4438746" y="1291662"/>
                </a:cubicBezTo>
                <a:cubicBezTo>
                  <a:pt x="4414934" y="1305949"/>
                  <a:pt x="4403504" y="1359289"/>
                  <a:pt x="4415886" y="1384054"/>
                </a:cubicBezTo>
                <a:cubicBezTo>
                  <a:pt x="4422554" y="1396437"/>
                  <a:pt x="4440651" y="1405009"/>
                  <a:pt x="4437794" y="1417392"/>
                </a:cubicBezTo>
                <a:cubicBezTo>
                  <a:pt x="4433984" y="1430727"/>
                  <a:pt x="4412076" y="1422154"/>
                  <a:pt x="4402551" y="1430727"/>
                </a:cubicBezTo>
                <a:cubicBezTo>
                  <a:pt x="4359689" y="1468827"/>
                  <a:pt x="4312064" y="1451681"/>
                  <a:pt x="4265391" y="1441204"/>
                </a:cubicBezTo>
                <a:cubicBezTo>
                  <a:pt x="4243484" y="1436442"/>
                  <a:pt x="4222529" y="1433584"/>
                  <a:pt x="4201574" y="1445014"/>
                </a:cubicBezTo>
                <a:cubicBezTo>
                  <a:pt x="4193001" y="1449777"/>
                  <a:pt x="4182524" y="1450729"/>
                  <a:pt x="4172999" y="1449777"/>
                </a:cubicBezTo>
                <a:cubicBezTo>
                  <a:pt x="4123469" y="1444062"/>
                  <a:pt x="4072986" y="1439299"/>
                  <a:pt x="4025361" y="1421202"/>
                </a:cubicBezTo>
                <a:cubicBezTo>
                  <a:pt x="3996786" y="1409772"/>
                  <a:pt x="3981546" y="1345954"/>
                  <a:pt x="3965354" y="1319284"/>
                </a:cubicBezTo>
                <a:cubicBezTo>
                  <a:pt x="3959639" y="1310712"/>
                  <a:pt x="3953924" y="1308806"/>
                  <a:pt x="3944399" y="1309759"/>
                </a:cubicBezTo>
                <a:cubicBezTo>
                  <a:pt x="3848196" y="1319284"/>
                  <a:pt x="3712941" y="1328809"/>
                  <a:pt x="3616739" y="1338334"/>
                </a:cubicBezTo>
                <a:cubicBezTo>
                  <a:pt x="3599594" y="1339287"/>
                  <a:pt x="3591021" y="1349764"/>
                  <a:pt x="3585306" y="1364052"/>
                </a:cubicBezTo>
                <a:cubicBezTo>
                  <a:pt x="3578639" y="1379292"/>
                  <a:pt x="3572924" y="1393579"/>
                  <a:pt x="3563399" y="1406914"/>
                </a:cubicBezTo>
                <a:cubicBezTo>
                  <a:pt x="3540539" y="1439299"/>
                  <a:pt x="3510059" y="1434537"/>
                  <a:pt x="3471006" y="1439299"/>
                </a:cubicBezTo>
                <a:cubicBezTo>
                  <a:pt x="3352896" y="1454539"/>
                  <a:pt x="3271934" y="1474542"/>
                  <a:pt x="3153824" y="1492639"/>
                </a:cubicBezTo>
                <a:cubicBezTo>
                  <a:pt x="3007139" y="1515499"/>
                  <a:pt x="2860454" y="1557409"/>
                  <a:pt x="2712816" y="1567887"/>
                </a:cubicBezTo>
                <a:cubicBezTo>
                  <a:pt x="2696624" y="1568839"/>
                  <a:pt x="2689956" y="1572649"/>
                  <a:pt x="2689004" y="1589794"/>
                </a:cubicBezTo>
                <a:cubicBezTo>
                  <a:pt x="2688051" y="1611702"/>
                  <a:pt x="2686146" y="1611702"/>
                  <a:pt x="2661381" y="1645039"/>
                </a:cubicBezTo>
                <a:cubicBezTo>
                  <a:pt x="2664239" y="1648849"/>
                  <a:pt x="2668049" y="1646944"/>
                  <a:pt x="2671859" y="1646944"/>
                </a:cubicBezTo>
                <a:cubicBezTo>
                  <a:pt x="2691861" y="1644087"/>
                  <a:pt x="2710911" y="1663137"/>
                  <a:pt x="2720436" y="1687902"/>
                </a:cubicBezTo>
                <a:cubicBezTo>
                  <a:pt x="2730914" y="1713619"/>
                  <a:pt x="2727104" y="1751719"/>
                  <a:pt x="2709959" y="1765054"/>
                </a:cubicBezTo>
                <a:cubicBezTo>
                  <a:pt x="2695671" y="1775531"/>
                  <a:pt x="2681384" y="1784104"/>
                  <a:pt x="2668049" y="1772674"/>
                </a:cubicBezTo>
                <a:cubicBezTo>
                  <a:pt x="2664239" y="1768864"/>
                  <a:pt x="2661381" y="1764102"/>
                  <a:pt x="2657571" y="1760292"/>
                </a:cubicBezTo>
                <a:cubicBezTo>
                  <a:pt x="2640426" y="1741242"/>
                  <a:pt x="2634711" y="1750767"/>
                  <a:pt x="2622329" y="1772674"/>
                </a:cubicBezTo>
                <a:cubicBezTo>
                  <a:pt x="2614709" y="1786962"/>
                  <a:pt x="2604231" y="1774579"/>
                  <a:pt x="2587086" y="1770769"/>
                </a:cubicBezTo>
                <a:cubicBezTo>
                  <a:pt x="2575656" y="1767912"/>
                  <a:pt x="2565179" y="1769817"/>
                  <a:pt x="2555654" y="1778389"/>
                </a:cubicBezTo>
                <a:cubicBezTo>
                  <a:pt x="2541366" y="1791724"/>
                  <a:pt x="2527079" y="1806964"/>
                  <a:pt x="2513744" y="1793629"/>
                </a:cubicBezTo>
                <a:cubicBezTo>
                  <a:pt x="2508981" y="1788867"/>
                  <a:pt x="2505171" y="1783152"/>
                  <a:pt x="2500409" y="1778389"/>
                </a:cubicBezTo>
                <a:cubicBezTo>
                  <a:pt x="2485169" y="1762197"/>
                  <a:pt x="2479454" y="1763149"/>
                  <a:pt x="2469929" y="1783152"/>
                </a:cubicBezTo>
                <a:cubicBezTo>
                  <a:pt x="2464214" y="1795534"/>
                  <a:pt x="2456594" y="1796487"/>
                  <a:pt x="2441354" y="1796487"/>
                </a:cubicBezTo>
                <a:cubicBezTo>
                  <a:pt x="2426114" y="1796487"/>
                  <a:pt x="2415636" y="1787914"/>
                  <a:pt x="2410874" y="1775531"/>
                </a:cubicBezTo>
                <a:cubicBezTo>
                  <a:pt x="2403254" y="1756481"/>
                  <a:pt x="2392776" y="1760292"/>
                  <a:pt x="2372774" y="1764102"/>
                </a:cubicBezTo>
                <a:cubicBezTo>
                  <a:pt x="2357534" y="1766959"/>
                  <a:pt x="2347056" y="1757434"/>
                  <a:pt x="2341341" y="1743147"/>
                </a:cubicBezTo>
                <a:cubicBezTo>
                  <a:pt x="2330864" y="1718381"/>
                  <a:pt x="2333721" y="1665042"/>
                  <a:pt x="2344199" y="1641229"/>
                </a:cubicBezTo>
                <a:cubicBezTo>
                  <a:pt x="2349914" y="1627894"/>
                  <a:pt x="2362296" y="1623131"/>
                  <a:pt x="2376584" y="1624084"/>
                </a:cubicBezTo>
                <a:cubicBezTo>
                  <a:pt x="2391824" y="1625037"/>
                  <a:pt x="2401349" y="1624084"/>
                  <a:pt x="2407064" y="1638372"/>
                </a:cubicBezTo>
                <a:cubicBezTo>
                  <a:pt x="2409921" y="1645039"/>
                  <a:pt x="2408016" y="1654564"/>
                  <a:pt x="2419446" y="1654564"/>
                </a:cubicBezTo>
                <a:cubicBezTo>
                  <a:pt x="2430876" y="1654564"/>
                  <a:pt x="2433734" y="1645992"/>
                  <a:pt x="2436591" y="1638372"/>
                </a:cubicBezTo>
                <a:cubicBezTo>
                  <a:pt x="2443259" y="1622179"/>
                  <a:pt x="2442306" y="1605034"/>
                  <a:pt x="2442306" y="1586937"/>
                </a:cubicBezTo>
                <a:cubicBezTo>
                  <a:pt x="2442306" y="1554552"/>
                  <a:pt x="2422304" y="1561219"/>
                  <a:pt x="2406111" y="1555504"/>
                </a:cubicBezTo>
                <a:cubicBezTo>
                  <a:pt x="2398491" y="1552647"/>
                  <a:pt x="2390871" y="1548837"/>
                  <a:pt x="2383251" y="1545027"/>
                </a:cubicBezTo>
                <a:cubicBezTo>
                  <a:pt x="2364201" y="1534549"/>
                  <a:pt x="2354676" y="1538359"/>
                  <a:pt x="2348961" y="1558362"/>
                </a:cubicBezTo>
                <a:cubicBezTo>
                  <a:pt x="2342294" y="1579317"/>
                  <a:pt x="2336579" y="1601224"/>
                  <a:pt x="2330864" y="1622179"/>
                </a:cubicBezTo>
                <a:cubicBezTo>
                  <a:pt x="2328006" y="1633609"/>
                  <a:pt x="2322291" y="1638372"/>
                  <a:pt x="2309909" y="1638372"/>
                </a:cubicBezTo>
                <a:cubicBezTo>
                  <a:pt x="2283239" y="1639324"/>
                  <a:pt x="2261331" y="1636467"/>
                  <a:pt x="2239424" y="1615512"/>
                </a:cubicBezTo>
                <a:cubicBezTo>
                  <a:pt x="2227041" y="1603129"/>
                  <a:pt x="2201324" y="1605034"/>
                  <a:pt x="2181321" y="1600272"/>
                </a:cubicBezTo>
                <a:cubicBezTo>
                  <a:pt x="2178464" y="1599319"/>
                  <a:pt x="2172749" y="1602177"/>
                  <a:pt x="2174654" y="1604081"/>
                </a:cubicBezTo>
                <a:cubicBezTo>
                  <a:pt x="2187036" y="1619322"/>
                  <a:pt x="2167986" y="1627894"/>
                  <a:pt x="2166081" y="1640277"/>
                </a:cubicBezTo>
                <a:cubicBezTo>
                  <a:pt x="2163224" y="1651706"/>
                  <a:pt x="2164176" y="1656469"/>
                  <a:pt x="2178464" y="1655517"/>
                </a:cubicBezTo>
                <a:cubicBezTo>
                  <a:pt x="2208944" y="1652659"/>
                  <a:pt x="2217516" y="1659327"/>
                  <a:pt x="2226089" y="1685044"/>
                </a:cubicBezTo>
                <a:cubicBezTo>
                  <a:pt x="2235614" y="1715524"/>
                  <a:pt x="2227994" y="1751719"/>
                  <a:pt x="2208944" y="1763149"/>
                </a:cubicBezTo>
                <a:cubicBezTo>
                  <a:pt x="2194656" y="1771722"/>
                  <a:pt x="2180369" y="1768864"/>
                  <a:pt x="2168939" y="1757434"/>
                </a:cubicBezTo>
                <a:cubicBezTo>
                  <a:pt x="2164176" y="1752672"/>
                  <a:pt x="2160366" y="1746004"/>
                  <a:pt x="2155604" y="1741242"/>
                </a:cubicBezTo>
                <a:cubicBezTo>
                  <a:pt x="2143221" y="1727906"/>
                  <a:pt x="2131791" y="1726954"/>
                  <a:pt x="2123219" y="1744099"/>
                </a:cubicBezTo>
                <a:cubicBezTo>
                  <a:pt x="2115599" y="1758387"/>
                  <a:pt x="2105121" y="1768864"/>
                  <a:pt x="2087024" y="1766959"/>
                </a:cubicBezTo>
                <a:cubicBezTo>
                  <a:pt x="2067974" y="1765054"/>
                  <a:pt x="2061306" y="1751719"/>
                  <a:pt x="2057496" y="1736479"/>
                </a:cubicBezTo>
                <a:cubicBezTo>
                  <a:pt x="2054639" y="1724097"/>
                  <a:pt x="2049876" y="1722192"/>
                  <a:pt x="2038446" y="1725049"/>
                </a:cubicBezTo>
                <a:cubicBezTo>
                  <a:pt x="2011776" y="1729812"/>
                  <a:pt x="2000346" y="1722192"/>
                  <a:pt x="1994631" y="1695522"/>
                </a:cubicBezTo>
                <a:cubicBezTo>
                  <a:pt x="1990821" y="1678377"/>
                  <a:pt x="1990821" y="1661231"/>
                  <a:pt x="1993679" y="1645039"/>
                </a:cubicBezTo>
                <a:cubicBezTo>
                  <a:pt x="1997489" y="1627894"/>
                  <a:pt x="2007966" y="1615512"/>
                  <a:pt x="2026064" y="1614559"/>
                </a:cubicBezTo>
                <a:cubicBezTo>
                  <a:pt x="2043209" y="1613606"/>
                  <a:pt x="2054639" y="1623131"/>
                  <a:pt x="2060354" y="1639324"/>
                </a:cubicBezTo>
                <a:cubicBezTo>
                  <a:pt x="2062259" y="1645992"/>
                  <a:pt x="2061306" y="1656469"/>
                  <a:pt x="2072736" y="1655517"/>
                </a:cubicBezTo>
                <a:cubicBezTo>
                  <a:pt x="2082261" y="1655517"/>
                  <a:pt x="2089881" y="1650754"/>
                  <a:pt x="2093691" y="1641229"/>
                </a:cubicBezTo>
                <a:cubicBezTo>
                  <a:pt x="2095596" y="1635514"/>
                  <a:pt x="2098454" y="1630752"/>
                  <a:pt x="2099406" y="1625989"/>
                </a:cubicBezTo>
                <a:cubicBezTo>
                  <a:pt x="2105121" y="1597414"/>
                  <a:pt x="2089881" y="1568839"/>
                  <a:pt x="2101311" y="1539312"/>
                </a:cubicBezTo>
                <a:cubicBezTo>
                  <a:pt x="2098454" y="1538359"/>
                  <a:pt x="2096549" y="1538359"/>
                  <a:pt x="2093691" y="1538359"/>
                </a:cubicBezTo>
                <a:cubicBezTo>
                  <a:pt x="2087024" y="1557409"/>
                  <a:pt x="2079404" y="1575506"/>
                  <a:pt x="2072736" y="1594556"/>
                </a:cubicBezTo>
                <a:cubicBezTo>
                  <a:pt x="2068926" y="1606939"/>
                  <a:pt x="2062259" y="1609797"/>
                  <a:pt x="2049876" y="1606939"/>
                </a:cubicBezTo>
                <a:cubicBezTo>
                  <a:pt x="2012729" y="1599319"/>
                  <a:pt x="1978439" y="1583127"/>
                  <a:pt x="1942244" y="1573602"/>
                </a:cubicBezTo>
                <a:cubicBezTo>
                  <a:pt x="1935576" y="1571697"/>
                  <a:pt x="1928909" y="1567887"/>
                  <a:pt x="1926051" y="1561219"/>
                </a:cubicBezTo>
                <a:cubicBezTo>
                  <a:pt x="1915574" y="1538359"/>
                  <a:pt x="1895571" y="1529787"/>
                  <a:pt x="1874616" y="1522167"/>
                </a:cubicBezTo>
                <a:cubicBezTo>
                  <a:pt x="1846041" y="1511689"/>
                  <a:pt x="1840326" y="1495497"/>
                  <a:pt x="1852709" y="1466922"/>
                </a:cubicBezTo>
                <a:cubicBezTo>
                  <a:pt x="1871759" y="1424059"/>
                  <a:pt x="1846359" y="1426123"/>
                  <a:pt x="1826039" y="1415487"/>
                </a:cubicBezTo>
                <a:cubicBezTo>
                  <a:pt x="1805719" y="1404851"/>
                  <a:pt x="1752538" y="1397230"/>
                  <a:pt x="1730789" y="1403104"/>
                </a:cubicBezTo>
                <a:cubicBezTo>
                  <a:pt x="1696499" y="1385006"/>
                  <a:pt x="1702214" y="1407867"/>
                  <a:pt x="1695546" y="1450729"/>
                </a:cubicBezTo>
                <a:cubicBezTo>
                  <a:pt x="1695546" y="1454539"/>
                  <a:pt x="1694118" y="1460255"/>
                  <a:pt x="1694594" y="1474542"/>
                </a:cubicBezTo>
                <a:cubicBezTo>
                  <a:pt x="1695070" y="1488829"/>
                  <a:pt x="1696023" y="1516610"/>
                  <a:pt x="1698404" y="1536454"/>
                </a:cubicBezTo>
                <a:cubicBezTo>
                  <a:pt x="1709834" y="1554552"/>
                  <a:pt x="1710786" y="1573602"/>
                  <a:pt x="1708881" y="1593604"/>
                </a:cubicBezTo>
                <a:cubicBezTo>
                  <a:pt x="1707929" y="1590747"/>
                  <a:pt x="1704119" y="1589794"/>
                  <a:pt x="1697451" y="1592652"/>
                </a:cubicBezTo>
                <a:cubicBezTo>
                  <a:pt x="1692689" y="1594556"/>
                  <a:pt x="1688879" y="1596462"/>
                  <a:pt x="1687926" y="1601224"/>
                </a:cubicBezTo>
                <a:cubicBezTo>
                  <a:pt x="1691736" y="1607892"/>
                  <a:pt x="1697451" y="1605987"/>
                  <a:pt x="1702214" y="1605987"/>
                </a:cubicBezTo>
                <a:cubicBezTo>
                  <a:pt x="1733646" y="1607892"/>
                  <a:pt x="1745076" y="1619322"/>
                  <a:pt x="1743171" y="1650754"/>
                </a:cubicBezTo>
                <a:cubicBezTo>
                  <a:pt x="1742219" y="1669804"/>
                  <a:pt x="1740314" y="1688854"/>
                  <a:pt x="1726979" y="1704094"/>
                </a:cubicBezTo>
                <a:cubicBezTo>
                  <a:pt x="1709834" y="1724097"/>
                  <a:pt x="1690784" y="1723144"/>
                  <a:pt x="1676496" y="1701237"/>
                </a:cubicBezTo>
                <a:cubicBezTo>
                  <a:pt x="1672686" y="1695522"/>
                  <a:pt x="1669829" y="1687902"/>
                  <a:pt x="1665066" y="1682187"/>
                </a:cubicBezTo>
                <a:cubicBezTo>
                  <a:pt x="1654589" y="1671709"/>
                  <a:pt x="1644111" y="1663137"/>
                  <a:pt x="1633634" y="1683139"/>
                </a:cubicBezTo>
                <a:cubicBezTo>
                  <a:pt x="1626014" y="1698379"/>
                  <a:pt x="1614584" y="1703142"/>
                  <a:pt x="1597439" y="1699331"/>
                </a:cubicBezTo>
                <a:cubicBezTo>
                  <a:pt x="1580294" y="1695522"/>
                  <a:pt x="1576484" y="1684092"/>
                  <a:pt x="1573626" y="1669804"/>
                </a:cubicBezTo>
                <a:cubicBezTo>
                  <a:pt x="1566006" y="1633609"/>
                  <a:pt x="1559339" y="1654564"/>
                  <a:pt x="1592676" y="1636467"/>
                </a:cubicBezTo>
                <a:cubicBezTo>
                  <a:pt x="1598391" y="1633609"/>
                  <a:pt x="1598391" y="1633609"/>
                  <a:pt x="1599344" y="1620274"/>
                </a:cubicBezTo>
                <a:cubicBezTo>
                  <a:pt x="1563149" y="1631704"/>
                  <a:pt x="1551719" y="1628847"/>
                  <a:pt x="1543146" y="1605034"/>
                </a:cubicBezTo>
                <a:cubicBezTo>
                  <a:pt x="1531716" y="1573602"/>
                  <a:pt x="1545051" y="1526929"/>
                  <a:pt x="1568864" y="1517404"/>
                </a:cubicBezTo>
                <a:cubicBezTo>
                  <a:pt x="1584104" y="1510737"/>
                  <a:pt x="1602201" y="1518356"/>
                  <a:pt x="1609821" y="1535502"/>
                </a:cubicBezTo>
                <a:cubicBezTo>
                  <a:pt x="1612679" y="1542169"/>
                  <a:pt x="1614584" y="1548837"/>
                  <a:pt x="1615536" y="1555504"/>
                </a:cubicBezTo>
                <a:cubicBezTo>
                  <a:pt x="1617441" y="1563124"/>
                  <a:pt x="1623156" y="1565029"/>
                  <a:pt x="1628871" y="1565981"/>
                </a:cubicBezTo>
                <a:cubicBezTo>
                  <a:pt x="1637444" y="1566934"/>
                  <a:pt x="1639349" y="1560267"/>
                  <a:pt x="1640301" y="1554552"/>
                </a:cubicBezTo>
                <a:cubicBezTo>
                  <a:pt x="1642206" y="1541217"/>
                  <a:pt x="1644111" y="1526929"/>
                  <a:pt x="1645064" y="1513594"/>
                </a:cubicBezTo>
                <a:cubicBezTo>
                  <a:pt x="1646969" y="1486924"/>
                  <a:pt x="1627919" y="1464064"/>
                  <a:pt x="1625061" y="1436442"/>
                </a:cubicBezTo>
                <a:cubicBezTo>
                  <a:pt x="1624109" y="1430727"/>
                  <a:pt x="1626014" y="1377387"/>
                  <a:pt x="1619346" y="1374529"/>
                </a:cubicBezTo>
                <a:lnTo>
                  <a:pt x="1560291" y="1371672"/>
                </a:lnTo>
                <a:cubicBezTo>
                  <a:pt x="1527906" y="1365956"/>
                  <a:pt x="1494569" y="1361194"/>
                  <a:pt x="1461231" y="1354527"/>
                </a:cubicBezTo>
                <a:cubicBezTo>
                  <a:pt x="1432656" y="1348812"/>
                  <a:pt x="1424084" y="1360242"/>
                  <a:pt x="1400271" y="1341192"/>
                </a:cubicBezTo>
                <a:cubicBezTo>
                  <a:pt x="1395509" y="1337381"/>
                  <a:pt x="1388841" y="1330714"/>
                  <a:pt x="1382174" y="1335477"/>
                </a:cubicBezTo>
                <a:cubicBezTo>
                  <a:pt x="1375506" y="1340239"/>
                  <a:pt x="1379316" y="1347859"/>
                  <a:pt x="1380269" y="1354527"/>
                </a:cubicBezTo>
                <a:cubicBezTo>
                  <a:pt x="1381221" y="1367862"/>
                  <a:pt x="1381221" y="1380244"/>
                  <a:pt x="1376459" y="1392627"/>
                </a:cubicBezTo>
                <a:cubicBezTo>
                  <a:pt x="1371696" y="1404056"/>
                  <a:pt x="1350741" y="1400247"/>
                  <a:pt x="1331691" y="1401199"/>
                </a:cubicBezTo>
                <a:cubicBezTo>
                  <a:pt x="1312641" y="1403104"/>
                  <a:pt x="1300259" y="1397389"/>
                  <a:pt x="1293591" y="1379292"/>
                </a:cubicBezTo>
                <a:cubicBezTo>
                  <a:pt x="1291686" y="1375481"/>
                  <a:pt x="1288829" y="1372624"/>
                  <a:pt x="1285971" y="1367862"/>
                </a:cubicBezTo>
                <a:cubicBezTo>
                  <a:pt x="1284066" y="1371672"/>
                  <a:pt x="1282161" y="1372624"/>
                  <a:pt x="1281209" y="1374529"/>
                </a:cubicBezTo>
                <a:cubicBezTo>
                  <a:pt x="1272636" y="1393579"/>
                  <a:pt x="1261206" y="1408819"/>
                  <a:pt x="1237394" y="1402152"/>
                </a:cubicBezTo>
                <a:cubicBezTo>
                  <a:pt x="1215486" y="1396437"/>
                  <a:pt x="1184054" y="1377387"/>
                  <a:pt x="1182149" y="1358337"/>
                </a:cubicBezTo>
                <a:cubicBezTo>
                  <a:pt x="1180244" y="1340239"/>
                  <a:pt x="1183101" y="1322142"/>
                  <a:pt x="1190721" y="1304997"/>
                </a:cubicBezTo>
                <a:cubicBezTo>
                  <a:pt x="1195484" y="1294519"/>
                  <a:pt x="1220249" y="1291662"/>
                  <a:pt x="1210724" y="1289756"/>
                </a:cubicBezTo>
                <a:cubicBezTo>
                  <a:pt x="1174529" y="1284042"/>
                  <a:pt x="1128809" y="1267849"/>
                  <a:pt x="1092614" y="1261181"/>
                </a:cubicBezTo>
                <a:cubicBezTo>
                  <a:pt x="1082136" y="1259277"/>
                  <a:pt x="1072611" y="1261181"/>
                  <a:pt x="1064039" y="1266897"/>
                </a:cubicBezTo>
                <a:cubicBezTo>
                  <a:pt x="1042131" y="1281184"/>
                  <a:pt x="1029749" y="1307854"/>
                  <a:pt x="1003079" y="1313569"/>
                </a:cubicBezTo>
                <a:cubicBezTo>
                  <a:pt x="996411" y="1314522"/>
                  <a:pt x="995459" y="1318331"/>
                  <a:pt x="997364" y="1324999"/>
                </a:cubicBezTo>
                <a:cubicBezTo>
                  <a:pt x="1000221" y="1333572"/>
                  <a:pt x="1002126" y="1343097"/>
                  <a:pt x="1003079" y="1351669"/>
                </a:cubicBezTo>
                <a:cubicBezTo>
                  <a:pt x="1007841" y="1387864"/>
                  <a:pt x="984029" y="1416439"/>
                  <a:pt x="947834" y="1421202"/>
                </a:cubicBezTo>
                <a:lnTo>
                  <a:pt x="943071" y="1421202"/>
                </a:lnTo>
                <a:cubicBezTo>
                  <a:pt x="878301" y="1406914"/>
                  <a:pt x="810674" y="1417392"/>
                  <a:pt x="745904" y="1403104"/>
                </a:cubicBezTo>
                <a:cubicBezTo>
                  <a:pt x="717329" y="1396437"/>
                  <a:pt x="662084" y="1404056"/>
                  <a:pt x="636366" y="1389769"/>
                </a:cubicBezTo>
                <a:cubicBezTo>
                  <a:pt x="584931" y="1361194"/>
                  <a:pt x="593504" y="1297377"/>
                  <a:pt x="600171" y="1240227"/>
                </a:cubicBezTo>
                <a:cubicBezTo>
                  <a:pt x="601124" y="1233559"/>
                  <a:pt x="603981" y="1226892"/>
                  <a:pt x="600171" y="1220224"/>
                </a:cubicBezTo>
                <a:cubicBezTo>
                  <a:pt x="588741" y="1219272"/>
                  <a:pt x="565881" y="1209747"/>
                  <a:pt x="560166" y="1216414"/>
                </a:cubicBezTo>
                <a:cubicBezTo>
                  <a:pt x="548736" y="1231654"/>
                  <a:pt x="536354" y="1263087"/>
                  <a:pt x="517304" y="1267849"/>
                </a:cubicBezTo>
                <a:cubicBezTo>
                  <a:pt x="506826" y="1270706"/>
                  <a:pt x="506826" y="1275469"/>
                  <a:pt x="510636" y="1284042"/>
                </a:cubicBezTo>
                <a:cubicBezTo>
                  <a:pt x="514446" y="1291662"/>
                  <a:pt x="518256" y="1301187"/>
                  <a:pt x="519209" y="1309759"/>
                </a:cubicBezTo>
                <a:cubicBezTo>
                  <a:pt x="524924" y="1347859"/>
                  <a:pt x="516351" y="1384054"/>
                  <a:pt x="477299" y="1384054"/>
                </a:cubicBezTo>
                <a:cubicBezTo>
                  <a:pt x="425864" y="1384054"/>
                  <a:pt x="374429" y="1383102"/>
                  <a:pt x="322994" y="1382149"/>
                </a:cubicBezTo>
                <a:cubicBezTo>
                  <a:pt x="275369" y="1381197"/>
                  <a:pt x="227744" y="1365004"/>
                  <a:pt x="186786" y="1338334"/>
                </a:cubicBezTo>
                <a:cubicBezTo>
                  <a:pt x="132494" y="1303092"/>
                  <a:pt x="110586" y="1247847"/>
                  <a:pt x="127731" y="1189744"/>
                </a:cubicBezTo>
                <a:cubicBezTo>
                  <a:pt x="145829" y="1128784"/>
                  <a:pt x="192501" y="1092589"/>
                  <a:pt x="257271" y="1089732"/>
                </a:cubicBezTo>
                <a:cubicBezTo>
                  <a:pt x="275369" y="1088779"/>
                  <a:pt x="294419" y="1094494"/>
                  <a:pt x="318231" y="1084969"/>
                </a:cubicBezTo>
                <a:cubicBezTo>
                  <a:pt x="279179" y="1070682"/>
                  <a:pt x="243936" y="1065919"/>
                  <a:pt x="208694" y="1059252"/>
                </a:cubicBezTo>
                <a:cubicBezTo>
                  <a:pt x="132494" y="1044964"/>
                  <a:pt x="102966" y="1030676"/>
                  <a:pt x="26766" y="1016389"/>
                </a:cubicBezTo>
                <a:cubicBezTo>
                  <a:pt x="17241" y="1015436"/>
                  <a:pt x="3906" y="1017342"/>
                  <a:pt x="96" y="1004007"/>
                </a:cubicBezTo>
                <a:cubicBezTo>
                  <a:pt x="-3714" y="990672"/>
                  <a:pt x="107729" y="975432"/>
                  <a:pt x="138209" y="981147"/>
                </a:cubicBezTo>
                <a:cubicBezTo>
                  <a:pt x="241079" y="1000197"/>
                  <a:pt x="257271" y="995434"/>
                  <a:pt x="361094" y="1014484"/>
                </a:cubicBezTo>
                <a:cubicBezTo>
                  <a:pt x="506826" y="1042107"/>
                  <a:pt x="653511" y="1063062"/>
                  <a:pt x="801149" y="1075444"/>
                </a:cubicBezTo>
                <a:cubicBezTo>
                  <a:pt x="879254" y="1082112"/>
                  <a:pt x="976409" y="1095447"/>
                  <a:pt x="1055466" y="1090684"/>
                </a:cubicBezTo>
                <a:cubicBezTo>
                  <a:pt x="1069754" y="1090684"/>
                  <a:pt x="1086899" y="1091637"/>
                  <a:pt x="1075469" y="1067824"/>
                </a:cubicBezTo>
                <a:cubicBezTo>
                  <a:pt x="1073564" y="1064014"/>
                  <a:pt x="1074516" y="1057347"/>
                  <a:pt x="1076421" y="1052584"/>
                </a:cubicBezTo>
                <a:cubicBezTo>
                  <a:pt x="1089756" y="1024009"/>
                  <a:pt x="1078326" y="1004007"/>
                  <a:pt x="1060229" y="981147"/>
                </a:cubicBezTo>
                <a:cubicBezTo>
                  <a:pt x="1014509" y="924949"/>
                  <a:pt x="926879" y="851607"/>
                  <a:pt x="917354" y="779217"/>
                </a:cubicBezTo>
                <a:cubicBezTo>
                  <a:pt x="911639" y="738259"/>
                  <a:pt x="923069" y="703017"/>
                  <a:pt x="948786" y="672536"/>
                </a:cubicBezTo>
                <a:cubicBezTo>
                  <a:pt x="957359" y="661107"/>
                  <a:pt x="967836" y="650629"/>
                  <a:pt x="977361" y="640151"/>
                </a:cubicBezTo>
                <a:cubicBezTo>
                  <a:pt x="1028796" y="584907"/>
                  <a:pt x="1118331" y="530614"/>
                  <a:pt x="1167861" y="472511"/>
                </a:cubicBezTo>
                <a:cubicBezTo>
                  <a:pt x="1218344" y="414409"/>
                  <a:pt x="1294544" y="414409"/>
                  <a:pt x="1367886" y="423934"/>
                </a:cubicBezTo>
                <a:cubicBezTo>
                  <a:pt x="1482186" y="439174"/>
                  <a:pt x="1590771" y="474416"/>
                  <a:pt x="1698404" y="513469"/>
                </a:cubicBezTo>
                <a:cubicBezTo>
                  <a:pt x="1713644" y="518232"/>
                  <a:pt x="1751744" y="536329"/>
                  <a:pt x="1767936" y="542997"/>
                </a:cubicBezTo>
                <a:cubicBezTo>
                  <a:pt x="1868901" y="585859"/>
                  <a:pt x="1966056" y="643961"/>
                  <a:pt x="2060354" y="700159"/>
                </a:cubicBezTo>
                <a:cubicBezTo>
                  <a:pt x="2109884" y="729686"/>
                  <a:pt x="2167986" y="745879"/>
                  <a:pt x="2223231" y="760167"/>
                </a:cubicBezTo>
                <a:cubicBezTo>
                  <a:pt x="2446116" y="817317"/>
                  <a:pt x="2669001" y="857322"/>
                  <a:pt x="2890934" y="920186"/>
                </a:cubicBezTo>
                <a:cubicBezTo>
                  <a:pt x="2914746" y="926854"/>
                  <a:pt x="2927129" y="915424"/>
                  <a:pt x="2939511" y="900184"/>
                </a:cubicBezTo>
                <a:cubicBezTo>
                  <a:pt x="3005234" y="818269"/>
                  <a:pt x="3070004" y="737307"/>
                  <a:pt x="3134774" y="654439"/>
                </a:cubicBezTo>
                <a:cubicBezTo>
                  <a:pt x="3304319" y="437269"/>
                  <a:pt x="3471959" y="275344"/>
                  <a:pt x="3645314" y="61031"/>
                </a:cubicBezTo>
                <a:cubicBezTo>
                  <a:pt x="3651029" y="54364"/>
                  <a:pt x="3657696" y="48649"/>
                  <a:pt x="3661506" y="41029"/>
                </a:cubicBezTo>
                <a:cubicBezTo>
                  <a:pt x="3677223" y="13883"/>
                  <a:pt x="3698833" y="1738"/>
                  <a:pt x="3725131" y="175"/>
                </a:cubicBezTo>
                <a:close/>
              </a:path>
            </a:pathLst>
          </a:custGeom>
          <a:gradFill>
            <a:gsLst>
              <a:gs pos="0">
                <a:srgbClr val="C2E9FB"/>
              </a:gs>
              <a:gs pos="100000">
                <a:srgbClr val="C2E9FB"/>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700" u="none" cap="none" strike="noStrike">
              <a:solidFill>
                <a:schemeClr val="accent3"/>
              </a:solidFill>
              <a:latin typeface="Arial"/>
              <a:ea typeface="Arial"/>
              <a:cs typeface="Arial"/>
              <a:sym typeface="Arial"/>
            </a:endParaRPr>
          </a:p>
        </p:txBody>
      </p:sp>
      <p:sp>
        <p:nvSpPr>
          <p:cNvPr id="18" name="Google Shape;18;p20"/>
          <p:cNvSpPr/>
          <p:nvPr/>
        </p:nvSpPr>
        <p:spPr>
          <a:xfrm>
            <a:off x="10969005" y="97205"/>
            <a:ext cx="1251837" cy="984620"/>
          </a:xfrm>
          <a:prstGeom prst="rect">
            <a:avLst/>
          </a:prstGeom>
          <a:blipFill rotWithShape="1">
            <a:blip r:embed="rId2">
              <a:alphaModFix amt="49000"/>
            </a:blip>
            <a:stretch>
              <a:fillRect b="0" l="0" r="0" t="0"/>
            </a:stretch>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9" name="Google Shape;19;p20"/>
          <p:cNvSpPr/>
          <p:nvPr/>
        </p:nvSpPr>
        <p:spPr>
          <a:xfrm rot="956521">
            <a:off x="6979087" y="4662083"/>
            <a:ext cx="1871145" cy="593279"/>
          </a:xfrm>
          <a:custGeom>
            <a:rect b="b" l="l" r="r" t="t"/>
            <a:pathLst>
              <a:path extrusionOk="0" h="1798781" w="5673186">
                <a:moveTo>
                  <a:pt x="3911419" y="1189863"/>
                </a:moveTo>
                <a:cubicBezTo>
                  <a:pt x="3903918" y="1190459"/>
                  <a:pt x="3895822" y="1191649"/>
                  <a:pt x="3885344" y="1191649"/>
                </a:cubicBezTo>
                <a:cubicBezTo>
                  <a:pt x="3837719" y="1195459"/>
                  <a:pt x="3789141" y="1192602"/>
                  <a:pt x="3742469" y="1195459"/>
                </a:cubicBezTo>
                <a:cubicBezTo>
                  <a:pt x="3705321" y="1197364"/>
                  <a:pt x="3671031" y="1197364"/>
                  <a:pt x="3634836" y="1200222"/>
                </a:cubicBezTo>
                <a:cubicBezTo>
                  <a:pt x="3628169" y="1200222"/>
                  <a:pt x="3615786" y="1224987"/>
                  <a:pt x="3616739" y="1236417"/>
                </a:cubicBezTo>
                <a:cubicBezTo>
                  <a:pt x="3616739" y="1247847"/>
                  <a:pt x="3628169" y="1244037"/>
                  <a:pt x="3634836" y="1244037"/>
                </a:cubicBezTo>
                <a:cubicBezTo>
                  <a:pt x="3650076" y="1244989"/>
                  <a:pt x="3682461" y="1243084"/>
                  <a:pt x="3682461" y="1242131"/>
                </a:cubicBezTo>
                <a:cubicBezTo>
                  <a:pt x="3760566" y="1238322"/>
                  <a:pt x="3834861" y="1240227"/>
                  <a:pt x="3912966" y="1236417"/>
                </a:cubicBezTo>
                <a:cubicBezTo>
                  <a:pt x="3918681" y="1236417"/>
                  <a:pt x="3935826" y="1238322"/>
                  <a:pt x="3941541" y="1237369"/>
                </a:cubicBezTo>
                <a:cubicBezTo>
                  <a:pt x="3945351" y="1237369"/>
                  <a:pt x="3941541" y="1208794"/>
                  <a:pt x="3942494" y="1204032"/>
                </a:cubicBezTo>
                <a:cubicBezTo>
                  <a:pt x="3943446" y="1199269"/>
                  <a:pt x="3936779" y="1192602"/>
                  <a:pt x="3933921" y="1191649"/>
                </a:cubicBezTo>
                <a:cubicBezTo>
                  <a:pt x="3925825" y="1189268"/>
                  <a:pt x="3918920" y="1189268"/>
                  <a:pt x="3911419" y="1189863"/>
                </a:cubicBezTo>
                <a:close/>
                <a:moveTo>
                  <a:pt x="3725131" y="175"/>
                </a:moveTo>
                <a:cubicBezTo>
                  <a:pt x="3733896" y="-345"/>
                  <a:pt x="3743183" y="309"/>
                  <a:pt x="3752946" y="1976"/>
                </a:cubicBezTo>
                <a:cubicBezTo>
                  <a:pt x="3781521" y="6739"/>
                  <a:pt x="3811049" y="10549"/>
                  <a:pt x="3840576" y="17216"/>
                </a:cubicBezTo>
                <a:cubicBezTo>
                  <a:pt x="3853911" y="20074"/>
                  <a:pt x="3856769" y="25789"/>
                  <a:pt x="3852959" y="39124"/>
                </a:cubicBezTo>
                <a:cubicBezTo>
                  <a:pt x="3830099" y="117229"/>
                  <a:pt x="3806286" y="194381"/>
                  <a:pt x="3782474" y="271534"/>
                </a:cubicBezTo>
                <a:cubicBezTo>
                  <a:pt x="3753899" y="361069"/>
                  <a:pt x="3730086" y="395359"/>
                  <a:pt x="3703416" y="484894"/>
                </a:cubicBezTo>
                <a:cubicBezTo>
                  <a:pt x="3645314" y="682061"/>
                  <a:pt x="3585306" y="878276"/>
                  <a:pt x="3527204" y="1075444"/>
                </a:cubicBezTo>
                <a:cubicBezTo>
                  <a:pt x="3518631" y="1104972"/>
                  <a:pt x="3518631" y="1105924"/>
                  <a:pt x="3549111" y="1104972"/>
                </a:cubicBezTo>
                <a:cubicBezTo>
                  <a:pt x="3975831" y="1096399"/>
                  <a:pt x="4401599" y="1080207"/>
                  <a:pt x="4827366" y="1055442"/>
                </a:cubicBezTo>
                <a:cubicBezTo>
                  <a:pt x="5031201" y="1043059"/>
                  <a:pt x="5111211" y="1031629"/>
                  <a:pt x="5314094" y="1014484"/>
                </a:cubicBezTo>
                <a:cubicBezTo>
                  <a:pt x="5364576" y="1009722"/>
                  <a:pt x="5414107" y="1011626"/>
                  <a:pt x="5463636" y="1020199"/>
                </a:cubicBezTo>
                <a:cubicBezTo>
                  <a:pt x="5494116" y="1024961"/>
                  <a:pt x="5523644" y="1031629"/>
                  <a:pt x="5554124" y="1037344"/>
                </a:cubicBezTo>
                <a:cubicBezTo>
                  <a:pt x="5597939" y="1044012"/>
                  <a:pt x="5625561" y="1048774"/>
                  <a:pt x="5673186" y="1062109"/>
                </a:cubicBezTo>
                <a:cubicBezTo>
                  <a:pt x="5616036" y="1064967"/>
                  <a:pt x="5541741" y="1052584"/>
                  <a:pt x="5517929" y="1057347"/>
                </a:cubicBezTo>
                <a:cubicBezTo>
                  <a:pt x="5364576" y="1077349"/>
                  <a:pt x="5334096" y="1097352"/>
                  <a:pt x="5180744" y="1117354"/>
                </a:cubicBezTo>
                <a:lnTo>
                  <a:pt x="4631151" y="1188792"/>
                </a:lnTo>
                <a:cubicBezTo>
                  <a:pt x="4594004" y="1194507"/>
                  <a:pt x="4567334" y="1199269"/>
                  <a:pt x="4523519" y="1204984"/>
                </a:cubicBezTo>
                <a:cubicBezTo>
                  <a:pt x="4529234" y="1214509"/>
                  <a:pt x="4535901" y="1230702"/>
                  <a:pt x="4541616" y="1230702"/>
                </a:cubicBezTo>
                <a:cubicBezTo>
                  <a:pt x="4618769" y="1232606"/>
                  <a:pt x="4657821" y="1228797"/>
                  <a:pt x="4734974" y="1224987"/>
                </a:cubicBezTo>
                <a:cubicBezTo>
                  <a:pt x="4759739" y="1223081"/>
                  <a:pt x="4784504" y="1223081"/>
                  <a:pt x="4813079" y="1231654"/>
                </a:cubicBezTo>
                <a:cubicBezTo>
                  <a:pt x="4800696" y="1240227"/>
                  <a:pt x="4791171" y="1240227"/>
                  <a:pt x="4781646" y="1240227"/>
                </a:cubicBezTo>
                <a:cubicBezTo>
                  <a:pt x="4670204" y="1245942"/>
                  <a:pt x="4596861" y="1264039"/>
                  <a:pt x="4484466" y="1265944"/>
                </a:cubicBezTo>
                <a:cubicBezTo>
                  <a:pt x="4470179" y="1265944"/>
                  <a:pt x="4457796" y="1268802"/>
                  <a:pt x="4449224" y="1282137"/>
                </a:cubicBezTo>
                <a:cubicBezTo>
                  <a:pt x="4446366" y="1285947"/>
                  <a:pt x="4442556" y="1289756"/>
                  <a:pt x="4438746" y="1291662"/>
                </a:cubicBezTo>
                <a:cubicBezTo>
                  <a:pt x="4414934" y="1305949"/>
                  <a:pt x="4403504" y="1359289"/>
                  <a:pt x="4415886" y="1384054"/>
                </a:cubicBezTo>
                <a:cubicBezTo>
                  <a:pt x="4422554" y="1396437"/>
                  <a:pt x="4440651" y="1405009"/>
                  <a:pt x="4437794" y="1417392"/>
                </a:cubicBezTo>
                <a:cubicBezTo>
                  <a:pt x="4433984" y="1430727"/>
                  <a:pt x="4412076" y="1422154"/>
                  <a:pt x="4402551" y="1430727"/>
                </a:cubicBezTo>
                <a:cubicBezTo>
                  <a:pt x="4359689" y="1468827"/>
                  <a:pt x="4312064" y="1451681"/>
                  <a:pt x="4265391" y="1441204"/>
                </a:cubicBezTo>
                <a:cubicBezTo>
                  <a:pt x="4243484" y="1436442"/>
                  <a:pt x="4222529" y="1433584"/>
                  <a:pt x="4201574" y="1445014"/>
                </a:cubicBezTo>
                <a:cubicBezTo>
                  <a:pt x="4193001" y="1449777"/>
                  <a:pt x="4182524" y="1450729"/>
                  <a:pt x="4172999" y="1449777"/>
                </a:cubicBezTo>
                <a:cubicBezTo>
                  <a:pt x="4123469" y="1444062"/>
                  <a:pt x="4072986" y="1439299"/>
                  <a:pt x="4025361" y="1421202"/>
                </a:cubicBezTo>
                <a:cubicBezTo>
                  <a:pt x="3996786" y="1409772"/>
                  <a:pt x="3981546" y="1345954"/>
                  <a:pt x="3965354" y="1319284"/>
                </a:cubicBezTo>
                <a:cubicBezTo>
                  <a:pt x="3959639" y="1310712"/>
                  <a:pt x="3953924" y="1308806"/>
                  <a:pt x="3944399" y="1309759"/>
                </a:cubicBezTo>
                <a:cubicBezTo>
                  <a:pt x="3848196" y="1319284"/>
                  <a:pt x="3712941" y="1328809"/>
                  <a:pt x="3616739" y="1338334"/>
                </a:cubicBezTo>
                <a:cubicBezTo>
                  <a:pt x="3599594" y="1339287"/>
                  <a:pt x="3591021" y="1349764"/>
                  <a:pt x="3585306" y="1364052"/>
                </a:cubicBezTo>
                <a:cubicBezTo>
                  <a:pt x="3578639" y="1379292"/>
                  <a:pt x="3572924" y="1393579"/>
                  <a:pt x="3563399" y="1406914"/>
                </a:cubicBezTo>
                <a:cubicBezTo>
                  <a:pt x="3540539" y="1439299"/>
                  <a:pt x="3510059" y="1434537"/>
                  <a:pt x="3471006" y="1439299"/>
                </a:cubicBezTo>
                <a:cubicBezTo>
                  <a:pt x="3352896" y="1454539"/>
                  <a:pt x="3271934" y="1474542"/>
                  <a:pt x="3153824" y="1492639"/>
                </a:cubicBezTo>
                <a:cubicBezTo>
                  <a:pt x="3007139" y="1515499"/>
                  <a:pt x="2860454" y="1557409"/>
                  <a:pt x="2712816" y="1567887"/>
                </a:cubicBezTo>
                <a:cubicBezTo>
                  <a:pt x="2696624" y="1568839"/>
                  <a:pt x="2689956" y="1572649"/>
                  <a:pt x="2689004" y="1589794"/>
                </a:cubicBezTo>
                <a:cubicBezTo>
                  <a:pt x="2688051" y="1611702"/>
                  <a:pt x="2686146" y="1611702"/>
                  <a:pt x="2661381" y="1645039"/>
                </a:cubicBezTo>
                <a:cubicBezTo>
                  <a:pt x="2664239" y="1648849"/>
                  <a:pt x="2668049" y="1646944"/>
                  <a:pt x="2671859" y="1646944"/>
                </a:cubicBezTo>
                <a:cubicBezTo>
                  <a:pt x="2691861" y="1644087"/>
                  <a:pt x="2710911" y="1663137"/>
                  <a:pt x="2720436" y="1687902"/>
                </a:cubicBezTo>
                <a:cubicBezTo>
                  <a:pt x="2730914" y="1713619"/>
                  <a:pt x="2727104" y="1751719"/>
                  <a:pt x="2709959" y="1765054"/>
                </a:cubicBezTo>
                <a:cubicBezTo>
                  <a:pt x="2695671" y="1775531"/>
                  <a:pt x="2681384" y="1784104"/>
                  <a:pt x="2668049" y="1772674"/>
                </a:cubicBezTo>
                <a:cubicBezTo>
                  <a:pt x="2664239" y="1768864"/>
                  <a:pt x="2661381" y="1764102"/>
                  <a:pt x="2657571" y="1760292"/>
                </a:cubicBezTo>
                <a:cubicBezTo>
                  <a:pt x="2640426" y="1741242"/>
                  <a:pt x="2634711" y="1750767"/>
                  <a:pt x="2622329" y="1772674"/>
                </a:cubicBezTo>
                <a:cubicBezTo>
                  <a:pt x="2614709" y="1786962"/>
                  <a:pt x="2604231" y="1774579"/>
                  <a:pt x="2587086" y="1770769"/>
                </a:cubicBezTo>
                <a:cubicBezTo>
                  <a:pt x="2575656" y="1767912"/>
                  <a:pt x="2565179" y="1769817"/>
                  <a:pt x="2555654" y="1778389"/>
                </a:cubicBezTo>
                <a:cubicBezTo>
                  <a:pt x="2541366" y="1791724"/>
                  <a:pt x="2527079" y="1806964"/>
                  <a:pt x="2513744" y="1793629"/>
                </a:cubicBezTo>
                <a:cubicBezTo>
                  <a:pt x="2508981" y="1788867"/>
                  <a:pt x="2505171" y="1783152"/>
                  <a:pt x="2500409" y="1778389"/>
                </a:cubicBezTo>
                <a:cubicBezTo>
                  <a:pt x="2485169" y="1762197"/>
                  <a:pt x="2479454" y="1763149"/>
                  <a:pt x="2469929" y="1783152"/>
                </a:cubicBezTo>
                <a:cubicBezTo>
                  <a:pt x="2464214" y="1795534"/>
                  <a:pt x="2456594" y="1796487"/>
                  <a:pt x="2441354" y="1796487"/>
                </a:cubicBezTo>
                <a:cubicBezTo>
                  <a:pt x="2426114" y="1796487"/>
                  <a:pt x="2415636" y="1787914"/>
                  <a:pt x="2410874" y="1775531"/>
                </a:cubicBezTo>
                <a:cubicBezTo>
                  <a:pt x="2403254" y="1756481"/>
                  <a:pt x="2392776" y="1760292"/>
                  <a:pt x="2372774" y="1764102"/>
                </a:cubicBezTo>
                <a:cubicBezTo>
                  <a:pt x="2357534" y="1766959"/>
                  <a:pt x="2347056" y="1757434"/>
                  <a:pt x="2341341" y="1743147"/>
                </a:cubicBezTo>
                <a:cubicBezTo>
                  <a:pt x="2330864" y="1718381"/>
                  <a:pt x="2333721" y="1665042"/>
                  <a:pt x="2344199" y="1641229"/>
                </a:cubicBezTo>
                <a:cubicBezTo>
                  <a:pt x="2349914" y="1627894"/>
                  <a:pt x="2362296" y="1623131"/>
                  <a:pt x="2376584" y="1624084"/>
                </a:cubicBezTo>
                <a:cubicBezTo>
                  <a:pt x="2391824" y="1625037"/>
                  <a:pt x="2401349" y="1624084"/>
                  <a:pt x="2407064" y="1638372"/>
                </a:cubicBezTo>
                <a:cubicBezTo>
                  <a:pt x="2409921" y="1645039"/>
                  <a:pt x="2408016" y="1654564"/>
                  <a:pt x="2419446" y="1654564"/>
                </a:cubicBezTo>
                <a:cubicBezTo>
                  <a:pt x="2430876" y="1654564"/>
                  <a:pt x="2433734" y="1645992"/>
                  <a:pt x="2436591" y="1638372"/>
                </a:cubicBezTo>
                <a:cubicBezTo>
                  <a:pt x="2443259" y="1622179"/>
                  <a:pt x="2442306" y="1605034"/>
                  <a:pt x="2442306" y="1586937"/>
                </a:cubicBezTo>
                <a:cubicBezTo>
                  <a:pt x="2442306" y="1554552"/>
                  <a:pt x="2422304" y="1561219"/>
                  <a:pt x="2406111" y="1555504"/>
                </a:cubicBezTo>
                <a:cubicBezTo>
                  <a:pt x="2398491" y="1552647"/>
                  <a:pt x="2390871" y="1548837"/>
                  <a:pt x="2383251" y="1545027"/>
                </a:cubicBezTo>
                <a:cubicBezTo>
                  <a:pt x="2364201" y="1534549"/>
                  <a:pt x="2354676" y="1538359"/>
                  <a:pt x="2348961" y="1558362"/>
                </a:cubicBezTo>
                <a:cubicBezTo>
                  <a:pt x="2342294" y="1579317"/>
                  <a:pt x="2336579" y="1601224"/>
                  <a:pt x="2330864" y="1622179"/>
                </a:cubicBezTo>
                <a:cubicBezTo>
                  <a:pt x="2328006" y="1633609"/>
                  <a:pt x="2322291" y="1638372"/>
                  <a:pt x="2309909" y="1638372"/>
                </a:cubicBezTo>
                <a:cubicBezTo>
                  <a:pt x="2283239" y="1639324"/>
                  <a:pt x="2261331" y="1636467"/>
                  <a:pt x="2239424" y="1615512"/>
                </a:cubicBezTo>
                <a:cubicBezTo>
                  <a:pt x="2227041" y="1603129"/>
                  <a:pt x="2201324" y="1605034"/>
                  <a:pt x="2181321" y="1600272"/>
                </a:cubicBezTo>
                <a:cubicBezTo>
                  <a:pt x="2178464" y="1599319"/>
                  <a:pt x="2172749" y="1602177"/>
                  <a:pt x="2174654" y="1604081"/>
                </a:cubicBezTo>
                <a:cubicBezTo>
                  <a:pt x="2187036" y="1619322"/>
                  <a:pt x="2167986" y="1627894"/>
                  <a:pt x="2166081" y="1640277"/>
                </a:cubicBezTo>
                <a:cubicBezTo>
                  <a:pt x="2163224" y="1651706"/>
                  <a:pt x="2164176" y="1656469"/>
                  <a:pt x="2178464" y="1655517"/>
                </a:cubicBezTo>
                <a:cubicBezTo>
                  <a:pt x="2208944" y="1652659"/>
                  <a:pt x="2217516" y="1659327"/>
                  <a:pt x="2226089" y="1685044"/>
                </a:cubicBezTo>
                <a:cubicBezTo>
                  <a:pt x="2235614" y="1715524"/>
                  <a:pt x="2227994" y="1751719"/>
                  <a:pt x="2208944" y="1763149"/>
                </a:cubicBezTo>
                <a:cubicBezTo>
                  <a:pt x="2194656" y="1771722"/>
                  <a:pt x="2180369" y="1768864"/>
                  <a:pt x="2168939" y="1757434"/>
                </a:cubicBezTo>
                <a:cubicBezTo>
                  <a:pt x="2164176" y="1752672"/>
                  <a:pt x="2160366" y="1746004"/>
                  <a:pt x="2155604" y="1741242"/>
                </a:cubicBezTo>
                <a:cubicBezTo>
                  <a:pt x="2143221" y="1727906"/>
                  <a:pt x="2131791" y="1726954"/>
                  <a:pt x="2123219" y="1744099"/>
                </a:cubicBezTo>
                <a:cubicBezTo>
                  <a:pt x="2115599" y="1758387"/>
                  <a:pt x="2105121" y="1768864"/>
                  <a:pt x="2087024" y="1766959"/>
                </a:cubicBezTo>
                <a:cubicBezTo>
                  <a:pt x="2067974" y="1765054"/>
                  <a:pt x="2061306" y="1751719"/>
                  <a:pt x="2057496" y="1736479"/>
                </a:cubicBezTo>
                <a:cubicBezTo>
                  <a:pt x="2054639" y="1724097"/>
                  <a:pt x="2049876" y="1722192"/>
                  <a:pt x="2038446" y="1725049"/>
                </a:cubicBezTo>
                <a:cubicBezTo>
                  <a:pt x="2011776" y="1729812"/>
                  <a:pt x="2000346" y="1722192"/>
                  <a:pt x="1994631" y="1695522"/>
                </a:cubicBezTo>
                <a:cubicBezTo>
                  <a:pt x="1990821" y="1678377"/>
                  <a:pt x="1990821" y="1661231"/>
                  <a:pt x="1993679" y="1645039"/>
                </a:cubicBezTo>
                <a:cubicBezTo>
                  <a:pt x="1997489" y="1627894"/>
                  <a:pt x="2007966" y="1615512"/>
                  <a:pt x="2026064" y="1614559"/>
                </a:cubicBezTo>
                <a:cubicBezTo>
                  <a:pt x="2043209" y="1613606"/>
                  <a:pt x="2054639" y="1623131"/>
                  <a:pt x="2060354" y="1639324"/>
                </a:cubicBezTo>
                <a:cubicBezTo>
                  <a:pt x="2062259" y="1645992"/>
                  <a:pt x="2061306" y="1656469"/>
                  <a:pt x="2072736" y="1655517"/>
                </a:cubicBezTo>
                <a:cubicBezTo>
                  <a:pt x="2082261" y="1655517"/>
                  <a:pt x="2089881" y="1650754"/>
                  <a:pt x="2093691" y="1641229"/>
                </a:cubicBezTo>
                <a:cubicBezTo>
                  <a:pt x="2095596" y="1635514"/>
                  <a:pt x="2098454" y="1630752"/>
                  <a:pt x="2099406" y="1625989"/>
                </a:cubicBezTo>
                <a:cubicBezTo>
                  <a:pt x="2105121" y="1597414"/>
                  <a:pt x="2089881" y="1568839"/>
                  <a:pt x="2101311" y="1539312"/>
                </a:cubicBezTo>
                <a:cubicBezTo>
                  <a:pt x="2098454" y="1538359"/>
                  <a:pt x="2096549" y="1538359"/>
                  <a:pt x="2093691" y="1538359"/>
                </a:cubicBezTo>
                <a:cubicBezTo>
                  <a:pt x="2087024" y="1557409"/>
                  <a:pt x="2079404" y="1575506"/>
                  <a:pt x="2072736" y="1594556"/>
                </a:cubicBezTo>
                <a:cubicBezTo>
                  <a:pt x="2068926" y="1606939"/>
                  <a:pt x="2062259" y="1609797"/>
                  <a:pt x="2049876" y="1606939"/>
                </a:cubicBezTo>
                <a:cubicBezTo>
                  <a:pt x="2012729" y="1599319"/>
                  <a:pt x="1978439" y="1583127"/>
                  <a:pt x="1942244" y="1573602"/>
                </a:cubicBezTo>
                <a:cubicBezTo>
                  <a:pt x="1935576" y="1571697"/>
                  <a:pt x="1928909" y="1567887"/>
                  <a:pt x="1926051" y="1561219"/>
                </a:cubicBezTo>
                <a:cubicBezTo>
                  <a:pt x="1915574" y="1538359"/>
                  <a:pt x="1895571" y="1529787"/>
                  <a:pt x="1874616" y="1522167"/>
                </a:cubicBezTo>
                <a:cubicBezTo>
                  <a:pt x="1846041" y="1511689"/>
                  <a:pt x="1840326" y="1495497"/>
                  <a:pt x="1852709" y="1466922"/>
                </a:cubicBezTo>
                <a:cubicBezTo>
                  <a:pt x="1871759" y="1424059"/>
                  <a:pt x="1846359" y="1426123"/>
                  <a:pt x="1826039" y="1415487"/>
                </a:cubicBezTo>
                <a:cubicBezTo>
                  <a:pt x="1805719" y="1404851"/>
                  <a:pt x="1752538" y="1397230"/>
                  <a:pt x="1730789" y="1403104"/>
                </a:cubicBezTo>
                <a:cubicBezTo>
                  <a:pt x="1696499" y="1385006"/>
                  <a:pt x="1702214" y="1407867"/>
                  <a:pt x="1695546" y="1450729"/>
                </a:cubicBezTo>
                <a:cubicBezTo>
                  <a:pt x="1695546" y="1454539"/>
                  <a:pt x="1694118" y="1460255"/>
                  <a:pt x="1694594" y="1474542"/>
                </a:cubicBezTo>
                <a:cubicBezTo>
                  <a:pt x="1695070" y="1488829"/>
                  <a:pt x="1696023" y="1516610"/>
                  <a:pt x="1698404" y="1536454"/>
                </a:cubicBezTo>
                <a:cubicBezTo>
                  <a:pt x="1709834" y="1554552"/>
                  <a:pt x="1710786" y="1573602"/>
                  <a:pt x="1708881" y="1593604"/>
                </a:cubicBezTo>
                <a:cubicBezTo>
                  <a:pt x="1707929" y="1590747"/>
                  <a:pt x="1704119" y="1589794"/>
                  <a:pt x="1697451" y="1592652"/>
                </a:cubicBezTo>
                <a:cubicBezTo>
                  <a:pt x="1692689" y="1594556"/>
                  <a:pt x="1688879" y="1596462"/>
                  <a:pt x="1687926" y="1601224"/>
                </a:cubicBezTo>
                <a:cubicBezTo>
                  <a:pt x="1691736" y="1607892"/>
                  <a:pt x="1697451" y="1605987"/>
                  <a:pt x="1702214" y="1605987"/>
                </a:cubicBezTo>
                <a:cubicBezTo>
                  <a:pt x="1733646" y="1607892"/>
                  <a:pt x="1745076" y="1619322"/>
                  <a:pt x="1743171" y="1650754"/>
                </a:cubicBezTo>
                <a:cubicBezTo>
                  <a:pt x="1742219" y="1669804"/>
                  <a:pt x="1740314" y="1688854"/>
                  <a:pt x="1726979" y="1704094"/>
                </a:cubicBezTo>
                <a:cubicBezTo>
                  <a:pt x="1709834" y="1724097"/>
                  <a:pt x="1690784" y="1723144"/>
                  <a:pt x="1676496" y="1701237"/>
                </a:cubicBezTo>
                <a:cubicBezTo>
                  <a:pt x="1672686" y="1695522"/>
                  <a:pt x="1669829" y="1687902"/>
                  <a:pt x="1665066" y="1682187"/>
                </a:cubicBezTo>
                <a:cubicBezTo>
                  <a:pt x="1654589" y="1671709"/>
                  <a:pt x="1644111" y="1663137"/>
                  <a:pt x="1633634" y="1683139"/>
                </a:cubicBezTo>
                <a:cubicBezTo>
                  <a:pt x="1626014" y="1698379"/>
                  <a:pt x="1614584" y="1703142"/>
                  <a:pt x="1597439" y="1699331"/>
                </a:cubicBezTo>
                <a:cubicBezTo>
                  <a:pt x="1580294" y="1695522"/>
                  <a:pt x="1576484" y="1684092"/>
                  <a:pt x="1573626" y="1669804"/>
                </a:cubicBezTo>
                <a:cubicBezTo>
                  <a:pt x="1566006" y="1633609"/>
                  <a:pt x="1559339" y="1654564"/>
                  <a:pt x="1592676" y="1636467"/>
                </a:cubicBezTo>
                <a:cubicBezTo>
                  <a:pt x="1598391" y="1633609"/>
                  <a:pt x="1598391" y="1633609"/>
                  <a:pt x="1599344" y="1620274"/>
                </a:cubicBezTo>
                <a:cubicBezTo>
                  <a:pt x="1563149" y="1631704"/>
                  <a:pt x="1551719" y="1628847"/>
                  <a:pt x="1543146" y="1605034"/>
                </a:cubicBezTo>
                <a:cubicBezTo>
                  <a:pt x="1531716" y="1573602"/>
                  <a:pt x="1545051" y="1526929"/>
                  <a:pt x="1568864" y="1517404"/>
                </a:cubicBezTo>
                <a:cubicBezTo>
                  <a:pt x="1584104" y="1510737"/>
                  <a:pt x="1602201" y="1518356"/>
                  <a:pt x="1609821" y="1535502"/>
                </a:cubicBezTo>
                <a:cubicBezTo>
                  <a:pt x="1612679" y="1542169"/>
                  <a:pt x="1614584" y="1548837"/>
                  <a:pt x="1615536" y="1555504"/>
                </a:cubicBezTo>
                <a:cubicBezTo>
                  <a:pt x="1617441" y="1563124"/>
                  <a:pt x="1623156" y="1565029"/>
                  <a:pt x="1628871" y="1565981"/>
                </a:cubicBezTo>
                <a:cubicBezTo>
                  <a:pt x="1637444" y="1566934"/>
                  <a:pt x="1639349" y="1560267"/>
                  <a:pt x="1640301" y="1554552"/>
                </a:cubicBezTo>
                <a:cubicBezTo>
                  <a:pt x="1642206" y="1541217"/>
                  <a:pt x="1644111" y="1526929"/>
                  <a:pt x="1645064" y="1513594"/>
                </a:cubicBezTo>
                <a:cubicBezTo>
                  <a:pt x="1646969" y="1486924"/>
                  <a:pt x="1627919" y="1464064"/>
                  <a:pt x="1625061" y="1436442"/>
                </a:cubicBezTo>
                <a:cubicBezTo>
                  <a:pt x="1624109" y="1430727"/>
                  <a:pt x="1626014" y="1377387"/>
                  <a:pt x="1619346" y="1374529"/>
                </a:cubicBezTo>
                <a:lnTo>
                  <a:pt x="1560291" y="1371672"/>
                </a:lnTo>
                <a:cubicBezTo>
                  <a:pt x="1527906" y="1365956"/>
                  <a:pt x="1494569" y="1361194"/>
                  <a:pt x="1461231" y="1354527"/>
                </a:cubicBezTo>
                <a:cubicBezTo>
                  <a:pt x="1432656" y="1348812"/>
                  <a:pt x="1424084" y="1360242"/>
                  <a:pt x="1400271" y="1341192"/>
                </a:cubicBezTo>
                <a:cubicBezTo>
                  <a:pt x="1395509" y="1337381"/>
                  <a:pt x="1388841" y="1330714"/>
                  <a:pt x="1382174" y="1335477"/>
                </a:cubicBezTo>
                <a:cubicBezTo>
                  <a:pt x="1375506" y="1340239"/>
                  <a:pt x="1379316" y="1347859"/>
                  <a:pt x="1380269" y="1354527"/>
                </a:cubicBezTo>
                <a:cubicBezTo>
                  <a:pt x="1381221" y="1367862"/>
                  <a:pt x="1381221" y="1380244"/>
                  <a:pt x="1376459" y="1392627"/>
                </a:cubicBezTo>
                <a:cubicBezTo>
                  <a:pt x="1371696" y="1404056"/>
                  <a:pt x="1350741" y="1400247"/>
                  <a:pt x="1331691" y="1401199"/>
                </a:cubicBezTo>
                <a:cubicBezTo>
                  <a:pt x="1312641" y="1403104"/>
                  <a:pt x="1300259" y="1397389"/>
                  <a:pt x="1293591" y="1379292"/>
                </a:cubicBezTo>
                <a:cubicBezTo>
                  <a:pt x="1291686" y="1375481"/>
                  <a:pt x="1288829" y="1372624"/>
                  <a:pt x="1285971" y="1367862"/>
                </a:cubicBezTo>
                <a:cubicBezTo>
                  <a:pt x="1284066" y="1371672"/>
                  <a:pt x="1282161" y="1372624"/>
                  <a:pt x="1281209" y="1374529"/>
                </a:cubicBezTo>
                <a:cubicBezTo>
                  <a:pt x="1272636" y="1393579"/>
                  <a:pt x="1261206" y="1408819"/>
                  <a:pt x="1237394" y="1402152"/>
                </a:cubicBezTo>
                <a:cubicBezTo>
                  <a:pt x="1215486" y="1396437"/>
                  <a:pt x="1184054" y="1377387"/>
                  <a:pt x="1182149" y="1358337"/>
                </a:cubicBezTo>
                <a:cubicBezTo>
                  <a:pt x="1180244" y="1340239"/>
                  <a:pt x="1183101" y="1322142"/>
                  <a:pt x="1190721" y="1304997"/>
                </a:cubicBezTo>
                <a:cubicBezTo>
                  <a:pt x="1195484" y="1294519"/>
                  <a:pt x="1220249" y="1291662"/>
                  <a:pt x="1210724" y="1289756"/>
                </a:cubicBezTo>
                <a:cubicBezTo>
                  <a:pt x="1174529" y="1284042"/>
                  <a:pt x="1128809" y="1267849"/>
                  <a:pt x="1092614" y="1261181"/>
                </a:cubicBezTo>
                <a:cubicBezTo>
                  <a:pt x="1082136" y="1259277"/>
                  <a:pt x="1072611" y="1261181"/>
                  <a:pt x="1064039" y="1266897"/>
                </a:cubicBezTo>
                <a:cubicBezTo>
                  <a:pt x="1042131" y="1281184"/>
                  <a:pt x="1029749" y="1307854"/>
                  <a:pt x="1003079" y="1313569"/>
                </a:cubicBezTo>
                <a:cubicBezTo>
                  <a:pt x="996411" y="1314522"/>
                  <a:pt x="995459" y="1318331"/>
                  <a:pt x="997364" y="1324999"/>
                </a:cubicBezTo>
                <a:cubicBezTo>
                  <a:pt x="1000221" y="1333572"/>
                  <a:pt x="1002126" y="1343097"/>
                  <a:pt x="1003079" y="1351669"/>
                </a:cubicBezTo>
                <a:cubicBezTo>
                  <a:pt x="1007841" y="1387864"/>
                  <a:pt x="984029" y="1416439"/>
                  <a:pt x="947834" y="1421202"/>
                </a:cubicBezTo>
                <a:lnTo>
                  <a:pt x="943071" y="1421202"/>
                </a:lnTo>
                <a:cubicBezTo>
                  <a:pt x="878301" y="1406914"/>
                  <a:pt x="810674" y="1417392"/>
                  <a:pt x="745904" y="1403104"/>
                </a:cubicBezTo>
                <a:cubicBezTo>
                  <a:pt x="717329" y="1396437"/>
                  <a:pt x="662084" y="1404056"/>
                  <a:pt x="636366" y="1389769"/>
                </a:cubicBezTo>
                <a:cubicBezTo>
                  <a:pt x="584931" y="1361194"/>
                  <a:pt x="593504" y="1297377"/>
                  <a:pt x="600171" y="1240227"/>
                </a:cubicBezTo>
                <a:cubicBezTo>
                  <a:pt x="601124" y="1233559"/>
                  <a:pt x="603981" y="1226892"/>
                  <a:pt x="600171" y="1220224"/>
                </a:cubicBezTo>
                <a:cubicBezTo>
                  <a:pt x="588741" y="1219272"/>
                  <a:pt x="565881" y="1209747"/>
                  <a:pt x="560166" y="1216414"/>
                </a:cubicBezTo>
                <a:cubicBezTo>
                  <a:pt x="548736" y="1231654"/>
                  <a:pt x="536354" y="1263087"/>
                  <a:pt x="517304" y="1267849"/>
                </a:cubicBezTo>
                <a:cubicBezTo>
                  <a:pt x="506826" y="1270706"/>
                  <a:pt x="506826" y="1275469"/>
                  <a:pt x="510636" y="1284042"/>
                </a:cubicBezTo>
                <a:cubicBezTo>
                  <a:pt x="514446" y="1291662"/>
                  <a:pt x="518256" y="1301187"/>
                  <a:pt x="519209" y="1309759"/>
                </a:cubicBezTo>
                <a:cubicBezTo>
                  <a:pt x="524924" y="1347859"/>
                  <a:pt x="516351" y="1384054"/>
                  <a:pt x="477299" y="1384054"/>
                </a:cubicBezTo>
                <a:cubicBezTo>
                  <a:pt x="425864" y="1384054"/>
                  <a:pt x="374429" y="1383102"/>
                  <a:pt x="322994" y="1382149"/>
                </a:cubicBezTo>
                <a:cubicBezTo>
                  <a:pt x="275369" y="1381197"/>
                  <a:pt x="227744" y="1365004"/>
                  <a:pt x="186786" y="1338334"/>
                </a:cubicBezTo>
                <a:cubicBezTo>
                  <a:pt x="132494" y="1303092"/>
                  <a:pt x="110586" y="1247847"/>
                  <a:pt x="127731" y="1189744"/>
                </a:cubicBezTo>
                <a:cubicBezTo>
                  <a:pt x="145829" y="1128784"/>
                  <a:pt x="192501" y="1092589"/>
                  <a:pt x="257271" y="1089732"/>
                </a:cubicBezTo>
                <a:cubicBezTo>
                  <a:pt x="275369" y="1088779"/>
                  <a:pt x="294419" y="1094494"/>
                  <a:pt x="318231" y="1084969"/>
                </a:cubicBezTo>
                <a:cubicBezTo>
                  <a:pt x="279179" y="1070682"/>
                  <a:pt x="243936" y="1065919"/>
                  <a:pt x="208694" y="1059252"/>
                </a:cubicBezTo>
                <a:cubicBezTo>
                  <a:pt x="132494" y="1044964"/>
                  <a:pt x="102966" y="1030676"/>
                  <a:pt x="26766" y="1016389"/>
                </a:cubicBezTo>
                <a:cubicBezTo>
                  <a:pt x="17241" y="1015436"/>
                  <a:pt x="3906" y="1017342"/>
                  <a:pt x="96" y="1004007"/>
                </a:cubicBezTo>
                <a:cubicBezTo>
                  <a:pt x="-3714" y="990672"/>
                  <a:pt x="107729" y="975432"/>
                  <a:pt x="138209" y="981147"/>
                </a:cubicBezTo>
                <a:cubicBezTo>
                  <a:pt x="241079" y="1000197"/>
                  <a:pt x="257271" y="995434"/>
                  <a:pt x="361094" y="1014484"/>
                </a:cubicBezTo>
                <a:cubicBezTo>
                  <a:pt x="506826" y="1042107"/>
                  <a:pt x="653511" y="1063062"/>
                  <a:pt x="801149" y="1075444"/>
                </a:cubicBezTo>
                <a:cubicBezTo>
                  <a:pt x="879254" y="1082112"/>
                  <a:pt x="976409" y="1095447"/>
                  <a:pt x="1055466" y="1090684"/>
                </a:cubicBezTo>
                <a:cubicBezTo>
                  <a:pt x="1069754" y="1090684"/>
                  <a:pt x="1086899" y="1091637"/>
                  <a:pt x="1075469" y="1067824"/>
                </a:cubicBezTo>
                <a:cubicBezTo>
                  <a:pt x="1073564" y="1064014"/>
                  <a:pt x="1074516" y="1057347"/>
                  <a:pt x="1076421" y="1052584"/>
                </a:cubicBezTo>
                <a:cubicBezTo>
                  <a:pt x="1089756" y="1024009"/>
                  <a:pt x="1078326" y="1004007"/>
                  <a:pt x="1060229" y="981147"/>
                </a:cubicBezTo>
                <a:cubicBezTo>
                  <a:pt x="1014509" y="924949"/>
                  <a:pt x="926879" y="851607"/>
                  <a:pt x="917354" y="779217"/>
                </a:cubicBezTo>
                <a:cubicBezTo>
                  <a:pt x="911639" y="738259"/>
                  <a:pt x="923069" y="703017"/>
                  <a:pt x="948786" y="672536"/>
                </a:cubicBezTo>
                <a:cubicBezTo>
                  <a:pt x="957359" y="661107"/>
                  <a:pt x="967836" y="650629"/>
                  <a:pt x="977361" y="640151"/>
                </a:cubicBezTo>
                <a:cubicBezTo>
                  <a:pt x="1028796" y="584907"/>
                  <a:pt x="1118331" y="530614"/>
                  <a:pt x="1167861" y="472511"/>
                </a:cubicBezTo>
                <a:cubicBezTo>
                  <a:pt x="1218344" y="414409"/>
                  <a:pt x="1294544" y="414409"/>
                  <a:pt x="1367886" y="423934"/>
                </a:cubicBezTo>
                <a:cubicBezTo>
                  <a:pt x="1482186" y="439174"/>
                  <a:pt x="1590771" y="474416"/>
                  <a:pt x="1698404" y="513469"/>
                </a:cubicBezTo>
                <a:cubicBezTo>
                  <a:pt x="1713644" y="518232"/>
                  <a:pt x="1751744" y="536329"/>
                  <a:pt x="1767936" y="542997"/>
                </a:cubicBezTo>
                <a:cubicBezTo>
                  <a:pt x="1868901" y="585859"/>
                  <a:pt x="1966056" y="643961"/>
                  <a:pt x="2060354" y="700159"/>
                </a:cubicBezTo>
                <a:cubicBezTo>
                  <a:pt x="2109884" y="729686"/>
                  <a:pt x="2167986" y="745879"/>
                  <a:pt x="2223231" y="760167"/>
                </a:cubicBezTo>
                <a:cubicBezTo>
                  <a:pt x="2446116" y="817317"/>
                  <a:pt x="2669001" y="857322"/>
                  <a:pt x="2890934" y="920186"/>
                </a:cubicBezTo>
                <a:cubicBezTo>
                  <a:pt x="2914746" y="926854"/>
                  <a:pt x="2927129" y="915424"/>
                  <a:pt x="2939511" y="900184"/>
                </a:cubicBezTo>
                <a:cubicBezTo>
                  <a:pt x="3005234" y="818269"/>
                  <a:pt x="3070004" y="737307"/>
                  <a:pt x="3134774" y="654439"/>
                </a:cubicBezTo>
                <a:cubicBezTo>
                  <a:pt x="3304319" y="437269"/>
                  <a:pt x="3471959" y="275344"/>
                  <a:pt x="3645314" y="61031"/>
                </a:cubicBezTo>
                <a:cubicBezTo>
                  <a:pt x="3651029" y="54364"/>
                  <a:pt x="3657696" y="48649"/>
                  <a:pt x="3661506" y="41029"/>
                </a:cubicBezTo>
                <a:cubicBezTo>
                  <a:pt x="3677223" y="13883"/>
                  <a:pt x="3698833" y="1738"/>
                  <a:pt x="3725131" y="175"/>
                </a:cubicBezTo>
                <a:close/>
              </a:path>
            </a:pathLst>
          </a:custGeom>
          <a:gradFill>
            <a:gsLst>
              <a:gs pos="0">
                <a:srgbClr val="C2E9FB"/>
              </a:gs>
              <a:gs pos="100000">
                <a:srgbClr val="C2E9FB"/>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700" u="none" cap="none" strike="noStrike">
              <a:solidFill>
                <a:schemeClr val="accent3"/>
              </a:solidFill>
              <a:latin typeface="Arial"/>
              <a:ea typeface="Arial"/>
              <a:cs typeface="Arial"/>
              <a:sym typeface="Arial"/>
            </a:endParaRPr>
          </a:p>
        </p:txBody>
      </p:sp>
      <p:sp>
        <p:nvSpPr>
          <p:cNvPr id="20" name="Google Shape;20;p20"/>
          <p:cNvSpPr/>
          <p:nvPr/>
        </p:nvSpPr>
        <p:spPr>
          <a:xfrm rot="956521">
            <a:off x="2860538" y="3182652"/>
            <a:ext cx="1871145" cy="593279"/>
          </a:xfrm>
          <a:custGeom>
            <a:rect b="b" l="l" r="r" t="t"/>
            <a:pathLst>
              <a:path extrusionOk="0" h="1798781" w="5673186">
                <a:moveTo>
                  <a:pt x="3911419" y="1189863"/>
                </a:moveTo>
                <a:cubicBezTo>
                  <a:pt x="3903918" y="1190459"/>
                  <a:pt x="3895822" y="1191649"/>
                  <a:pt x="3885344" y="1191649"/>
                </a:cubicBezTo>
                <a:cubicBezTo>
                  <a:pt x="3837719" y="1195459"/>
                  <a:pt x="3789141" y="1192602"/>
                  <a:pt x="3742469" y="1195459"/>
                </a:cubicBezTo>
                <a:cubicBezTo>
                  <a:pt x="3705321" y="1197364"/>
                  <a:pt x="3671031" y="1197364"/>
                  <a:pt x="3634836" y="1200222"/>
                </a:cubicBezTo>
                <a:cubicBezTo>
                  <a:pt x="3628169" y="1200222"/>
                  <a:pt x="3615786" y="1224987"/>
                  <a:pt x="3616739" y="1236417"/>
                </a:cubicBezTo>
                <a:cubicBezTo>
                  <a:pt x="3616739" y="1247847"/>
                  <a:pt x="3628169" y="1244037"/>
                  <a:pt x="3634836" y="1244037"/>
                </a:cubicBezTo>
                <a:cubicBezTo>
                  <a:pt x="3650076" y="1244989"/>
                  <a:pt x="3682461" y="1243084"/>
                  <a:pt x="3682461" y="1242131"/>
                </a:cubicBezTo>
                <a:cubicBezTo>
                  <a:pt x="3760566" y="1238322"/>
                  <a:pt x="3834861" y="1240227"/>
                  <a:pt x="3912966" y="1236417"/>
                </a:cubicBezTo>
                <a:cubicBezTo>
                  <a:pt x="3918681" y="1236417"/>
                  <a:pt x="3935826" y="1238322"/>
                  <a:pt x="3941541" y="1237369"/>
                </a:cubicBezTo>
                <a:cubicBezTo>
                  <a:pt x="3945351" y="1237369"/>
                  <a:pt x="3941541" y="1208794"/>
                  <a:pt x="3942494" y="1204032"/>
                </a:cubicBezTo>
                <a:cubicBezTo>
                  <a:pt x="3943446" y="1199269"/>
                  <a:pt x="3936779" y="1192602"/>
                  <a:pt x="3933921" y="1191649"/>
                </a:cubicBezTo>
                <a:cubicBezTo>
                  <a:pt x="3925825" y="1189268"/>
                  <a:pt x="3918920" y="1189268"/>
                  <a:pt x="3911419" y="1189863"/>
                </a:cubicBezTo>
                <a:close/>
                <a:moveTo>
                  <a:pt x="3725131" y="175"/>
                </a:moveTo>
                <a:cubicBezTo>
                  <a:pt x="3733896" y="-345"/>
                  <a:pt x="3743183" y="309"/>
                  <a:pt x="3752946" y="1976"/>
                </a:cubicBezTo>
                <a:cubicBezTo>
                  <a:pt x="3781521" y="6739"/>
                  <a:pt x="3811049" y="10549"/>
                  <a:pt x="3840576" y="17216"/>
                </a:cubicBezTo>
                <a:cubicBezTo>
                  <a:pt x="3853911" y="20074"/>
                  <a:pt x="3856769" y="25789"/>
                  <a:pt x="3852959" y="39124"/>
                </a:cubicBezTo>
                <a:cubicBezTo>
                  <a:pt x="3830099" y="117229"/>
                  <a:pt x="3806286" y="194381"/>
                  <a:pt x="3782474" y="271534"/>
                </a:cubicBezTo>
                <a:cubicBezTo>
                  <a:pt x="3753899" y="361069"/>
                  <a:pt x="3730086" y="395359"/>
                  <a:pt x="3703416" y="484894"/>
                </a:cubicBezTo>
                <a:cubicBezTo>
                  <a:pt x="3645314" y="682061"/>
                  <a:pt x="3585306" y="878276"/>
                  <a:pt x="3527204" y="1075444"/>
                </a:cubicBezTo>
                <a:cubicBezTo>
                  <a:pt x="3518631" y="1104972"/>
                  <a:pt x="3518631" y="1105924"/>
                  <a:pt x="3549111" y="1104972"/>
                </a:cubicBezTo>
                <a:cubicBezTo>
                  <a:pt x="3975831" y="1096399"/>
                  <a:pt x="4401599" y="1080207"/>
                  <a:pt x="4827366" y="1055442"/>
                </a:cubicBezTo>
                <a:cubicBezTo>
                  <a:pt x="5031201" y="1043059"/>
                  <a:pt x="5111211" y="1031629"/>
                  <a:pt x="5314094" y="1014484"/>
                </a:cubicBezTo>
                <a:cubicBezTo>
                  <a:pt x="5364576" y="1009722"/>
                  <a:pt x="5414107" y="1011626"/>
                  <a:pt x="5463636" y="1020199"/>
                </a:cubicBezTo>
                <a:cubicBezTo>
                  <a:pt x="5494116" y="1024961"/>
                  <a:pt x="5523644" y="1031629"/>
                  <a:pt x="5554124" y="1037344"/>
                </a:cubicBezTo>
                <a:cubicBezTo>
                  <a:pt x="5597939" y="1044012"/>
                  <a:pt x="5625561" y="1048774"/>
                  <a:pt x="5673186" y="1062109"/>
                </a:cubicBezTo>
                <a:cubicBezTo>
                  <a:pt x="5616036" y="1064967"/>
                  <a:pt x="5541741" y="1052584"/>
                  <a:pt x="5517929" y="1057347"/>
                </a:cubicBezTo>
                <a:cubicBezTo>
                  <a:pt x="5364576" y="1077349"/>
                  <a:pt x="5334096" y="1097352"/>
                  <a:pt x="5180744" y="1117354"/>
                </a:cubicBezTo>
                <a:lnTo>
                  <a:pt x="4631151" y="1188792"/>
                </a:lnTo>
                <a:cubicBezTo>
                  <a:pt x="4594004" y="1194507"/>
                  <a:pt x="4567334" y="1199269"/>
                  <a:pt x="4523519" y="1204984"/>
                </a:cubicBezTo>
                <a:cubicBezTo>
                  <a:pt x="4529234" y="1214509"/>
                  <a:pt x="4535901" y="1230702"/>
                  <a:pt x="4541616" y="1230702"/>
                </a:cubicBezTo>
                <a:cubicBezTo>
                  <a:pt x="4618769" y="1232606"/>
                  <a:pt x="4657821" y="1228797"/>
                  <a:pt x="4734974" y="1224987"/>
                </a:cubicBezTo>
                <a:cubicBezTo>
                  <a:pt x="4759739" y="1223081"/>
                  <a:pt x="4784504" y="1223081"/>
                  <a:pt x="4813079" y="1231654"/>
                </a:cubicBezTo>
                <a:cubicBezTo>
                  <a:pt x="4800696" y="1240227"/>
                  <a:pt x="4791171" y="1240227"/>
                  <a:pt x="4781646" y="1240227"/>
                </a:cubicBezTo>
                <a:cubicBezTo>
                  <a:pt x="4670204" y="1245942"/>
                  <a:pt x="4596861" y="1264039"/>
                  <a:pt x="4484466" y="1265944"/>
                </a:cubicBezTo>
                <a:cubicBezTo>
                  <a:pt x="4470179" y="1265944"/>
                  <a:pt x="4457796" y="1268802"/>
                  <a:pt x="4449224" y="1282137"/>
                </a:cubicBezTo>
                <a:cubicBezTo>
                  <a:pt x="4446366" y="1285947"/>
                  <a:pt x="4442556" y="1289756"/>
                  <a:pt x="4438746" y="1291662"/>
                </a:cubicBezTo>
                <a:cubicBezTo>
                  <a:pt x="4414934" y="1305949"/>
                  <a:pt x="4403504" y="1359289"/>
                  <a:pt x="4415886" y="1384054"/>
                </a:cubicBezTo>
                <a:cubicBezTo>
                  <a:pt x="4422554" y="1396437"/>
                  <a:pt x="4440651" y="1405009"/>
                  <a:pt x="4437794" y="1417392"/>
                </a:cubicBezTo>
                <a:cubicBezTo>
                  <a:pt x="4433984" y="1430727"/>
                  <a:pt x="4412076" y="1422154"/>
                  <a:pt x="4402551" y="1430727"/>
                </a:cubicBezTo>
                <a:cubicBezTo>
                  <a:pt x="4359689" y="1468827"/>
                  <a:pt x="4312064" y="1451681"/>
                  <a:pt x="4265391" y="1441204"/>
                </a:cubicBezTo>
                <a:cubicBezTo>
                  <a:pt x="4243484" y="1436442"/>
                  <a:pt x="4222529" y="1433584"/>
                  <a:pt x="4201574" y="1445014"/>
                </a:cubicBezTo>
                <a:cubicBezTo>
                  <a:pt x="4193001" y="1449777"/>
                  <a:pt x="4182524" y="1450729"/>
                  <a:pt x="4172999" y="1449777"/>
                </a:cubicBezTo>
                <a:cubicBezTo>
                  <a:pt x="4123469" y="1444062"/>
                  <a:pt x="4072986" y="1439299"/>
                  <a:pt x="4025361" y="1421202"/>
                </a:cubicBezTo>
                <a:cubicBezTo>
                  <a:pt x="3996786" y="1409772"/>
                  <a:pt x="3981546" y="1345954"/>
                  <a:pt x="3965354" y="1319284"/>
                </a:cubicBezTo>
                <a:cubicBezTo>
                  <a:pt x="3959639" y="1310712"/>
                  <a:pt x="3953924" y="1308806"/>
                  <a:pt x="3944399" y="1309759"/>
                </a:cubicBezTo>
                <a:cubicBezTo>
                  <a:pt x="3848196" y="1319284"/>
                  <a:pt x="3712941" y="1328809"/>
                  <a:pt x="3616739" y="1338334"/>
                </a:cubicBezTo>
                <a:cubicBezTo>
                  <a:pt x="3599594" y="1339287"/>
                  <a:pt x="3591021" y="1349764"/>
                  <a:pt x="3585306" y="1364052"/>
                </a:cubicBezTo>
                <a:cubicBezTo>
                  <a:pt x="3578639" y="1379292"/>
                  <a:pt x="3572924" y="1393579"/>
                  <a:pt x="3563399" y="1406914"/>
                </a:cubicBezTo>
                <a:cubicBezTo>
                  <a:pt x="3540539" y="1439299"/>
                  <a:pt x="3510059" y="1434537"/>
                  <a:pt x="3471006" y="1439299"/>
                </a:cubicBezTo>
                <a:cubicBezTo>
                  <a:pt x="3352896" y="1454539"/>
                  <a:pt x="3271934" y="1474542"/>
                  <a:pt x="3153824" y="1492639"/>
                </a:cubicBezTo>
                <a:cubicBezTo>
                  <a:pt x="3007139" y="1515499"/>
                  <a:pt x="2860454" y="1557409"/>
                  <a:pt x="2712816" y="1567887"/>
                </a:cubicBezTo>
                <a:cubicBezTo>
                  <a:pt x="2696624" y="1568839"/>
                  <a:pt x="2689956" y="1572649"/>
                  <a:pt x="2689004" y="1589794"/>
                </a:cubicBezTo>
                <a:cubicBezTo>
                  <a:pt x="2688051" y="1611702"/>
                  <a:pt x="2686146" y="1611702"/>
                  <a:pt x="2661381" y="1645039"/>
                </a:cubicBezTo>
                <a:cubicBezTo>
                  <a:pt x="2664239" y="1648849"/>
                  <a:pt x="2668049" y="1646944"/>
                  <a:pt x="2671859" y="1646944"/>
                </a:cubicBezTo>
                <a:cubicBezTo>
                  <a:pt x="2691861" y="1644087"/>
                  <a:pt x="2710911" y="1663137"/>
                  <a:pt x="2720436" y="1687902"/>
                </a:cubicBezTo>
                <a:cubicBezTo>
                  <a:pt x="2730914" y="1713619"/>
                  <a:pt x="2727104" y="1751719"/>
                  <a:pt x="2709959" y="1765054"/>
                </a:cubicBezTo>
                <a:cubicBezTo>
                  <a:pt x="2695671" y="1775531"/>
                  <a:pt x="2681384" y="1784104"/>
                  <a:pt x="2668049" y="1772674"/>
                </a:cubicBezTo>
                <a:cubicBezTo>
                  <a:pt x="2664239" y="1768864"/>
                  <a:pt x="2661381" y="1764102"/>
                  <a:pt x="2657571" y="1760292"/>
                </a:cubicBezTo>
                <a:cubicBezTo>
                  <a:pt x="2640426" y="1741242"/>
                  <a:pt x="2634711" y="1750767"/>
                  <a:pt x="2622329" y="1772674"/>
                </a:cubicBezTo>
                <a:cubicBezTo>
                  <a:pt x="2614709" y="1786962"/>
                  <a:pt x="2604231" y="1774579"/>
                  <a:pt x="2587086" y="1770769"/>
                </a:cubicBezTo>
                <a:cubicBezTo>
                  <a:pt x="2575656" y="1767912"/>
                  <a:pt x="2565179" y="1769817"/>
                  <a:pt x="2555654" y="1778389"/>
                </a:cubicBezTo>
                <a:cubicBezTo>
                  <a:pt x="2541366" y="1791724"/>
                  <a:pt x="2527079" y="1806964"/>
                  <a:pt x="2513744" y="1793629"/>
                </a:cubicBezTo>
                <a:cubicBezTo>
                  <a:pt x="2508981" y="1788867"/>
                  <a:pt x="2505171" y="1783152"/>
                  <a:pt x="2500409" y="1778389"/>
                </a:cubicBezTo>
                <a:cubicBezTo>
                  <a:pt x="2485169" y="1762197"/>
                  <a:pt x="2479454" y="1763149"/>
                  <a:pt x="2469929" y="1783152"/>
                </a:cubicBezTo>
                <a:cubicBezTo>
                  <a:pt x="2464214" y="1795534"/>
                  <a:pt x="2456594" y="1796487"/>
                  <a:pt x="2441354" y="1796487"/>
                </a:cubicBezTo>
                <a:cubicBezTo>
                  <a:pt x="2426114" y="1796487"/>
                  <a:pt x="2415636" y="1787914"/>
                  <a:pt x="2410874" y="1775531"/>
                </a:cubicBezTo>
                <a:cubicBezTo>
                  <a:pt x="2403254" y="1756481"/>
                  <a:pt x="2392776" y="1760292"/>
                  <a:pt x="2372774" y="1764102"/>
                </a:cubicBezTo>
                <a:cubicBezTo>
                  <a:pt x="2357534" y="1766959"/>
                  <a:pt x="2347056" y="1757434"/>
                  <a:pt x="2341341" y="1743147"/>
                </a:cubicBezTo>
                <a:cubicBezTo>
                  <a:pt x="2330864" y="1718381"/>
                  <a:pt x="2333721" y="1665042"/>
                  <a:pt x="2344199" y="1641229"/>
                </a:cubicBezTo>
                <a:cubicBezTo>
                  <a:pt x="2349914" y="1627894"/>
                  <a:pt x="2362296" y="1623131"/>
                  <a:pt x="2376584" y="1624084"/>
                </a:cubicBezTo>
                <a:cubicBezTo>
                  <a:pt x="2391824" y="1625037"/>
                  <a:pt x="2401349" y="1624084"/>
                  <a:pt x="2407064" y="1638372"/>
                </a:cubicBezTo>
                <a:cubicBezTo>
                  <a:pt x="2409921" y="1645039"/>
                  <a:pt x="2408016" y="1654564"/>
                  <a:pt x="2419446" y="1654564"/>
                </a:cubicBezTo>
                <a:cubicBezTo>
                  <a:pt x="2430876" y="1654564"/>
                  <a:pt x="2433734" y="1645992"/>
                  <a:pt x="2436591" y="1638372"/>
                </a:cubicBezTo>
                <a:cubicBezTo>
                  <a:pt x="2443259" y="1622179"/>
                  <a:pt x="2442306" y="1605034"/>
                  <a:pt x="2442306" y="1586937"/>
                </a:cubicBezTo>
                <a:cubicBezTo>
                  <a:pt x="2442306" y="1554552"/>
                  <a:pt x="2422304" y="1561219"/>
                  <a:pt x="2406111" y="1555504"/>
                </a:cubicBezTo>
                <a:cubicBezTo>
                  <a:pt x="2398491" y="1552647"/>
                  <a:pt x="2390871" y="1548837"/>
                  <a:pt x="2383251" y="1545027"/>
                </a:cubicBezTo>
                <a:cubicBezTo>
                  <a:pt x="2364201" y="1534549"/>
                  <a:pt x="2354676" y="1538359"/>
                  <a:pt x="2348961" y="1558362"/>
                </a:cubicBezTo>
                <a:cubicBezTo>
                  <a:pt x="2342294" y="1579317"/>
                  <a:pt x="2336579" y="1601224"/>
                  <a:pt x="2330864" y="1622179"/>
                </a:cubicBezTo>
                <a:cubicBezTo>
                  <a:pt x="2328006" y="1633609"/>
                  <a:pt x="2322291" y="1638372"/>
                  <a:pt x="2309909" y="1638372"/>
                </a:cubicBezTo>
                <a:cubicBezTo>
                  <a:pt x="2283239" y="1639324"/>
                  <a:pt x="2261331" y="1636467"/>
                  <a:pt x="2239424" y="1615512"/>
                </a:cubicBezTo>
                <a:cubicBezTo>
                  <a:pt x="2227041" y="1603129"/>
                  <a:pt x="2201324" y="1605034"/>
                  <a:pt x="2181321" y="1600272"/>
                </a:cubicBezTo>
                <a:cubicBezTo>
                  <a:pt x="2178464" y="1599319"/>
                  <a:pt x="2172749" y="1602177"/>
                  <a:pt x="2174654" y="1604081"/>
                </a:cubicBezTo>
                <a:cubicBezTo>
                  <a:pt x="2187036" y="1619322"/>
                  <a:pt x="2167986" y="1627894"/>
                  <a:pt x="2166081" y="1640277"/>
                </a:cubicBezTo>
                <a:cubicBezTo>
                  <a:pt x="2163224" y="1651706"/>
                  <a:pt x="2164176" y="1656469"/>
                  <a:pt x="2178464" y="1655517"/>
                </a:cubicBezTo>
                <a:cubicBezTo>
                  <a:pt x="2208944" y="1652659"/>
                  <a:pt x="2217516" y="1659327"/>
                  <a:pt x="2226089" y="1685044"/>
                </a:cubicBezTo>
                <a:cubicBezTo>
                  <a:pt x="2235614" y="1715524"/>
                  <a:pt x="2227994" y="1751719"/>
                  <a:pt x="2208944" y="1763149"/>
                </a:cubicBezTo>
                <a:cubicBezTo>
                  <a:pt x="2194656" y="1771722"/>
                  <a:pt x="2180369" y="1768864"/>
                  <a:pt x="2168939" y="1757434"/>
                </a:cubicBezTo>
                <a:cubicBezTo>
                  <a:pt x="2164176" y="1752672"/>
                  <a:pt x="2160366" y="1746004"/>
                  <a:pt x="2155604" y="1741242"/>
                </a:cubicBezTo>
                <a:cubicBezTo>
                  <a:pt x="2143221" y="1727906"/>
                  <a:pt x="2131791" y="1726954"/>
                  <a:pt x="2123219" y="1744099"/>
                </a:cubicBezTo>
                <a:cubicBezTo>
                  <a:pt x="2115599" y="1758387"/>
                  <a:pt x="2105121" y="1768864"/>
                  <a:pt x="2087024" y="1766959"/>
                </a:cubicBezTo>
                <a:cubicBezTo>
                  <a:pt x="2067974" y="1765054"/>
                  <a:pt x="2061306" y="1751719"/>
                  <a:pt x="2057496" y="1736479"/>
                </a:cubicBezTo>
                <a:cubicBezTo>
                  <a:pt x="2054639" y="1724097"/>
                  <a:pt x="2049876" y="1722192"/>
                  <a:pt x="2038446" y="1725049"/>
                </a:cubicBezTo>
                <a:cubicBezTo>
                  <a:pt x="2011776" y="1729812"/>
                  <a:pt x="2000346" y="1722192"/>
                  <a:pt x="1994631" y="1695522"/>
                </a:cubicBezTo>
                <a:cubicBezTo>
                  <a:pt x="1990821" y="1678377"/>
                  <a:pt x="1990821" y="1661231"/>
                  <a:pt x="1993679" y="1645039"/>
                </a:cubicBezTo>
                <a:cubicBezTo>
                  <a:pt x="1997489" y="1627894"/>
                  <a:pt x="2007966" y="1615512"/>
                  <a:pt x="2026064" y="1614559"/>
                </a:cubicBezTo>
                <a:cubicBezTo>
                  <a:pt x="2043209" y="1613606"/>
                  <a:pt x="2054639" y="1623131"/>
                  <a:pt x="2060354" y="1639324"/>
                </a:cubicBezTo>
                <a:cubicBezTo>
                  <a:pt x="2062259" y="1645992"/>
                  <a:pt x="2061306" y="1656469"/>
                  <a:pt x="2072736" y="1655517"/>
                </a:cubicBezTo>
                <a:cubicBezTo>
                  <a:pt x="2082261" y="1655517"/>
                  <a:pt x="2089881" y="1650754"/>
                  <a:pt x="2093691" y="1641229"/>
                </a:cubicBezTo>
                <a:cubicBezTo>
                  <a:pt x="2095596" y="1635514"/>
                  <a:pt x="2098454" y="1630752"/>
                  <a:pt x="2099406" y="1625989"/>
                </a:cubicBezTo>
                <a:cubicBezTo>
                  <a:pt x="2105121" y="1597414"/>
                  <a:pt x="2089881" y="1568839"/>
                  <a:pt x="2101311" y="1539312"/>
                </a:cubicBezTo>
                <a:cubicBezTo>
                  <a:pt x="2098454" y="1538359"/>
                  <a:pt x="2096549" y="1538359"/>
                  <a:pt x="2093691" y="1538359"/>
                </a:cubicBezTo>
                <a:cubicBezTo>
                  <a:pt x="2087024" y="1557409"/>
                  <a:pt x="2079404" y="1575506"/>
                  <a:pt x="2072736" y="1594556"/>
                </a:cubicBezTo>
                <a:cubicBezTo>
                  <a:pt x="2068926" y="1606939"/>
                  <a:pt x="2062259" y="1609797"/>
                  <a:pt x="2049876" y="1606939"/>
                </a:cubicBezTo>
                <a:cubicBezTo>
                  <a:pt x="2012729" y="1599319"/>
                  <a:pt x="1978439" y="1583127"/>
                  <a:pt x="1942244" y="1573602"/>
                </a:cubicBezTo>
                <a:cubicBezTo>
                  <a:pt x="1935576" y="1571697"/>
                  <a:pt x="1928909" y="1567887"/>
                  <a:pt x="1926051" y="1561219"/>
                </a:cubicBezTo>
                <a:cubicBezTo>
                  <a:pt x="1915574" y="1538359"/>
                  <a:pt x="1895571" y="1529787"/>
                  <a:pt x="1874616" y="1522167"/>
                </a:cubicBezTo>
                <a:cubicBezTo>
                  <a:pt x="1846041" y="1511689"/>
                  <a:pt x="1840326" y="1495497"/>
                  <a:pt x="1852709" y="1466922"/>
                </a:cubicBezTo>
                <a:cubicBezTo>
                  <a:pt x="1871759" y="1424059"/>
                  <a:pt x="1846359" y="1426123"/>
                  <a:pt x="1826039" y="1415487"/>
                </a:cubicBezTo>
                <a:cubicBezTo>
                  <a:pt x="1805719" y="1404851"/>
                  <a:pt x="1752538" y="1397230"/>
                  <a:pt x="1730789" y="1403104"/>
                </a:cubicBezTo>
                <a:cubicBezTo>
                  <a:pt x="1696499" y="1385006"/>
                  <a:pt x="1702214" y="1407867"/>
                  <a:pt x="1695546" y="1450729"/>
                </a:cubicBezTo>
                <a:cubicBezTo>
                  <a:pt x="1695546" y="1454539"/>
                  <a:pt x="1694118" y="1460255"/>
                  <a:pt x="1694594" y="1474542"/>
                </a:cubicBezTo>
                <a:cubicBezTo>
                  <a:pt x="1695070" y="1488829"/>
                  <a:pt x="1696023" y="1516610"/>
                  <a:pt x="1698404" y="1536454"/>
                </a:cubicBezTo>
                <a:cubicBezTo>
                  <a:pt x="1709834" y="1554552"/>
                  <a:pt x="1710786" y="1573602"/>
                  <a:pt x="1708881" y="1593604"/>
                </a:cubicBezTo>
                <a:cubicBezTo>
                  <a:pt x="1707929" y="1590747"/>
                  <a:pt x="1704119" y="1589794"/>
                  <a:pt x="1697451" y="1592652"/>
                </a:cubicBezTo>
                <a:cubicBezTo>
                  <a:pt x="1692689" y="1594556"/>
                  <a:pt x="1688879" y="1596462"/>
                  <a:pt x="1687926" y="1601224"/>
                </a:cubicBezTo>
                <a:cubicBezTo>
                  <a:pt x="1691736" y="1607892"/>
                  <a:pt x="1697451" y="1605987"/>
                  <a:pt x="1702214" y="1605987"/>
                </a:cubicBezTo>
                <a:cubicBezTo>
                  <a:pt x="1733646" y="1607892"/>
                  <a:pt x="1745076" y="1619322"/>
                  <a:pt x="1743171" y="1650754"/>
                </a:cubicBezTo>
                <a:cubicBezTo>
                  <a:pt x="1742219" y="1669804"/>
                  <a:pt x="1740314" y="1688854"/>
                  <a:pt x="1726979" y="1704094"/>
                </a:cubicBezTo>
                <a:cubicBezTo>
                  <a:pt x="1709834" y="1724097"/>
                  <a:pt x="1690784" y="1723144"/>
                  <a:pt x="1676496" y="1701237"/>
                </a:cubicBezTo>
                <a:cubicBezTo>
                  <a:pt x="1672686" y="1695522"/>
                  <a:pt x="1669829" y="1687902"/>
                  <a:pt x="1665066" y="1682187"/>
                </a:cubicBezTo>
                <a:cubicBezTo>
                  <a:pt x="1654589" y="1671709"/>
                  <a:pt x="1644111" y="1663137"/>
                  <a:pt x="1633634" y="1683139"/>
                </a:cubicBezTo>
                <a:cubicBezTo>
                  <a:pt x="1626014" y="1698379"/>
                  <a:pt x="1614584" y="1703142"/>
                  <a:pt x="1597439" y="1699331"/>
                </a:cubicBezTo>
                <a:cubicBezTo>
                  <a:pt x="1580294" y="1695522"/>
                  <a:pt x="1576484" y="1684092"/>
                  <a:pt x="1573626" y="1669804"/>
                </a:cubicBezTo>
                <a:cubicBezTo>
                  <a:pt x="1566006" y="1633609"/>
                  <a:pt x="1559339" y="1654564"/>
                  <a:pt x="1592676" y="1636467"/>
                </a:cubicBezTo>
                <a:cubicBezTo>
                  <a:pt x="1598391" y="1633609"/>
                  <a:pt x="1598391" y="1633609"/>
                  <a:pt x="1599344" y="1620274"/>
                </a:cubicBezTo>
                <a:cubicBezTo>
                  <a:pt x="1563149" y="1631704"/>
                  <a:pt x="1551719" y="1628847"/>
                  <a:pt x="1543146" y="1605034"/>
                </a:cubicBezTo>
                <a:cubicBezTo>
                  <a:pt x="1531716" y="1573602"/>
                  <a:pt x="1545051" y="1526929"/>
                  <a:pt x="1568864" y="1517404"/>
                </a:cubicBezTo>
                <a:cubicBezTo>
                  <a:pt x="1584104" y="1510737"/>
                  <a:pt x="1602201" y="1518356"/>
                  <a:pt x="1609821" y="1535502"/>
                </a:cubicBezTo>
                <a:cubicBezTo>
                  <a:pt x="1612679" y="1542169"/>
                  <a:pt x="1614584" y="1548837"/>
                  <a:pt x="1615536" y="1555504"/>
                </a:cubicBezTo>
                <a:cubicBezTo>
                  <a:pt x="1617441" y="1563124"/>
                  <a:pt x="1623156" y="1565029"/>
                  <a:pt x="1628871" y="1565981"/>
                </a:cubicBezTo>
                <a:cubicBezTo>
                  <a:pt x="1637444" y="1566934"/>
                  <a:pt x="1639349" y="1560267"/>
                  <a:pt x="1640301" y="1554552"/>
                </a:cubicBezTo>
                <a:cubicBezTo>
                  <a:pt x="1642206" y="1541217"/>
                  <a:pt x="1644111" y="1526929"/>
                  <a:pt x="1645064" y="1513594"/>
                </a:cubicBezTo>
                <a:cubicBezTo>
                  <a:pt x="1646969" y="1486924"/>
                  <a:pt x="1627919" y="1464064"/>
                  <a:pt x="1625061" y="1436442"/>
                </a:cubicBezTo>
                <a:cubicBezTo>
                  <a:pt x="1624109" y="1430727"/>
                  <a:pt x="1626014" y="1377387"/>
                  <a:pt x="1619346" y="1374529"/>
                </a:cubicBezTo>
                <a:lnTo>
                  <a:pt x="1560291" y="1371672"/>
                </a:lnTo>
                <a:cubicBezTo>
                  <a:pt x="1527906" y="1365956"/>
                  <a:pt x="1494569" y="1361194"/>
                  <a:pt x="1461231" y="1354527"/>
                </a:cubicBezTo>
                <a:cubicBezTo>
                  <a:pt x="1432656" y="1348812"/>
                  <a:pt x="1424084" y="1360242"/>
                  <a:pt x="1400271" y="1341192"/>
                </a:cubicBezTo>
                <a:cubicBezTo>
                  <a:pt x="1395509" y="1337381"/>
                  <a:pt x="1388841" y="1330714"/>
                  <a:pt x="1382174" y="1335477"/>
                </a:cubicBezTo>
                <a:cubicBezTo>
                  <a:pt x="1375506" y="1340239"/>
                  <a:pt x="1379316" y="1347859"/>
                  <a:pt x="1380269" y="1354527"/>
                </a:cubicBezTo>
                <a:cubicBezTo>
                  <a:pt x="1381221" y="1367862"/>
                  <a:pt x="1381221" y="1380244"/>
                  <a:pt x="1376459" y="1392627"/>
                </a:cubicBezTo>
                <a:cubicBezTo>
                  <a:pt x="1371696" y="1404056"/>
                  <a:pt x="1350741" y="1400247"/>
                  <a:pt x="1331691" y="1401199"/>
                </a:cubicBezTo>
                <a:cubicBezTo>
                  <a:pt x="1312641" y="1403104"/>
                  <a:pt x="1300259" y="1397389"/>
                  <a:pt x="1293591" y="1379292"/>
                </a:cubicBezTo>
                <a:cubicBezTo>
                  <a:pt x="1291686" y="1375481"/>
                  <a:pt x="1288829" y="1372624"/>
                  <a:pt x="1285971" y="1367862"/>
                </a:cubicBezTo>
                <a:cubicBezTo>
                  <a:pt x="1284066" y="1371672"/>
                  <a:pt x="1282161" y="1372624"/>
                  <a:pt x="1281209" y="1374529"/>
                </a:cubicBezTo>
                <a:cubicBezTo>
                  <a:pt x="1272636" y="1393579"/>
                  <a:pt x="1261206" y="1408819"/>
                  <a:pt x="1237394" y="1402152"/>
                </a:cubicBezTo>
                <a:cubicBezTo>
                  <a:pt x="1215486" y="1396437"/>
                  <a:pt x="1184054" y="1377387"/>
                  <a:pt x="1182149" y="1358337"/>
                </a:cubicBezTo>
                <a:cubicBezTo>
                  <a:pt x="1180244" y="1340239"/>
                  <a:pt x="1183101" y="1322142"/>
                  <a:pt x="1190721" y="1304997"/>
                </a:cubicBezTo>
                <a:cubicBezTo>
                  <a:pt x="1195484" y="1294519"/>
                  <a:pt x="1220249" y="1291662"/>
                  <a:pt x="1210724" y="1289756"/>
                </a:cubicBezTo>
                <a:cubicBezTo>
                  <a:pt x="1174529" y="1284042"/>
                  <a:pt x="1128809" y="1267849"/>
                  <a:pt x="1092614" y="1261181"/>
                </a:cubicBezTo>
                <a:cubicBezTo>
                  <a:pt x="1082136" y="1259277"/>
                  <a:pt x="1072611" y="1261181"/>
                  <a:pt x="1064039" y="1266897"/>
                </a:cubicBezTo>
                <a:cubicBezTo>
                  <a:pt x="1042131" y="1281184"/>
                  <a:pt x="1029749" y="1307854"/>
                  <a:pt x="1003079" y="1313569"/>
                </a:cubicBezTo>
                <a:cubicBezTo>
                  <a:pt x="996411" y="1314522"/>
                  <a:pt x="995459" y="1318331"/>
                  <a:pt x="997364" y="1324999"/>
                </a:cubicBezTo>
                <a:cubicBezTo>
                  <a:pt x="1000221" y="1333572"/>
                  <a:pt x="1002126" y="1343097"/>
                  <a:pt x="1003079" y="1351669"/>
                </a:cubicBezTo>
                <a:cubicBezTo>
                  <a:pt x="1007841" y="1387864"/>
                  <a:pt x="984029" y="1416439"/>
                  <a:pt x="947834" y="1421202"/>
                </a:cubicBezTo>
                <a:lnTo>
                  <a:pt x="943071" y="1421202"/>
                </a:lnTo>
                <a:cubicBezTo>
                  <a:pt x="878301" y="1406914"/>
                  <a:pt x="810674" y="1417392"/>
                  <a:pt x="745904" y="1403104"/>
                </a:cubicBezTo>
                <a:cubicBezTo>
                  <a:pt x="717329" y="1396437"/>
                  <a:pt x="662084" y="1404056"/>
                  <a:pt x="636366" y="1389769"/>
                </a:cubicBezTo>
                <a:cubicBezTo>
                  <a:pt x="584931" y="1361194"/>
                  <a:pt x="593504" y="1297377"/>
                  <a:pt x="600171" y="1240227"/>
                </a:cubicBezTo>
                <a:cubicBezTo>
                  <a:pt x="601124" y="1233559"/>
                  <a:pt x="603981" y="1226892"/>
                  <a:pt x="600171" y="1220224"/>
                </a:cubicBezTo>
                <a:cubicBezTo>
                  <a:pt x="588741" y="1219272"/>
                  <a:pt x="565881" y="1209747"/>
                  <a:pt x="560166" y="1216414"/>
                </a:cubicBezTo>
                <a:cubicBezTo>
                  <a:pt x="548736" y="1231654"/>
                  <a:pt x="536354" y="1263087"/>
                  <a:pt x="517304" y="1267849"/>
                </a:cubicBezTo>
                <a:cubicBezTo>
                  <a:pt x="506826" y="1270706"/>
                  <a:pt x="506826" y="1275469"/>
                  <a:pt x="510636" y="1284042"/>
                </a:cubicBezTo>
                <a:cubicBezTo>
                  <a:pt x="514446" y="1291662"/>
                  <a:pt x="518256" y="1301187"/>
                  <a:pt x="519209" y="1309759"/>
                </a:cubicBezTo>
                <a:cubicBezTo>
                  <a:pt x="524924" y="1347859"/>
                  <a:pt x="516351" y="1384054"/>
                  <a:pt x="477299" y="1384054"/>
                </a:cubicBezTo>
                <a:cubicBezTo>
                  <a:pt x="425864" y="1384054"/>
                  <a:pt x="374429" y="1383102"/>
                  <a:pt x="322994" y="1382149"/>
                </a:cubicBezTo>
                <a:cubicBezTo>
                  <a:pt x="275369" y="1381197"/>
                  <a:pt x="227744" y="1365004"/>
                  <a:pt x="186786" y="1338334"/>
                </a:cubicBezTo>
                <a:cubicBezTo>
                  <a:pt x="132494" y="1303092"/>
                  <a:pt x="110586" y="1247847"/>
                  <a:pt x="127731" y="1189744"/>
                </a:cubicBezTo>
                <a:cubicBezTo>
                  <a:pt x="145829" y="1128784"/>
                  <a:pt x="192501" y="1092589"/>
                  <a:pt x="257271" y="1089732"/>
                </a:cubicBezTo>
                <a:cubicBezTo>
                  <a:pt x="275369" y="1088779"/>
                  <a:pt x="294419" y="1094494"/>
                  <a:pt x="318231" y="1084969"/>
                </a:cubicBezTo>
                <a:cubicBezTo>
                  <a:pt x="279179" y="1070682"/>
                  <a:pt x="243936" y="1065919"/>
                  <a:pt x="208694" y="1059252"/>
                </a:cubicBezTo>
                <a:cubicBezTo>
                  <a:pt x="132494" y="1044964"/>
                  <a:pt x="102966" y="1030676"/>
                  <a:pt x="26766" y="1016389"/>
                </a:cubicBezTo>
                <a:cubicBezTo>
                  <a:pt x="17241" y="1015436"/>
                  <a:pt x="3906" y="1017342"/>
                  <a:pt x="96" y="1004007"/>
                </a:cubicBezTo>
                <a:cubicBezTo>
                  <a:pt x="-3714" y="990672"/>
                  <a:pt x="107729" y="975432"/>
                  <a:pt x="138209" y="981147"/>
                </a:cubicBezTo>
                <a:cubicBezTo>
                  <a:pt x="241079" y="1000197"/>
                  <a:pt x="257271" y="995434"/>
                  <a:pt x="361094" y="1014484"/>
                </a:cubicBezTo>
                <a:cubicBezTo>
                  <a:pt x="506826" y="1042107"/>
                  <a:pt x="653511" y="1063062"/>
                  <a:pt x="801149" y="1075444"/>
                </a:cubicBezTo>
                <a:cubicBezTo>
                  <a:pt x="879254" y="1082112"/>
                  <a:pt x="976409" y="1095447"/>
                  <a:pt x="1055466" y="1090684"/>
                </a:cubicBezTo>
                <a:cubicBezTo>
                  <a:pt x="1069754" y="1090684"/>
                  <a:pt x="1086899" y="1091637"/>
                  <a:pt x="1075469" y="1067824"/>
                </a:cubicBezTo>
                <a:cubicBezTo>
                  <a:pt x="1073564" y="1064014"/>
                  <a:pt x="1074516" y="1057347"/>
                  <a:pt x="1076421" y="1052584"/>
                </a:cubicBezTo>
                <a:cubicBezTo>
                  <a:pt x="1089756" y="1024009"/>
                  <a:pt x="1078326" y="1004007"/>
                  <a:pt x="1060229" y="981147"/>
                </a:cubicBezTo>
                <a:cubicBezTo>
                  <a:pt x="1014509" y="924949"/>
                  <a:pt x="926879" y="851607"/>
                  <a:pt x="917354" y="779217"/>
                </a:cubicBezTo>
                <a:cubicBezTo>
                  <a:pt x="911639" y="738259"/>
                  <a:pt x="923069" y="703017"/>
                  <a:pt x="948786" y="672536"/>
                </a:cubicBezTo>
                <a:cubicBezTo>
                  <a:pt x="957359" y="661107"/>
                  <a:pt x="967836" y="650629"/>
                  <a:pt x="977361" y="640151"/>
                </a:cubicBezTo>
                <a:cubicBezTo>
                  <a:pt x="1028796" y="584907"/>
                  <a:pt x="1118331" y="530614"/>
                  <a:pt x="1167861" y="472511"/>
                </a:cubicBezTo>
                <a:cubicBezTo>
                  <a:pt x="1218344" y="414409"/>
                  <a:pt x="1294544" y="414409"/>
                  <a:pt x="1367886" y="423934"/>
                </a:cubicBezTo>
                <a:cubicBezTo>
                  <a:pt x="1482186" y="439174"/>
                  <a:pt x="1590771" y="474416"/>
                  <a:pt x="1698404" y="513469"/>
                </a:cubicBezTo>
                <a:cubicBezTo>
                  <a:pt x="1713644" y="518232"/>
                  <a:pt x="1751744" y="536329"/>
                  <a:pt x="1767936" y="542997"/>
                </a:cubicBezTo>
                <a:cubicBezTo>
                  <a:pt x="1868901" y="585859"/>
                  <a:pt x="1966056" y="643961"/>
                  <a:pt x="2060354" y="700159"/>
                </a:cubicBezTo>
                <a:cubicBezTo>
                  <a:pt x="2109884" y="729686"/>
                  <a:pt x="2167986" y="745879"/>
                  <a:pt x="2223231" y="760167"/>
                </a:cubicBezTo>
                <a:cubicBezTo>
                  <a:pt x="2446116" y="817317"/>
                  <a:pt x="2669001" y="857322"/>
                  <a:pt x="2890934" y="920186"/>
                </a:cubicBezTo>
                <a:cubicBezTo>
                  <a:pt x="2914746" y="926854"/>
                  <a:pt x="2927129" y="915424"/>
                  <a:pt x="2939511" y="900184"/>
                </a:cubicBezTo>
                <a:cubicBezTo>
                  <a:pt x="3005234" y="818269"/>
                  <a:pt x="3070004" y="737307"/>
                  <a:pt x="3134774" y="654439"/>
                </a:cubicBezTo>
                <a:cubicBezTo>
                  <a:pt x="3304319" y="437269"/>
                  <a:pt x="3471959" y="275344"/>
                  <a:pt x="3645314" y="61031"/>
                </a:cubicBezTo>
                <a:cubicBezTo>
                  <a:pt x="3651029" y="54364"/>
                  <a:pt x="3657696" y="48649"/>
                  <a:pt x="3661506" y="41029"/>
                </a:cubicBezTo>
                <a:cubicBezTo>
                  <a:pt x="3677223" y="13883"/>
                  <a:pt x="3698833" y="1738"/>
                  <a:pt x="3725131" y="175"/>
                </a:cubicBezTo>
                <a:close/>
              </a:path>
            </a:pathLst>
          </a:custGeom>
          <a:gradFill>
            <a:gsLst>
              <a:gs pos="0">
                <a:srgbClr val="C2E9FB"/>
              </a:gs>
              <a:gs pos="100000">
                <a:srgbClr val="C2E9FB"/>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700" u="none" cap="none" strike="noStrike">
              <a:solidFill>
                <a:schemeClr val="accent3"/>
              </a:solidFill>
              <a:latin typeface="Arial"/>
              <a:ea typeface="Arial"/>
              <a:cs typeface="Arial"/>
              <a:sym typeface="Arial"/>
            </a:endParaRPr>
          </a:p>
        </p:txBody>
      </p:sp>
      <p:sp>
        <p:nvSpPr>
          <p:cNvPr id="21" name="Google Shape;21;p20"/>
          <p:cNvSpPr/>
          <p:nvPr/>
        </p:nvSpPr>
        <p:spPr>
          <a:xfrm>
            <a:off x="0" y="4958722"/>
            <a:ext cx="4287033" cy="1552879"/>
          </a:xfrm>
          <a:custGeom>
            <a:rect b="b" l="l" r="r" t="t"/>
            <a:pathLst>
              <a:path extrusionOk="0" h="1160647" w="3195788">
                <a:moveTo>
                  <a:pt x="160109" y="0"/>
                </a:moveTo>
                <a:cubicBezTo>
                  <a:pt x="160109" y="18"/>
                  <a:pt x="160125" y="2040"/>
                  <a:pt x="162135" y="246443"/>
                </a:cubicBezTo>
                <a:cubicBezTo>
                  <a:pt x="162147" y="246467"/>
                  <a:pt x="162792" y="247808"/>
                  <a:pt x="200642" y="326429"/>
                </a:cubicBezTo>
                <a:lnTo>
                  <a:pt x="202669" y="326429"/>
                </a:lnTo>
                <a:lnTo>
                  <a:pt x="216856" y="326429"/>
                </a:lnTo>
                <a:lnTo>
                  <a:pt x="216856" y="350208"/>
                </a:lnTo>
                <a:cubicBezTo>
                  <a:pt x="216858" y="350214"/>
                  <a:pt x="216896" y="350272"/>
                  <a:pt x="217363" y="351019"/>
                </a:cubicBezTo>
                <a:lnTo>
                  <a:pt x="220909" y="356694"/>
                </a:lnTo>
                <a:lnTo>
                  <a:pt x="220909" y="471268"/>
                </a:lnTo>
                <a:lnTo>
                  <a:pt x="223189" y="471268"/>
                </a:lnTo>
                <a:lnTo>
                  <a:pt x="239150" y="471268"/>
                </a:lnTo>
                <a:lnTo>
                  <a:pt x="239150" y="611783"/>
                </a:lnTo>
                <a:cubicBezTo>
                  <a:pt x="239160" y="611782"/>
                  <a:pt x="239272" y="611761"/>
                  <a:pt x="240670" y="611513"/>
                </a:cubicBezTo>
                <a:lnTo>
                  <a:pt x="251310" y="609622"/>
                </a:lnTo>
                <a:cubicBezTo>
                  <a:pt x="251310" y="609644"/>
                  <a:pt x="251280" y="610978"/>
                  <a:pt x="249283" y="698254"/>
                </a:cubicBezTo>
                <a:cubicBezTo>
                  <a:pt x="249293" y="698256"/>
                  <a:pt x="249404" y="698276"/>
                  <a:pt x="250803" y="698525"/>
                </a:cubicBezTo>
                <a:lnTo>
                  <a:pt x="261443" y="700416"/>
                </a:lnTo>
                <a:cubicBezTo>
                  <a:pt x="261445" y="700423"/>
                  <a:pt x="261465" y="700487"/>
                  <a:pt x="261696" y="701227"/>
                </a:cubicBezTo>
                <a:lnTo>
                  <a:pt x="263470" y="706902"/>
                </a:lnTo>
                <a:cubicBezTo>
                  <a:pt x="263472" y="706893"/>
                  <a:pt x="263517" y="706750"/>
                  <a:pt x="264230" y="704470"/>
                </a:cubicBezTo>
                <a:lnTo>
                  <a:pt x="269550" y="687446"/>
                </a:lnTo>
                <a:lnTo>
                  <a:pt x="271323" y="687446"/>
                </a:lnTo>
                <a:lnTo>
                  <a:pt x="283737" y="687446"/>
                </a:lnTo>
                <a:lnTo>
                  <a:pt x="283737" y="719872"/>
                </a:lnTo>
                <a:cubicBezTo>
                  <a:pt x="283743" y="719877"/>
                  <a:pt x="283820" y="719917"/>
                  <a:pt x="284750" y="720413"/>
                </a:cubicBezTo>
                <a:lnTo>
                  <a:pt x="291844" y="724196"/>
                </a:lnTo>
                <a:lnTo>
                  <a:pt x="291844" y="725547"/>
                </a:lnTo>
                <a:lnTo>
                  <a:pt x="291844" y="735005"/>
                </a:lnTo>
                <a:lnTo>
                  <a:pt x="336431" y="735005"/>
                </a:lnTo>
                <a:lnTo>
                  <a:pt x="336431" y="736086"/>
                </a:lnTo>
                <a:lnTo>
                  <a:pt x="336431" y="743652"/>
                </a:lnTo>
                <a:lnTo>
                  <a:pt x="338457" y="743652"/>
                </a:lnTo>
                <a:lnTo>
                  <a:pt x="352644" y="743652"/>
                </a:lnTo>
                <a:lnTo>
                  <a:pt x="352644" y="713387"/>
                </a:lnTo>
                <a:lnTo>
                  <a:pt x="397231" y="713387"/>
                </a:lnTo>
                <a:lnTo>
                  <a:pt x="397231" y="712036"/>
                </a:lnTo>
                <a:lnTo>
                  <a:pt x="397231" y="702578"/>
                </a:lnTo>
                <a:lnTo>
                  <a:pt x="398245" y="702578"/>
                </a:lnTo>
                <a:lnTo>
                  <a:pt x="405338" y="702578"/>
                </a:lnTo>
                <a:lnTo>
                  <a:pt x="405338" y="700687"/>
                </a:lnTo>
                <a:lnTo>
                  <a:pt x="405338" y="687446"/>
                </a:lnTo>
                <a:lnTo>
                  <a:pt x="406098" y="687446"/>
                </a:lnTo>
                <a:lnTo>
                  <a:pt x="411418" y="687446"/>
                </a:lnTo>
                <a:lnTo>
                  <a:pt x="411418" y="686365"/>
                </a:lnTo>
                <a:lnTo>
                  <a:pt x="411418" y="678798"/>
                </a:lnTo>
                <a:lnTo>
                  <a:pt x="413445" y="678798"/>
                </a:lnTo>
                <a:lnTo>
                  <a:pt x="427632" y="678798"/>
                </a:lnTo>
                <a:lnTo>
                  <a:pt x="427632" y="679879"/>
                </a:lnTo>
                <a:lnTo>
                  <a:pt x="427632" y="687446"/>
                </a:lnTo>
                <a:lnTo>
                  <a:pt x="449925" y="687446"/>
                </a:lnTo>
                <a:lnTo>
                  <a:pt x="449925" y="685554"/>
                </a:lnTo>
                <a:lnTo>
                  <a:pt x="449925" y="672313"/>
                </a:lnTo>
                <a:lnTo>
                  <a:pt x="451699" y="672313"/>
                </a:lnTo>
                <a:lnTo>
                  <a:pt x="464112" y="672313"/>
                </a:lnTo>
                <a:lnTo>
                  <a:pt x="464112" y="696093"/>
                </a:lnTo>
                <a:lnTo>
                  <a:pt x="465126" y="696093"/>
                </a:lnTo>
                <a:lnTo>
                  <a:pt x="472219" y="696093"/>
                </a:lnTo>
                <a:lnTo>
                  <a:pt x="472219" y="695012"/>
                </a:lnTo>
                <a:lnTo>
                  <a:pt x="472219" y="687446"/>
                </a:lnTo>
                <a:lnTo>
                  <a:pt x="473992" y="687446"/>
                </a:lnTo>
                <a:lnTo>
                  <a:pt x="486406" y="687446"/>
                </a:lnTo>
                <a:lnTo>
                  <a:pt x="486406" y="713387"/>
                </a:lnTo>
                <a:lnTo>
                  <a:pt x="488433" y="713387"/>
                </a:lnTo>
                <a:lnTo>
                  <a:pt x="502619" y="713387"/>
                </a:lnTo>
                <a:lnTo>
                  <a:pt x="502619" y="715008"/>
                </a:lnTo>
                <a:lnTo>
                  <a:pt x="502619" y="726358"/>
                </a:lnTo>
                <a:lnTo>
                  <a:pt x="503379" y="726358"/>
                </a:lnTo>
                <a:lnTo>
                  <a:pt x="508700" y="726358"/>
                </a:lnTo>
                <a:lnTo>
                  <a:pt x="508700" y="725547"/>
                </a:lnTo>
                <a:lnTo>
                  <a:pt x="508700" y="719872"/>
                </a:lnTo>
                <a:lnTo>
                  <a:pt x="539100" y="719872"/>
                </a:lnTo>
                <a:lnTo>
                  <a:pt x="539100" y="743652"/>
                </a:lnTo>
                <a:lnTo>
                  <a:pt x="540113" y="743652"/>
                </a:lnTo>
                <a:lnTo>
                  <a:pt x="547207" y="743652"/>
                </a:lnTo>
                <a:lnTo>
                  <a:pt x="547207" y="744733"/>
                </a:lnTo>
                <a:lnTo>
                  <a:pt x="547207" y="752299"/>
                </a:lnTo>
                <a:lnTo>
                  <a:pt x="547967" y="752299"/>
                </a:lnTo>
                <a:lnTo>
                  <a:pt x="553287" y="752299"/>
                </a:lnTo>
                <a:lnTo>
                  <a:pt x="553287" y="750137"/>
                </a:lnTo>
                <a:lnTo>
                  <a:pt x="553287" y="735005"/>
                </a:lnTo>
                <a:lnTo>
                  <a:pt x="554300" y="735005"/>
                </a:lnTo>
                <a:lnTo>
                  <a:pt x="561394" y="735005"/>
                </a:lnTo>
                <a:lnTo>
                  <a:pt x="561394" y="736086"/>
                </a:lnTo>
                <a:lnTo>
                  <a:pt x="561394" y="743652"/>
                </a:lnTo>
                <a:lnTo>
                  <a:pt x="566714" y="741659"/>
                </a:lnTo>
                <a:cubicBezTo>
                  <a:pt x="567474" y="741287"/>
                  <a:pt x="567474" y="741085"/>
                  <a:pt x="567474" y="740679"/>
                </a:cubicBezTo>
                <a:lnTo>
                  <a:pt x="567474" y="735005"/>
                </a:lnTo>
                <a:lnTo>
                  <a:pt x="605981" y="735005"/>
                </a:lnTo>
                <a:lnTo>
                  <a:pt x="605981" y="758784"/>
                </a:lnTo>
                <a:lnTo>
                  <a:pt x="608007" y="758784"/>
                </a:lnTo>
                <a:lnTo>
                  <a:pt x="622194" y="758784"/>
                </a:lnTo>
                <a:lnTo>
                  <a:pt x="622194" y="759865"/>
                </a:lnTo>
                <a:lnTo>
                  <a:pt x="622194" y="767431"/>
                </a:lnTo>
                <a:lnTo>
                  <a:pt x="623968" y="767431"/>
                </a:lnTo>
                <a:lnTo>
                  <a:pt x="636381" y="767431"/>
                </a:lnTo>
                <a:lnTo>
                  <a:pt x="636381" y="743652"/>
                </a:lnTo>
                <a:lnTo>
                  <a:pt x="637394" y="743652"/>
                </a:lnTo>
                <a:lnTo>
                  <a:pt x="644488" y="743652"/>
                </a:lnTo>
                <a:lnTo>
                  <a:pt x="644488" y="711225"/>
                </a:lnTo>
                <a:lnTo>
                  <a:pt x="645501" y="711225"/>
                </a:lnTo>
                <a:lnTo>
                  <a:pt x="652595" y="711225"/>
                </a:lnTo>
                <a:lnTo>
                  <a:pt x="652595" y="709334"/>
                </a:lnTo>
                <a:lnTo>
                  <a:pt x="652595" y="696093"/>
                </a:lnTo>
                <a:cubicBezTo>
                  <a:pt x="650568" y="696093"/>
                  <a:pt x="650568" y="696093"/>
                  <a:pt x="651328" y="694471"/>
                </a:cubicBezTo>
                <a:lnTo>
                  <a:pt x="656648" y="683122"/>
                </a:lnTo>
                <a:cubicBezTo>
                  <a:pt x="656653" y="683139"/>
                  <a:pt x="656848" y="683813"/>
                  <a:pt x="664755" y="711225"/>
                </a:cubicBezTo>
                <a:lnTo>
                  <a:pt x="665515" y="711225"/>
                </a:lnTo>
                <a:lnTo>
                  <a:pt x="670835" y="711225"/>
                </a:lnTo>
                <a:lnTo>
                  <a:pt x="670835" y="605298"/>
                </a:lnTo>
                <a:lnTo>
                  <a:pt x="672355" y="605298"/>
                </a:lnTo>
                <a:lnTo>
                  <a:pt x="682995" y="605298"/>
                </a:lnTo>
                <a:lnTo>
                  <a:pt x="682995" y="557739"/>
                </a:lnTo>
                <a:lnTo>
                  <a:pt x="709342" y="557739"/>
                </a:lnTo>
                <a:lnTo>
                  <a:pt x="709342" y="536121"/>
                </a:lnTo>
                <a:lnTo>
                  <a:pt x="743796" y="536121"/>
                </a:lnTo>
                <a:lnTo>
                  <a:pt x="743796" y="538553"/>
                </a:lnTo>
                <a:lnTo>
                  <a:pt x="743796" y="555577"/>
                </a:lnTo>
                <a:lnTo>
                  <a:pt x="746076" y="555577"/>
                </a:lnTo>
                <a:lnTo>
                  <a:pt x="762036" y="555577"/>
                </a:lnTo>
                <a:lnTo>
                  <a:pt x="762036" y="603136"/>
                </a:lnTo>
                <a:lnTo>
                  <a:pt x="763049" y="603136"/>
                </a:lnTo>
                <a:lnTo>
                  <a:pt x="770143" y="603136"/>
                </a:lnTo>
                <a:lnTo>
                  <a:pt x="784330" y="607460"/>
                </a:lnTo>
                <a:lnTo>
                  <a:pt x="784330" y="646372"/>
                </a:lnTo>
                <a:lnTo>
                  <a:pt x="785343" y="646372"/>
                </a:lnTo>
                <a:lnTo>
                  <a:pt x="792436" y="646372"/>
                </a:lnTo>
                <a:lnTo>
                  <a:pt x="792436" y="647993"/>
                </a:lnTo>
                <a:lnTo>
                  <a:pt x="792436" y="659342"/>
                </a:lnTo>
                <a:lnTo>
                  <a:pt x="794463" y="659342"/>
                </a:lnTo>
                <a:lnTo>
                  <a:pt x="808650" y="659342"/>
                </a:lnTo>
                <a:lnTo>
                  <a:pt x="814730" y="665828"/>
                </a:lnTo>
                <a:lnTo>
                  <a:pt x="814730" y="687446"/>
                </a:lnTo>
                <a:lnTo>
                  <a:pt x="817010" y="687446"/>
                </a:lnTo>
                <a:lnTo>
                  <a:pt x="832970" y="687446"/>
                </a:lnTo>
                <a:lnTo>
                  <a:pt x="832970" y="688526"/>
                </a:lnTo>
                <a:lnTo>
                  <a:pt x="832970" y="696093"/>
                </a:lnTo>
                <a:lnTo>
                  <a:pt x="834237" y="696093"/>
                </a:lnTo>
                <a:lnTo>
                  <a:pt x="843104" y="696093"/>
                </a:lnTo>
                <a:lnTo>
                  <a:pt x="843104" y="698254"/>
                </a:lnTo>
                <a:lnTo>
                  <a:pt x="843104" y="713387"/>
                </a:lnTo>
                <a:cubicBezTo>
                  <a:pt x="847157" y="713387"/>
                  <a:pt x="847157" y="713387"/>
                  <a:pt x="847157" y="711495"/>
                </a:cubicBezTo>
                <a:lnTo>
                  <a:pt x="847157" y="698254"/>
                </a:lnTo>
                <a:lnTo>
                  <a:pt x="848170" y="698254"/>
                </a:lnTo>
                <a:lnTo>
                  <a:pt x="855264" y="698254"/>
                </a:lnTo>
                <a:lnTo>
                  <a:pt x="855264" y="699876"/>
                </a:lnTo>
                <a:lnTo>
                  <a:pt x="855264" y="711225"/>
                </a:lnTo>
                <a:lnTo>
                  <a:pt x="856024" y="711225"/>
                </a:lnTo>
                <a:lnTo>
                  <a:pt x="861344" y="711225"/>
                </a:lnTo>
                <a:cubicBezTo>
                  <a:pt x="861344" y="706902"/>
                  <a:pt x="861344" y="706902"/>
                  <a:pt x="909984" y="706902"/>
                </a:cubicBezTo>
                <a:lnTo>
                  <a:pt x="909984" y="708253"/>
                </a:lnTo>
                <a:lnTo>
                  <a:pt x="909984" y="717710"/>
                </a:lnTo>
                <a:lnTo>
                  <a:pt x="910744" y="717710"/>
                </a:lnTo>
                <a:lnTo>
                  <a:pt x="916065" y="717710"/>
                </a:lnTo>
                <a:lnTo>
                  <a:pt x="916065" y="719872"/>
                </a:lnTo>
                <a:lnTo>
                  <a:pt x="916065" y="735005"/>
                </a:lnTo>
                <a:cubicBezTo>
                  <a:pt x="916073" y="735001"/>
                  <a:pt x="916189" y="734923"/>
                  <a:pt x="918091" y="733654"/>
                </a:cubicBezTo>
                <a:lnTo>
                  <a:pt x="932278" y="724196"/>
                </a:lnTo>
                <a:cubicBezTo>
                  <a:pt x="932280" y="724177"/>
                  <a:pt x="932411" y="723302"/>
                  <a:pt x="938358" y="683122"/>
                </a:cubicBezTo>
                <a:cubicBezTo>
                  <a:pt x="938367" y="683120"/>
                  <a:pt x="938436" y="683094"/>
                  <a:pt x="939118" y="682852"/>
                </a:cubicBezTo>
                <a:lnTo>
                  <a:pt x="944438" y="680960"/>
                </a:lnTo>
                <a:cubicBezTo>
                  <a:pt x="944438" y="680944"/>
                  <a:pt x="944471" y="679883"/>
                  <a:pt x="946465" y="611783"/>
                </a:cubicBezTo>
                <a:cubicBezTo>
                  <a:pt x="946465" y="611801"/>
                  <a:pt x="946498" y="612892"/>
                  <a:pt x="948492" y="680960"/>
                </a:cubicBezTo>
                <a:cubicBezTo>
                  <a:pt x="948501" y="680963"/>
                  <a:pt x="948572" y="680988"/>
                  <a:pt x="949252" y="681230"/>
                </a:cubicBezTo>
                <a:lnTo>
                  <a:pt x="954572" y="683122"/>
                </a:lnTo>
                <a:lnTo>
                  <a:pt x="954572" y="596651"/>
                </a:lnTo>
                <a:cubicBezTo>
                  <a:pt x="958625" y="596651"/>
                  <a:pt x="958625" y="596651"/>
                  <a:pt x="958625" y="564224"/>
                </a:cubicBezTo>
                <a:lnTo>
                  <a:pt x="997132" y="564224"/>
                </a:lnTo>
                <a:lnTo>
                  <a:pt x="997132" y="596651"/>
                </a:lnTo>
                <a:lnTo>
                  <a:pt x="997892" y="596651"/>
                </a:lnTo>
                <a:lnTo>
                  <a:pt x="1003212" y="596651"/>
                </a:lnTo>
                <a:lnTo>
                  <a:pt x="1003212" y="514503"/>
                </a:lnTo>
                <a:lnTo>
                  <a:pt x="1004986" y="514503"/>
                </a:lnTo>
                <a:lnTo>
                  <a:pt x="1017399" y="514503"/>
                </a:lnTo>
                <a:lnTo>
                  <a:pt x="1017399" y="512612"/>
                </a:lnTo>
                <a:lnTo>
                  <a:pt x="1017399" y="499371"/>
                </a:lnTo>
                <a:lnTo>
                  <a:pt x="1039693" y="499371"/>
                </a:lnTo>
                <a:lnTo>
                  <a:pt x="1039693" y="498290"/>
                </a:lnTo>
                <a:lnTo>
                  <a:pt x="1039693" y="490724"/>
                </a:lnTo>
                <a:lnTo>
                  <a:pt x="1041466" y="490724"/>
                </a:lnTo>
                <a:lnTo>
                  <a:pt x="1053880" y="490724"/>
                </a:lnTo>
                <a:lnTo>
                  <a:pt x="1053880" y="491805"/>
                </a:lnTo>
                <a:lnTo>
                  <a:pt x="1053880" y="499371"/>
                </a:lnTo>
                <a:lnTo>
                  <a:pt x="1054640" y="499371"/>
                </a:lnTo>
                <a:lnTo>
                  <a:pt x="1059960" y="499371"/>
                </a:lnTo>
                <a:lnTo>
                  <a:pt x="1070093" y="495047"/>
                </a:lnTo>
                <a:lnTo>
                  <a:pt x="1074146" y="498290"/>
                </a:lnTo>
                <a:lnTo>
                  <a:pt x="1074146" y="490724"/>
                </a:lnTo>
                <a:lnTo>
                  <a:pt x="1076426" y="490724"/>
                </a:lnTo>
                <a:lnTo>
                  <a:pt x="1092387" y="490724"/>
                </a:lnTo>
                <a:lnTo>
                  <a:pt x="1092387" y="491805"/>
                </a:lnTo>
                <a:lnTo>
                  <a:pt x="1092387" y="499371"/>
                </a:lnTo>
                <a:lnTo>
                  <a:pt x="1122787" y="499371"/>
                </a:lnTo>
                <a:lnTo>
                  <a:pt x="1122787" y="500992"/>
                </a:lnTo>
                <a:lnTo>
                  <a:pt x="1122787" y="512342"/>
                </a:lnTo>
                <a:lnTo>
                  <a:pt x="1149134" y="512342"/>
                </a:lnTo>
                <a:lnTo>
                  <a:pt x="1149134" y="542606"/>
                </a:lnTo>
                <a:lnTo>
                  <a:pt x="1149894" y="542606"/>
                </a:lnTo>
                <a:lnTo>
                  <a:pt x="1155214" y="542606"/>
                </a:lnTo>
                <a:lnTo>
                  <a:pt x="1155214" y="543687"/>
                </a:lnTo>
                <a:lnTo>
                  <a:pt x="1155214" y="551254"/>
                </a:lnTo>
                <a:cubicBezTo>
                  <a:pt x="1159268" y="551254"/>
                  <a:pt x="1159268" y="551254"/>
                  <a:pt x="1159268" y="581518"/>
                </a:cubicBezTo>
                <a:lnTo>
                  <a:pt x="1160028" y="581518"/>
                </a:lnTo>
                <a:lnTo>
                  <a:pt x="1165348" y="581518"/>
                </a:lnTo>
                <a:lnTo>
                  <a:pt x="1165348" y="582329"/>
                </a:lnTo>
                <a:lnTo>
                  <a:pt x="1165348" y="588004"/>
                </a:lnTo>
                <a:lnTo>
                  <a:pt x="1166361" y="588004"/>
                </a:lnTo>
                <a:lnTo>
                  <a:pt x="1173454" y="588004"/>
                </a:lnTo>
                <a:lnTo>
                  <a:pt x="1173454" y="618269"/>
                </a:lnTo>
                <a:lnTo>
                  <a:pt x="1175481" y="618269"/>
                </a:lnTo>
                <a:lnTo>
                  <a:pt x="1189668" y="618269"/>
                </a:lnTo>
                <a:lnTo>
                  <a:pt x="1189668" y="642048"/>
                </a:lnTo>
                <a:cubicBezTo>
                  <a:pt x="1191695" y="642048"/>
                  <a:pt x="1191695" y="642048"/>
                  <a:pt x="1191695" y="643669"/>
                </a:cubicBezTo>
                <a:lnTo>
                  <a:pt x="1191695" y="655019"/>
                </a:lnTo>
                <a:lnTo>
                  <a:pt x="1192455" y="655019"/>
                </a:lnTo>
                <a:lnTo>
                  <a:pt x="1197775" y="655019"/>
                </a:lnTo>
                <a:lnTo>
                  <a:pt x="1197775" y="678798"/>
                </a:lnTo>
                <a:lnTo>
                  <a:pt x="1199041" y="678798"/>
                </a:lnTo>
                <a:lnTo>
                  <a:pt x="1207908" y="678798"/>
                </a:lnTo>
                <a:cubicBezTo>
                  <a:pt x="1209935" y="680960"/>
                  <a:pt x="1209935" y="680960"/>
                  <a:pt x="1209935" y="682852"/>
                </a:cubicBezTo>
                <a:lnTo>
                  <a:pt x="1209935" y="696093"/>
                </a:lnTo>
                <a:cubicBezTo>
                  <a:pt x="1209940" y="696086"/>
                  <a:pt x="1210027" y="695979"/>
                  <a:pt x="1211455" y="694201"/>
                </a:cubicBezTo>
                <a:lnTo>
                  <a:pt x="1222095" y="680960"/>
                </a:lnTo>
                <a:lnTo>
                  <a:pt x="1250469" y="680960"/>
                </a:lnTo>
                <a:lnTo>
                  <a:pt x="1250469" y="767431"/>
                </a:lnTo>
                <a:lnTo>
                  <a:pt x="1251229" y="767431"/>
                </a:lnTo>
                <a:lnTo>
                  <a:pt x="1256549" y="767431"/>
                </a:lnTo>
                <a:cubicBezTo>
                  <a:pt x="1256553" y="767423"/>
                  <a:pt x="1256612" y="767323"/>
                  <a:pt x="1257309" y="766080"/>
                </a:cubicBezTo>
                <a:lnTo>
                  <a:pt x="1262629" y="756622"/>
                </a:lnTo>
                <a:lnTo>
                  <a:pt x="1262629" y="758514"/>
                </a:lnTo>
                <a:lnTo>
                  <a:pt x="1262629" y="771755"/>
                </a:lnTo>
                <a:cubicBezTo>
                  <a:pt x="1266682" y="771755"/>
                  <a:pt x="1266682" y="771755"/>
                  <a:pt x="1266682" y="726358"/>
                </a:cubicBezTo>
                <a:lnTo>
                  <a:pt x="1267442" y="726358"/>
                </a:lnTo>
                <a:lnTo>
                  <a:pt x="1272762" y="726358"/>
                </a:lnTo>
                <a:lnTo>
                  <a:pt x="1272762" y="661504"/>
                </a:lnTo>
                <a:lnTo>
                  <a:pt x="1273776" y="661504"/>
                </a:lnTo>
                <a:lnTo>
                  <a:pt x="1280869" y="661504"/>
                </a:lnTo>
                <a:cubicBezTo>
                  <a:pt x="1280875" y="661483"/>
                  <a:pt x="1281139" y="660543"/>
                  <a:pt x="1293029" y="618269"/>
                </a:cubicBezTo>
                <a:lnTo>
                  <a:pt x="1294296" y="618269"/>
                </a:lnTo>
                <a:lnTo>
                  <a:pt x="1303163" y="618269"/>
                </a:lnTo>
                <a:cubicBezTo>
                  <a:pt x="1303168" y="618292"/>
                  <a:pt x="1303394" y="619258"/>
                  <a:pt x="1313296" y="661504"/>
                </a:cubicBezTo>
                <a:lnTo>
                  <a:pt x="1314309" y="661504"/>
                </a:lnTo>
                <a:lnTo>
                  <a:pt x="1321403" y="661504"/>
                </a:lnTo>
                <a:lnTo>
                  <a:pt x="1321403" y="700416"/>
                </a:lnTo>
                <a:lnTo>
                  <a:pt x="1323176" y="700416"/>
                </a:lnTo>
                <a:lnTo>
                  <a:pt x="1335590" y="700416"/>
                </a:lnTo>
                <a:lnTo>
                  <a:pt x="1335590" y="702578"/>
                </a:lnTo>
                <a:lnTo>
                  <a:pt x="1335590" y="717710"/>
                </a:lnTo>
                <a:cubicBezTo>
                  <a:pt x="1339643" y="717710"/>
                  <a:pt x="1339643" y="717710"/>
                  <a:pt x="1339643" y="715549"/>
                </a:cubicBezTo>
                <a:lnTo>
                  <a:pt x="1339643" y="700416"/>
                </a:lnTo>
                <a:lnTo>
                  <a:pt x="1341163" y="700416"/>
                </a:lnTo>
                <a:lnTo>
                  <a:pt x="1351803" y="700416"/>
                </a:lnTo>
                <a:lnTo>
                  <a:pt x="1351803" y="702037"/>
                </a:lnTo>
                <a:lnTo>
                  <a:pt x="1351803" y="713387"/>
                </a:lnTo>
                <a:lnTo>
                  <a:pt x="1382204" y="713387"/>
                </a:lnTo>
                <a:lnTo>
                  <a:pt x="1382204" y="676637"/>
                </a:lnTo>
                <a:lnTo>
                  <a:pt x="1383470" y="676637"/>
                </a:lnTo>
                <a:lnTo>
                  <a:pt x="1392337" y="676637"/>
                </a:lnTo>
                <a:lnTo>
                  <a:pt x="1392337" y="698254"/>
                </a:lnTo>
                <a:cubicBezTo>
                  <a:pt x="1394364" y="698254"/>
                  <a:pt x="1394364" y="698254"/>
                  <a:pt x="1394364" y="665828"/>
                </a:cubicBezTo>
                <a:lnTo>
                  <a:pt x="1416657" y="665828"/>
                </a:lnTo>
                <a:lnTo>
                  <a:pt x="1416657" y="664206"/>
                </a:lnTo>
                <a:lnTo>
                  <a:pt x="1416657" y="652857"/>
                </a:lnTo>
                <a:lnTo>
                  <a:pt x="1417417" y="652857"/>
                </a:lnTo>
                <a:lnTo>
                  <a:pt x="1422737" y="652857"/>
                </a:lnTo>
                <a:lnTo>
                  <a:pt x="1422737" y="650966"/>
                </a:lnTo>
                <a:lnTo>
                  <a:pt x="1422737" y="637725"/>
                </a:lnTo>
                <a:lnTo>
                  <a:pt x="1426791" y="644210"/>
                </a:lnTo>
                <a:lnTo>
                  <a:pt x="1429071" y="644210"/>
                </a:lnTo>
                <a:lnTo>
                  <a:pt x="1445031" y="644210"/>
                </a:lnTo>
                <a:lnTo>
                  <a:pt x="1445031" y="643399"/>
                </a:lnTo>
                <a:lnTo>
                  <a:pt x="1445031" y="637725"/>
                </a:lnTo>
                <a:lnTo>
                  <a:pt x="1445791" y="637725"/>
                </a:lnTo>
                <a:lnTo>
                  <a:pt x="1451111" y="637725"/>
                </a:lnTo>
                <a:lnTo>
                  <a:pt x="1451111" y="639076"/>
                </a:lnTo>
                <a:lnTo>
                  <a:pt x="1451111" y="648534"/>
                </a:lnTo>
                <a:lnTo>
                  <a:pt x="1489618" y="648534"/>
                </a:lnTo>
                <a:lnTo>
                  <a:pt x="1489618" y="786887"/>
                </a:lnTo>
                <a:lnTo>
                  <a:pt x="1491138" y="786887"/>
                </a:lnTo>
                <a:lnTo>
                  <a:pt x="1501778" y="786887"/>
                </a:lnTo>
                <a:lnTo>
                  <a:pt x="1501778" y="773917"/>
                </a:lnTo>
                <a:lnTo>
                  <a:pt x="1505832" y="773917"/>
                </a:lnTo>
                <a:lnTo>
                  <a:pt x="1505832" y="786887"/>
                </a:lnTo>
                <a:lnTo>
                  <a:pt x="1536232" y="786887"/>
                </a:lnTo>
                <a:lnTo>
                  <a:pt x="1536232" y="756622"/>
                </a:lnTo>
                <a:lnTo>
                  <a:pt x="1548392" y="756622"/>
                </a:lnTo>
                <a:lnTo>
                  <a:pt x="1560552" y="754461"/>
                </a:lnTo>
                <a:cubicBezTo>
                  <a:pt x="1562579" y="754461"/>
                  <a:pt x="1562579" y="756622"/>
                  <a:pt x="1564606" y="756622"/>
                </a:cubicBezTo>
                <a:lnTo>
                  <a:pt x="1574739" y="756622"/>
                </a:lnTo>
                <a:lnTo>
                  <a:pt x="1574739" y="786887"/>
                </a:lnTo>
                <a:lnTo>
                  <a:pt x="1582846" y="786887"/>
                </a:lnTo>
                <a:lnTo>
                  <a:pt x="1582846" y="804182"/>
                </a:lnTo>
                <a:lnTo>
                  <a:pt x="1592182" y="805087"/>
                </a:lnTo>
                <a:lnTo>
                  <a:pt x="1605140" y="805087"/>
                </a:lnTo>
                <a:lnTo>
                  <a:pt x="1605140" y="789049"/>
                </a:lnTo>
                <a:lnTo>
                  <a:pt x="1673096" y="789049"/>
                </a:lnTo>
                <a:lnTo>
                  <a:pt x="1673096" y="703796"/>
                </a:lnTo>
                <a:lnTo>
                  <a:pt x="1745104" y="703796"/>
                </a:lnTo>
                <a:lnTo>
                  <a:pt x="1745104" y="782564"/>
                </a:lnTo>
                <a:lnTo>
                  <a:pt x="1747008" y="782564"/>
                </a:lnTo>
                <a:lnTo>
                  <a:pt x="1748250" y="805087"/>
                </a:lnTo>
                <a:lnTo>
                  <a:pt x="1757926" y="805087"/>
                </a:lnTo>
                <a:cubicBezTo>
                  <a:pt x="1758462" y="797873"/>
                  <a:pt x="1759168" y="790219"/>
                  <a:pt x="1759168" y="782564"/>
                </a:cubicBezTo>
                <a:lnTo>
                  <a:pt x="1765248" y="782564"/>
                </a:lnTo>
                <a:lnTo>
                  <a:pt x="1766490" y="805087"/>
                </a:lnTo>
                <a:lnTo>
                  <a:pt x="1817112" y="805087"/>
                </a:lnTo>
                <a:lnTo>
                  <a:pt x="1817112" y="642059"/>
                </a:lnTo>
                <a:lnTo>
                  <a:pt x="2014439" y="642059"/>
                </a:lnTo>
                <a:lnTo>
                  <a:pt x="2014439" y="805087"/>
                </a:lnTo>
                <a:lnTo>
                  <a:pt x="2033136" y="805087"/>
                </a:lnTo>
                <a:lnTo>
                  <a:pt x="2033136" y="722394"/>
                </a:lnTo>
                <a:lnTo>
                  <a:pt x="2128256" y="722394"/>
                </a:lnTo>
                <a:cubicBezTo>
                  <a:pt x="2132331" y="616373"/>
                  <a:pt x="2135709" y="510899"/>
                  <a:pt x="2140186" y="404253"/>
                </a:cubicBezTo>
                <a:cubicBezTo>
                  <a:pt x="2130053" y="404253"/>
                  <a:pt x="2105733" y="391282"/>
                  <a:pt x="2128026" y="382635"/>
                </a:cubicBezTo>
                <a:cubicBezTo>
                  <a:pt x="2125999" y="380473"/>
                  <a:pt x="2123973" y="378311"/>
                  <a:pt x="2121946" y="378311"/>
                </a:cubicBezTo>
                <a:cubicBezTo>
                  <a:pt x="2121946" y="365341"/>
                  <a:pt x="2119919" y="363179"/>
                  <a:pt x="2130053" y="354532"/>
                </a:cubicBezTo>
                <a:lnTo>
                  <a:pt x="2130053" y="337238"/>
                </a:lnTo>
                <a:lnTo>
                  <a:pt x="2144240" y="337238"/>
                </a:lnTo>
                <a:lnTo>
                  <a:pt x="2144240" y="315620"/>
                </a:lnTo>
                <a:cubicBezTo>
                  <a:pt x="2144240" y="313458"/>
                  <a:pt x="2146266" y="313458"/>
                  <a:pt x="2146266" y="311296"/>
                </a:cubicBezTo>
                <a:lnTo>
                  <a:pt x="2146266" y="233472"/>
                </a:lnTo>
                <a:cubicBezTo>
                  <a:pt x="2146266" y="231310"/>
                  <a:pt x="2144240" y="229149"/>
                  <a:pt x="2144240" y="226987"/>
                </a:cubicBezTo>
                <a:lnTo>
                  <a:pt x="2150320" y="220501"/>
                </a:lnTo>
                <a:lnTo>
                  <a:pt x="2150320" y="162133"/>
                </a:lnTo>
                <a:cubicBezTo>
                  <a:pt x="2150320" y="159972"/>
                  <a:pt x="2150320" y="159972"/>
                  <a:pt x="2152346" y="157810"/>
                </a:cubicBezTo>
                <a:lnTo>
                  <a:pt x="2152346" y="101604"/>
                </a:lnTo>
                <a:cubicBezTo>
                  <a:pt x="2154373" y="92957"/>
                  <a:pt x="2154373" y="88633"/>
                  <a:pt x="2154373" y="82148"/>
                </a:cubicBezTo>
                <a:cubicBezTo>
                  <a:pt x="2158427" y="88633"/>
                  <a:pt x="2158427" y="92957"/>
                  <a:pt x="2158427" y="99442"/>
                </a:cubicBezTo>
                <a:cubicBezTo>
                  <a:pt x="2160453" y="121060"/>
                  <a:pt x="2160453" y="140516"/>
                  <a:pt x="2160453" y="157810"/>
                </a:cubicBezTo>
                <a:cubicBezTo>
                  <a:pt x="2162480" y="181589"/>
                  <a:pt x="2162480" y="201045"/>
                  <a:pt x="2162480" y="220501"/>
                </a:cubicBezTo>
                <a:lnTo>
                  <a:pt x="2168560" y="226987"/>
                </a:lnTo>
                <a:cubicBezTo>
                  <a:pt x="2168560" y="229149"/>
                  <a:pt x="2166533" y="231310"/>
                  <a:pt x="2166533" y="233472"/>
                </a:cubicBezTo>
                <a:lnTo>
                  <a:pt x="2166533" y="311296"/>
                </a:lnTo>
                <a:cubicBezTo>
                  <a:pt x="2166533" y="313458"/>
                  <a:pt x="2168560" y="313458"/>
                  <a:pt x="2168560" y="315620"/>
                </a:cubicBezTo>
                <a:lnTo>
                  <a:pt x="2168560" y="337238"/>
                </a:lnTo>
                <a:lnTo>
                  <a:pt x="2182747" y="337238"/>
                </a:lnTo>
                <a:lnTo>
                  <a:pt x="2182747" y="354532"/>
                </a:lnTo>
                <a:cubicBezTo>
                  <a:pt x="2190854" y="363179"/>
                  <a:pt x="2190854" y="363179"/>
                  <a:pt x="2190854" y="378311"/>
                </a:cubicBezTo>
                <a:cubicBezTo>
                  <a:pt x="2188827" y="378311"/>
                  <a:pt x="2186800" y="380473"/>
                  <a:pt x="2184774" y="382635"/>
                </a:cubicBezTo>
                <a:cubicBezTo>
                  <a:pt x="2205040" y="393444"/>
                  <a:pt x="2180720" y="402091"/>
                  <a:pt x="2172613" y="404253"/>
                </a:cubicBezTo>
                <a:cubicBezTo>
                  <a:pt x="2174640" y="488562"/>
                  <a:pt x="2178693" y="572871"/>
                  <a:pt x="2180720" y="657181"/>
                </a:cubicBezTo>
                <a:lnTo>
                  <a:pt x="2245574" y="657181"/>
                </a:lnTo>
                <a:lnTo>
                  <a:pt x="2245574" y="732843"/>
                </a:lnTo>
                <a:lnTo>
                  <a:pt x="2253681" y="732843"/>
                </a:lnTo>
                <a:cubicBezTo>
                  <a:pt x="2253681" y="730681"/>
                  <a:pt x="2255708" y="728519"/>
                  <a:pt x="2255708" y="726358"/>
                </a:cubicBezTo>
                <a:lnTo>
                  <a:pt x="2261788" y="726358"/>
                </a:lnTo>
                <a:cubicBezTo>
                  <a:pt x="2261788" y="728519"/>
                  <a:pt x="2261788" y="730681"/>
                  <a:pt x="2263815" y="735005"/>
                </a:cubicBezTo>
                <a:lnTo>
                  <a:pt x="2275975" y="735005"/>
                </a:lnTo>
                <a:lnTo>
                  <a:pt x="2275975" y="728519"/>
                </a:lnTo>
                <a:lnTo>
                  <a:pt x="2298268" y="728519"/>
                </a:lnTo>
                <a:lnTo>
                  <a:pt x="2298268" y="735005"/>
                </a:lnTo>
                <a:lnTo>
                  <a:pt x="2318535" y="735005"/>
                </a:lnTo>
                <a:lnTo>
                  <a:pt x="2318535" y="780402"/>
                </a:lnTo>
                <a:lnTo>
                  <a:pt x="2332722" y="780402"/>
                </a:lnTo>
                <a:lnTo>
                  <a:pt x="2332722" y="767431"/>
                </a:lnTo>
                <a:lnTo>
                  <a:pt x="2348936" y="767431"/>
                </a:lnTo>
                <a:lnTo>
                  <a:pt x="2348936" y="588004"/>
                </a:lnTo>
                <a:lnTo>
                  <a:pt x="2355016" y="581518"/>
                </a:lnTo>
                <a:lnTo>
                  <a:pt x="2427977" y="581518"/>
                </a:lnTo>
                <a:lnTo>
                  <a:pt x="2427977" y="590166"/>
                </a:lnTo>
                <a:lnTo>
                  <a:pt x="2438110" y="590166"/>
                </a:lnTo>
                <a:lnTo>
                  <a:pt x="2438110" y="704740"/>
                </a:lnTo>
                <a:lnTo>
                  <a:pt x="2460404" y="704740"/>
                </a:lnTo>
                <a:lnTo>
                  <a:pt x="2460404" y="637725"/>
                </a:lnTo>
                <a:lnTo>
                  <a:pt x="2486751" y="637725"/>
                </a:lnTo>
                <a:cubicBezTo>
                  <a:pt x="2488777" y="637725"/>
                  <a:pt x="2488777" y="635563"/>
                  <a:pt x="2490804" y="633401"/>
                </a:cubicBezTo>
                <a:lnTo>
                  <a:pt x="2498911" y="633401"/>
                </a:lnTo>
                <a:cubicBezTo>
                  <a:pt x="2500937" y="635563"/>
                  <a:pt x="2500937" y="637725"/>
                  <a:pt x="2502964" y="637725"/>
                </a:cubicBezTo>
                <a:lnTo>
                  <a:pt x="2525258" y="637725"/>
                </a:lnTo>
                <a:lnTo>
                  <a:pt x="2525258" y="520989"/>
                </a:lnTo>
                <a:cubicBezTo>
                  <a:pt x="2525272" y="520986"/>
                  <a:pt x="2526139" y="520822"/>
                  <a:pt x="2582005" y="510180"/>
                </a:cubicBezTo>
                <a:lnTo>
                  <a:pt x="2582005" y="511261"/>
                </a:lnTo>
                <a:lnTo>
                  <a:pt x="2582005" y="518827"/>
                </a:lnTo>
                <a:lnTo>
                  <a:pt x="2608352" y="518827"/>
                </a:lnTo>
                <a:lnTo>
                  <a:pt x="2608352" y="773917"/>
                </a:lnTo>
                <a:lnTo>
                  <a:pt x="2630646" y="773917"/>
                </a:lnTo>
                <a:lnTo>
                  <a:pt x="2630646" y="769593"/>
                </a:lnTo>
                <a:lnTo>
                  <a:pt x="2642806" y="769593"/>
                </a:lnTo>
                <a:lnTo>
                  <a:pt x="2642806" y="773917"/>
                </a:lnTo>
                <a:lnTo>
                  <a:pt x="2667126" y="773917"/>
                </a:lnTo>
                <a:lnTo>
                  <a:pt x="2667126" y="760946"/>
                </a:lnTo>
                <a:lnTo>
                  <a:pt x="2695500" y="760946"/>
                </a:lnTo>
                <a:cubicBezTo>
                  <a:pt x="2699553" y="756622"/>
                  <a:pt x="2703607" y="756622"/>
                  <a:pt x="2707660" y="756622"/>
                </a:cubicBezTo>
                <a:cubicBezTo>
                  <a:pt x="2713740" y="760946"/>
                  <a:pt x="2721847" y="760946"/>
                  <a:pt x="2727927" y="760946"/>
                </a:cubicBezTo>
                <a:lnTo>
                  <a:pt x="2727927" y="743652"/>
                </a:lnTo>
                <a:lnTo>
                  <a:pt x="2736034" y="743652"/>
                </a:lnTo>
                <a:lnTo>
                  <a:pt x="2736034" y="730681"/>
                </a:lnTo>
                <a:lnTo>
                  <a:pt x="2792781" y="730681"/>
                </a:lnTo>
                <a:lnTo>
                  <a:pt x="2792781" y="700416"/>
                </a:lnTo>
                <a:lnTo>
                  <a:pt x="2811021" y="700416"/>
                </a:lnTo>
                <a:lnTo>
                  <a:pt x="2811021" y="693931"/>
                </a:lnTo>
                <a:lnTo>
                  <a:pt x="2823181" y="693931"/>
                </a:lnTo>
                <a:lnTo>
                  <a:pt x="2823181" y="700416"/>
                </a:lnTo>
                <a:lnTo>
                  <a:pt x="2839395" y="700416"/>
                </a:lnTo>
                <a:lnTo>
                  <a:pt x="2839395" y="750137"/>
                </a:lnTo>
                <a:lnTo>
                  <a:pt x="2871822" y="750137"/>
                </a:lnTo>
                <a:lnTo>
                  <a:pt x="2871822" y="724196"/>
                </a:lnTo>
                <a:lnTo>
                  <a:pt x="2910329" y="724196"/>
                </a:lnTo>
                <a:lnTo>
                  <a:pt x="2910329" y="693931"/>
                </a:lnTo>
                <a:lnTo>
                  <a:pt x="2958970" y="693931"/>
                </a:lnTo>
                <a:lnTo>
                  <a:pt x="2958970" y="805087"/>
                </a:lnTo>
                <a:lnTo>
                  <a:pt x="2958970" y="818866"/>
                </a:lnTo>
                <a:lnTo>
                  <a:pt x="2968113" y="818866"/>
                </a:lnTo>
                <a:lnTo>
                  <a:pt x="2968113" y="762555"/>
                </a:lnTo>
                <a:lnTo>
                  <a:pt x="2971450" y="756622"/>
                </a:lnTo>
                <a:lnTo>
                  <a:pt x="2971450" y="758514"/>
                </a:lnTo>
                <a:lnTo>
                  <a:pt x="2971450" y="771755"/>
                </a:lnTo>
                <a:cubicBezTo>
                  <a:pt x="2975503" y="771755"/>
                  <a:pt x="2975503" y="771755"/>
                  <a:pt x="2975503" y="726358"/>
                </a:cubicBezTo>
                <a:lnTo>
                  <a:pt x="2976263" y="726358"/>
                </a:lnTo>
                <a:lnTo>
                  <a:pt x="2981583" y="726358"/>
                </a:lnTo>
                <a:lnTo>
                  <a:pt x="2981583" y="661504"/>
                </a:lnTo>
                <a:lnTo>
                  <a:pt x="2982597" y="661504"/>
                </a:lnTo>
                <a:lnTo>
                  <a:pt x="2989690" y="661504"/>
                </a:lnTo>
                <a:cubicBezTo>
                  <a:pt x="2989696" y="661483"/>
                  <a:pt x="2989960" y="660543"/>
                  <a:pt x="3001850" y="618269"/>
                </a:cubicBezTo>
                <a:lnTo>
                  <a:pt x="3003117" y="618269"/>
                </a:lnTo>
                <a:lnTo>
                  <a:pt x="3011984" y="618269"/>
                </a:lnTo>
                <a:cubicBezTo>
                  <a:pt x="3011989" y="618292"/>
                  <a:pt x="3012215" y="619258"/>
                  <a:pt x="3022117" y="661504"/>
                </a:cubicBezTo>
                <a:lnTo>
                  <a:pt x="3023130" y="661504"/>
                </a:lnTo>
                <a:lnTo>
                  <a:pt x="3030224" y="661504"/>
                </a:lnTo>
                <a:lnTo>
                  <a:pt x="3030224" y="700416"/>
                </a:lnTo>
                <a:lnTo>
                  <a:pt x="3031997" y="700416"/>
                </a:lnTo>
                <a:lnTo>
                  <a:pt x="3044411" y="700416"/>
                </a:lnTo>
                <a:lnTo>
                  <a:pt x="3044411" y="702578"/>
                </a:lnTo>
                <a:lnTo>
                  <a:pt x="3044411" y="717710"/>
                </a:lnTo>
                <a:cubicBezTo>
                  <a:pt x="3048464" y="717710"/>
                  <a:pt x="3048464" y="717710"/>
                  <a:pt x="3048464" y="715549"/>
                </a:cubicBezTo>
                <a:lnTo>
                  <a:pt x="3048464" y="700416"/>
                </a:lnTo>
                <a:lnTo>
                  <a:pt x="3049984" y="700416"/>
                </a:lnTo>
                <a:lnTo>
                  <a:pt x="3060624" y="700416"/>
                </a:lnTo>
                <a:lnTo>
                  <a:pt x="3060624" y="702037"/>
                </a:lnTo>
                <a:lnTo>
                  <a:pt x="3060624" y="713387"/>
                </a:lnTo>
                <a:lnTo>
                  <a:pt x="3091025" y="713387"/>
                </a:lnTo>
                <a:lnTo>
                  <a:pt x="3091025" y="676637"/>
                </a:lnTo>
                <a:lnTo>
                  <a:pt x="3092291" y="676637"/>
                </a:lnTo>
                <a:lnTo>
                  <a:pt x="3101158" y="676637"/>
                </a:lnTo>
                <a:lnTo>
                  <a:pt x="3101158" y="698254"/>
                </a:lnTo>
                <a:cubicBezTo>
                  <a:pt x="3103185" y="698254"/>
                  <a:pt x="3103185" y="698254"/>
                  <a:pt x="3103185" y="665828"/>
                </a:cubicBezTo>
                <a:lnTo>
                  <a:pt x="3125478" y="665828"/>
                </a:lnTo>
                <a:lnTo>
                  <a:pt x="3125478" y="664206"/>
                </a:lnTo>
                <a:lnTo>
                  <a:pt x="3125478" y="652857"/>
                </a:lnTo>
                <a:lnTo>
                  <a:pt x="3126238" y="652857"/>
                </a:lnTo>
                <a:lnTo>
                  <a:pt x="3131558" y="652857"/>
                </a:lnTo>
                <a:lnTo>
                  <a:pt x="3131558" y="650966"/>
                </a:lnTo>
                <a:lnTo>
                  <a:pt x="3131558" y="637725"/>
                </a:lnTo>
                <a:lnTo>
                  <a:pt x="3135612" y="644210"/>
                </a:lnTo>
                <a:lnTo>
                  <a:pt x="3137892" y="644210"/>
                </a:lnTo>
                <a:lnTo>
                  <a:pt x="3153852" y="644210"/>
                </a:lnTo>
                <a:lnTo>
                  <a:pt x="3153852" y="643399"/>
                </a:lnTo>
                <a:lnTo>
                  <a:pt x="3153852" y="637725"/>
                </a:lnTo>
                <a:lnTo>
                  <a:pt x="3154612" y="637725"/>
                </a:lnTo>
                <a:lnTo>
                  <a:pt x="3159932" y="637725"/>
                </a:lnTo>
                <a:lnTo>
                  <a:pt x="3159932" y="639076"/>
                </a:lnTo>
                <a:lnTo>
                  <a:pt x="3159932" y="648534"/>
                </a:lnTo>
                <a:lnTo>
                  <a:pt x="3195788" y="648534"/>
                </a:lnTo>
                <a:lnTo>
                  <a:pt x="3195788" y="1159457"/>
                </a:lnTo>
                <a:lnTo>
                  <a:pt x="3031533" y="1159331"/>
                </a:lnTo>
                <a:lnTo>
                  <a:pt x="3031520" y="1160647"/>
                </a:lnTo>
                <a:lnTo>
                  <a:pt x="2054" y="1158314"/>
                </a:lnTo>
                <a:cubicBezTo>
                  <a:pt x="1369" y="1010750"/>
                  <a:pt x="685" y="871760"/>
                  <a:pt x="0" y="724196"/>
                </a:cubicBezTo>
                <a:lnTo>
                  <a:pt x="20267" y="724196"/>
                </a:lnTo>
                <a:cubicBezTo>
                  <a:pt x="20271" y="724190"/>
                  <a:pt x="20308" y="724108"/>
                  <a:pt x="20774" y="723115"/>
                </a:cubicBezTo>
                <a:lnTo>
                  <a:pt x="24320" y="715549"/>
                </a:lnTo>
                <a:cubicBezTo>
                  <a:pt x="24329" y="715550"/>
                  <a:pt x="24442" y="715568"/>
                  <a:pt x="26094" y="715819"/>
                </a:cubicBezTo>
                <a:lnTo>
                  <a:pt x="38507" y="717710"/>
                </a:lnTo>
                <a:cubicBezTo>
                  <a:pt x="38510" y="717720"/>
                  <a:pt x="38548" y="717821"/>
                  <a:pt x="39014" y="719062"/>
                </a:cubicBezTo>
                <a:lnTo>
                  <a:pt x="42560" y="728519"/>
                </a:lnTo>
                <a:cubicBezTo>
                  <a:pt x="42574" y="728520"/>
                  <a:pt x="43170" y="728570"/>
                  <a:pt x="68907" y="730681"/>
                </a:cubicBezTo>
                <a:lnTo>
                  <a:pt x="68907" y="607460"/>
                </a:lnTo>
                <a:lnTo>
                  <a:pt x="70934" y="607460"/>
                </a:lnTo>
                <a:lnTo>
                  <a:pt x="85121" y="607460"/>
                </a:lnTo>
                <a:lnTo>
                  <a:pt x="85121" y="471268"/>
                </a:lnTo>
                <a:lnTo>
                  <a:pt x="86894" y="471268"/>
                </a:lnTo>
                <a:lnTo>
                  <a:pt x="99308" y="471268"/>
                </a:lnTo>
                <a:lnTo>
                  <a:pt x="99308" y="356694"/>
                </a:lnTo>
                <a:cubicBezTo>
                  <a:pt x="103361" y="354532"/>
                  <a:pt x="103361" y="354532"/>
                  <a:pt x="103361" y="328590"/>
                </a:cubicBezTo>
                <a:lnTo>
                  <a:pt x="105388" y="328590"/>
                </a:lnTo>
                <a:lnTo>
                  <a:pt x="119575" y="328590"/>
                </a:lnTo>
                <a:cubicBezTo>
                  <a:pt x="119586" y="328567"/>
                  <a:pt x="120192" y="327200"/>
                  <a:pt x="156055" y="246443"/>
                </a:cubicBezTo>
                <a:cubicBezTo>
                  <a:pt x="156055" y="246429"/>
                  <a:pt x="156089" y="244478"/>
                  <a:pt x="160109" y="0"/>
                </a:cubicBezTo>
                <a:close/>
              </a:path>
            </a:pathLst>
          </a:custGeom>
          <a:solidFill>
            <a:schemeClr val="accent1">
              <a:alpha val="4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701" u="none" cap="none" strike="noStrike">
              <a:solidFill>
                <a:schemeClr val="lt1"/>
              </a:solidFill>
              <a:latin typeface="Arial"/>
              <a:ea typeface="Arial"/>
              <a:cs typeface="Arial"/>
              <a:sym typeface="Arial"/>
            </a:endParaRPr>
          </a:p>
        </p:txBody>
      </p:sp>
      <p:sp>
        <p:nvSpPr>
          <p:cNvPr id="22" name="Google Shape;22;p20"/>
          <p:cNvSpPr/>
          <p:nvPr/>
        </p:nvSpPr>
        <p:spPr>
          <a:xfrm>
            <a:off x="4287033" y="4958722"/>
            <a:ext cx="4287033" cy="1552879"/>
          </a:xfrm>
          <a:custGeom>
            <a:rect b="b" l="l" r="r" t="t"/>
            <a:pathLst>
              <a:path extrusionOk="0" h="1160647" w="3195788">
                <a:moveTo>
                  <a:pt x="160109" y="0"/>
                </a:moveTo>
                <a:cubicBezTo>
                  <a:pt x="160109" y="18"/>
                  <a:pt x="160125" y="2040"/>
                  <a:pt x="162135" y="246443"/>
                </a:cubicBezTo>
                <a:cubicBezTo>
                  <a:pt x="162147" y="246467"/>
                  <a:pt x="162792" y="247808"/>
                  <a:pt x="200642" y="326429"/>
                </a:cubicBezTo>
                <a:lnTo>
                  <a:pt x="202669" y="326429"/>
                </a:lnTo>
                <a:lnTo>
                  <a:pt x="216856" y="326429"/>
                </a:lnTo>
                <a:lnTo>
                  <a:pt x="216856" y="350208"/>
                </a:lnTo>
                <a:cubicBezTo>
                  <a:pt x="216858" y="350214"/>
                  <a:pt x="216896" y="350272"/>
                  <a:pt x="217363" y="351019"/>
                </a:cubicBezTo>
                <a:lnTo>
                  <a:pt x="220909" y="356694"/>
                </a:lnTo>
                <a:lnTo>
                  <a:pt x="220909" y="471268"/>
                </a:lnTo>
                <a:lnTo>
                  <a:pt x="223189" y="471268"/>
                </a:lnTo>
                <a:lnTo>
                  <a:pt x="239150" y="471268"/>
                </a:lnTo>
                <a:lnTo>
                  <a:pt x="239150" y="611783"/>
                </a:lnTo>
                <a:cubicBezTo>
                  <a:pt x="239160" y="611782"/>
                  <a:pt x="239272" y="611761"/>
                  <a:pt x="240670" y="611513"/>
                </a:cubicBezTo>
                <a:lnTo>
                  <a:pt x="251310" y="609622"/>
                </a:lnTo>
                <a:cubicBezTo>
                  <a:pt x="251310" y="609644"/>
                  <a:pt x="251280" y="610978"/>
                  <a:pt x="249283" y="698254"/>
                </a:cubicBezTo>
                <a:cubicBezTo>
                  <a:pt x="249293" y="698256"/>
                  <a:pt x="249404" y="698276"/>
                  <a:pt x="250803" y="698525"/>
                </a:cubicBezTo>
                <a:lnTo>
                  <a:pt x="261443" y="700416"/>
                </a:lnTo>
                <a:cubicBezTo>
                  <a:pt x="261445" y="700423"/>
                  <a:pt x="261465" y="700487"/>
                  <a:pt x="261696" y="701227"/>
                </a:cubicBezTo>
                <a:lnTo>
                  <a:pt x="263470" y="706902"/>
                </a:lnTo>
                <a:cubicBezTo>
                  <a:pt x="263472" y="706893"/>
                  <a:pt x="263517" y="706750"/>
                  <a:pt x="264230" y="704470"/>
                </a:cubicBezTo>
                <a:lnTo>
                  <a:pt x="269550" y="687446"/>
                </a:lnTo>
                <a:lnTo>
                  <a:pt x="271323" y="687446"/>
                </a:lnTo>
                <a:lnTo>
                  <a:pt x="283737" y="687446"/>
                </a:lnTo>
                <a:lnTo>
                  <a:pt x="283737" y="719872"/>
                </a:lnTo>
                <a:cubicBezTo>
                  <a:pt x="283743" y="719877"/>
                  <a:pt x="283820" y="719917"/>
                  <a:pt x="284750" y="720413"/>
                </a:cubicBezTo>
                <a:lnTo>
                  <a:pt x="291844" y="724196"/>
                </a:lnTo>
                <a:lnTo>
                  <a:pt x="291844" y="725547"/>
                </a:lnTo>
                <a:lnTo>
                  <a:pt x="291844" y="735005"/>
                </a:lnTo>
                <a:lnTo>
                  <a:pt x="336431" y="735005"/>
                </a:lnTo>
                <a:lnTo>
                  <a:pt x="336431" y="736086"/>
                </a:lnTo>
                <a:lnTo>
                  <a:pt x="336431" y="743652"/>
                </a:lnTo>
                <a:lnTo>
                  <a:pt x="338457" y="743652"/>
                </a:lnTo>
                <a:lnTo>
                  <a:pt x="352644" y="743652"/>
                </a:lnTo>
                <a:lnTo>
                  <a:pt x="352644" y="713387"/>
                </a:lnTo>
                <a:lnTo>
                  <a:pt x="397231" y="713387"/>
                </a:lnTo>
                <a:lnTo>
                  <a:pt x="397231" y="712036"/>
                </a:lnTo>
                <a:lnTo>
                  <a:pt x="397231" y="702578"/>
                </a:lnTo>
                <a:lnTo>
                  <a:pt x="398245" y="702578"/>
                </a:lnTo>
                <a:lnTo>
                  <a:pt x="405338" y="702578"/>
                </a:lnTo>
                <a:lnTo>
                  <a:pt x="405338" y="700687"/>
                </a:lnTo>
                <a:lnTo>
                  <a:pt x="405338" y="687446"/>
                </a:lnTo>
                <a:lnTo>
                  <a:pt x="406098" y="687446"/>
                </a:lnTo>
                <a:lnTo>
                  <a:pt x="411418" y="687446"/>
                </a:lnTo>
                <a:lnTo>
                  <a:pt x="411418" y="686365"/>
                </a:lnTo>
                <a:lnTo>
                  <a:pt x="411418" y="678798"/>
                </a:lnTo>
                <a:lnTo>
                  <a:pt x="413445" y="678798"/>
                </a:lnTo>
                <a:lnTo>
                  <a:pt x="427632" y="678798"/>
                </a:lnTo>
                <a:lnTo>
                  <a:pt x="427632" y="679879"/>
                </a:lnTo>
                <a:lnTo>
                  <a:pt x="427632" y="687446"/>
                </a:lnTo>
                <a:lnTo>
                  <a:pt x="449925" y="687446"/>
                </a:lnTo>
                <a:lnTo>
                  <a:pt x="449925" y="685554"/>
                </a:lnTo>
                <a:lnTo>
                  <a:pt x="449925" y="672313"/>
                </a:lnTo>
                <a:lnTo>
                  <a:pt x="451699" y="672313"/>
                </a:lnTo>
                <a:lnTo>
                  <a:pt x="464112" y="672313"/>
                </a:lnTo>
                <a:lnTo>
                  <a:pt x="464112" y="696093"/>
                </a:lnTo>
                <a:lnTo>
                  <a:pt x="465126" y="696093"/>
                </a:lnTo>
                <a:lnTo>
                  <a:pt x="472219" y="696093"/>
                </a:lnTo>
                <a:lnTo>
                  <a:pt x="472219" y="695012"/>
                </a:lnTo>
                <a:lnTo>
                  <a:pt x="472219" y="687446"/>
                </a:lnTo>
                <a:lnTo>
                  <a:pt x="473992" y="687446"/>
                </a:lnTo>
                <a:lnTo>
                  <a:pt x="486406" y="687446"/>
                </a:lnTo>
                <a:lnTo>
                  <a:pt x="486406" y="713387"/>
                </a:lnTo>
                <a:lnTo>
                  <a:pt x="488433" y="713387"/>
                </a:lnTo>
                <a:lnTo>
                  <a:pt x="502619" y="713387"/>
                </a:lnTo>
                <a:lnTo>
                  <a:pt x="502619" y="715008"/>
                </a:lnTo>
                <a:lnTo>
                  <a:pt x="502619" y="726358"/>
                </a:lnTo>
                <a:lnTo>
                  <a:pt x="503379" y="726358"/>
                </a:lnTo>
                <a:lnTo>
                  <a:pt x="508700" y="726358"/>
                </a:lnTo>
                <a:lnTo>
                  <a:pt x="508700" y="725547"/>
                </a:lnTo>
                <a:lnTo>
                  <a:pt x="508700" y="719872"/>
                </a:lnTo>
                <a:lnTo>
                  <a:pt x="539100" y="719872"/>
                </a:lnTo>
                <a:lnTo>
                  <a:pt x="539100" y="743652"/>
                </a:lnTo>
                <a:lnTo>
                  <a:pt x="540113" y="743652"/>
                </a:lnTo>
                <a:lnTo>
                  <a:pt x="547207" y="743652"/>
                </a:lnTo>
                <a:lnTo>
                  <a:pt x="547207" y="744733"/>
                </a:lnTo>
                <a:lnTo>
                  <a:pt x="547207" y="752299"/>
                </a:lnTo>
                <a:lnTo>
                  <a:pt x="547967" y="752299"/>
                </a:lnTo>
                <a:lnTo>
                  <a:pt x="553287" y="752299"/>
                </a:lnTo>
                <a:lnTo>
                  <a:pt x="553287" y="750137"/>
                </a:lnTo>
                <a:lnTo>
                  <a:pt x="553287" y="735005"/>
                </a:lnTo>
                <a:lnTo>
                  <a:pt x="554300" y="735005"/>
                </a:lnTo>
                <a:lnTo>
                  <a:pt x="561394" y="735005"/>
                </a:lnTo>
                <a:lnTo>
                  <a:pt x="561394" y="736086"/>
                </a:lnTo>
                <a:lnTo>
                  <a:pt x="561394" y="743652"/>
                </a:lnTo>
                <a:lnTo>
                  <a:pt x="566714" y="741659"/>
                </a:lnTo>
                <a:cubicBezTo>
                  <a:pt x="567474" y="741287"/>
                  <a:pt x="567474" y="741085"/>
                  <a:pt x="567474" y="740679"/>
                </a:cubicBezTo>
                <a:lnTo>
                  <a:pt x="567474" y="735005"/>
                </a:lnTo>
                <a:lnTo>
                  <a:pt x="605981" y="735005"/>
                </a:lnTo>
                <a:lnTo>
                  <a:pt x="605981" y="758784"/>
                </a:lnTo>
                <a:lnTo>
                  <a:pt x="608007" y="758784"/>
                </a:lnTo>
                <a:lnTo>
                  <a:pt x="622194" y="758784"/>
                </a:lnTo>
                <a:lnTo>
                  <a:pt x="622194" y="759865"/>
                </a:lnTo>
                <a:lnTo>
                  <a:pt x="622194" y="767431"/>
                </a:lnTo>
                <a:lnTo>
                  <a:pt x="623968" y="767431"/>
                </a:lnTo>
                <a:lnTo>
                  <a:pt x="636381" y="767431"/>
                </a:lnTo>
                <a:lnTo>
                  <a:pt x="636381" y="743652"/>
                </a:lnTo>
                <a:lnTo>
                  <a:pt x="637394" y="743652"/>
                </a:lnTo>
                <a:lnTo>
                  <a:pt x="644488" y="743652"/>
                </a:lnTo>
                <a:lnTo>
                  <a:pt x="644488" y="711225"/>
                </a:lnTo>
                <a:lnTo>
                  <a:pt x="645501" y="711225"/>
                </a:lnTo>
                <a:lnTo>
                  <a:pt x="652595" y="711225"/>
                </a:lnTo>
                <a:lnTo>
                  <a:pt x="652595" y="709334"/>
                </a:lnTo>
                <a:lnTo>
                  <a:pt x="652595" y="696093"/>
                </a:lnTo>
                <a:cubicBezTo>
                  <a:pt x="650568" y="696093"/>
                  <a:pt x="650568" y="696093"/>
                  <a:pt x="651328" y="694471"/>
                </a:cubicBezTo>
                <a:lnTo>
                  <a:pt x="656648" y="683122"/>
                </a:lnTo>
                <a:cubicBezTo>
                  <a:pt x="656653" y="683139"/>
                  <a:pt x="656848" y="683813"/>
                  <a:pt x="664755" y="711225"/>
                </a:cubicBezTo>
                <a:lnTo>
                  <a:pt x="665515" y="711225"/>
                </a:lnTo>
                <a:lnTo>
                  <a:pt x="670835" y="711225"/>
                </a:lnTo>
                <a:lnTo>
                  <a:pt x="670835" y="605298"/>
                </a:lnTo>
                <a:lnTo>
                  <a:pt x="672355" y="605298"/>
                </a:lnTo>
                <a:lnTo>
                  <a:pt x="682995" y="605298"/>
                </a:lnTo>
                <a:lnTo>
                  <a:pt x="682995" y="557739"/>
                </a:lnTo>
                <a:lnTo>
                  <a:pt x="709342" y="557739"/>
                </a:lnTo>
                <a:lnTo>
                  <a:pt x="709342" y="536121"/>
                </a:lnTo>
                <a:lnTo>
                  <a:pt x="743796" y="536121"/>
                </a:lnTo>
                <a:lnTo>
                  <a:pt x="743796" y="538553"/>
                </a:lnTo>
                <a:lnTo>
                  <a:pt x="743796" y="555577"/>
                </a:lnTo>
                <a:lnTo>
                  <a:pt x="746076" y="555577"/>
                </a:lnTo>
                <a:lnTo>
                  <a:pt x="762036" y="555577"/>
                </a:lnTo>
                <a:lnTo>
                  <a:pt x="762036" y="603136"/>
                </a:lnTo>
                <a:lnTo>
                  <a:pt x="763049" y="603136"/>
                </a:lnTo>
                <a:lnTo>
                  <a:pt x="770143" y="603136"/>
                </a:lnTo>
                <a:lnTo>
                  <a:pt x="784330" y="607460"/>
                </a:lnTo>
                <a:lnTo>
                  <a:pt x="784330" y="646372"/>
                </a:lnTo>
                <a:lnTo>
                  <a:pt x="785343" y="646372"/>
                </a:lnTo>
                <a:lnTo>
                  <a:pt x="792436" y="646372"/>
                </a:lnTo>
                <a:lnTo>
                  <a:pt x="792436" y="647993"/>
                </a:lnTo>
                <a:lnTo>
                  <a:pt x="792436" y="659342"/>
                </a:lnTo>
                <a:lnTo>
                  <a:pt x="794463" y="659342"/>
                </a:lnTo>
                <a:lnTo>
                  <a:pt x="808650" y="659342"/>
                </a:lnTo>
                <a:lnTo>
                  <a:pt x="814730" y="665828"/>
                </a:lnTo>
                <a:lnTo>
                  <a:pt x="814730" y="687446"/>
                </a:lnTo>
                <a:lnTo>
                  <a:pt x="817010" y="687446"/>
                </a:lnTo>
                <a:lnTo>
                  <a:pt x="832970" y="687446"/>
                </a:lnTo>
                <a:lnTo>
                  <a:pt x="832970" y="688526"/>
                </a:lnTo>
                <a:lnTo>
                  <a:pt x="832970" y="696093"/>
                </a:lnTo>
                <a:lnTo>
                  <a:pt x="834237" y="696093"/>
                </a:lnTo>
                <a:lnTo>
                  <a:pt x="843104" y="696093"/>
                </a:lnTo>
                <a:lnTo>
                  <a:pt x="843104" y="698254"/>
                </a:lnTo>
                <a:lnTo>
                  <a:pt x="843104" y="713387"/>
                </a:lnTo>
                <a:cubicBezTo>
                  <a:pt x="847157" y="713387"/>
                  <a:pt x="847157" y="713387"/>
                  <a:pt x="847157" y="711495"/>
                </a:cubicBezTo>
                <a:lnTo>
                  <a:pt x="847157" y="698254"/>
                </a:lnTo>
                <a:lnTo>
                  <a:pt x="848170" y="698254"/>
                </a:lnTo>
                <a:lnTo>
                  <a:pt x="855264" y="698254"/>
                </a:lnTo>
                <a:lnTo>
                  <a:pt x="855264" y="699876"/>
                </a:lnTo>
                <a:lnTo>
                  <a:pt x="855264" y="711225"/>
                </a:lnTo>
                <a:lnTo>
                  <a:pt x="856024" y="711225"/>
                </a:lnTo>
                <a:lnTo>
                  <a:pt x="861344" y="711225"/>
                </a:lnTo>
                <a:cubicBezTo>
                  <a:pt x="861344" y="706902"/>
                  <a:pt x="861344" y="706902"/>
                  <a:pt x="909984" y="706902"/>
                </a:cubicBezTo>
                <a:lnTo>
                  <a:pt x="909984" y="708253"/>
                </a:lnTo>
                <a:lnTo>
                  <a:pt x="909984" y="717710"/>
                </a:lnTo>
                <a:lnTo>
                  <a:pt x="910744" y="717710"/>
                </a:lnTo>
                <a:lnTo>
                  <a:pt x="916065" y="717710"/>
                </a:lnTo>
                <a:lnTo>
                  <a:pt x="916065" y="719872"/>
                </a:lnTo>
                <a:lnTo>
                  <a:pt x="916065" y="735005"/>
                </a:lnTo>
                <a:cubicBezTo>
                  <a:pt x="916073" y="735001"/>
                  <a:pt x="916189" y="734923"/>
                  <a:pt x="918091" y="733654"/>
                </a:cubicBezTo>
                <a:lnTo>
                  <a:pt x="932278" y="724196"/>
                </a:lnTo>
                <a:cubicBezTo>
                  <a:pt x="932280" y="724177"/>
                  <a:pt x="932411" y="723302"/>
                  <a:pt x="938358" y="683122"/>
                </a:cubicBezTo>
                <a:cubicBezTo>
                  <a:pt x="938367" y="683120"/>
                  <a:pt x="938436" y="683094"/>
                  <a:pt x="939118" y="682852"/>
                </a:cubicBezTo>
                <a:lnTo>
                  <a:pt x="944438" y="680960"/>
                </a:lnTo>
                <a:cubicBezTo>
                  <a:pt x="944438" y="680944"/>
                  <a:pt x="944471" y="679883"/>
                  <a:pt x="946465" y="611783"/>
                </a:cubicBezTo>
                <a:cubicBezTo>
                  <a:pt x="946465" y="611801"/>
                  <a:pt x="946498" y="612892"/>
                  <a:pt x="948492" y="680960"/>
                </a:cubicBezTo>
                <a:cubicBezTo>
                  <a:pt x="948501" y="680963"/>
                  <a:pt x="948572" y="680988"/>
                  <a:pt x="949252" y="681230"/>
                </a:cubicBezTo>
                <a:lnTo>
                  <a:pt x="954572" y="683122"/>
                </a:lnTo>
                <a:lnTo>
                  <a:pt x="954572" y="596651"/>
                </a:lnTo>
                <a:cubicBezTo>
                  <a:pt x="958625" y="596651"/>
                  <a:pt x="958625" y="596651"/>
                  <a:pt x="958625" y="564224"/>
                </a:cubicBezTo>
                <a:lnTo>
                  <a:pt x="997132" y="564224"/>
                </a:lnTo>
                <a:lnTo>
                  <a:pt x="997132" y="596651"/>
                </a:lnTo>
                <a:lnTo>
                  <a:pt x="997892" y="596651"/>
                </a:lnTo>
                <a:lnTo>
                  <a:pt x="1003212" y="596651"/>
                </a:lnTo>
                <a:lnTo>
                  <a:pt x="1003212" y="514503"/>
                </a:lnTo>
                <a:lnTo>
                  <a:pt x="1004986" y="514503"/>
                </a:lnTo>
                <a:lnTo>
                  <a:pt x="1017399" y="514503"/>
                </a:lnTo>
                <a:lnTo>
                  <a:pt x="1017399" y="512612"/>
                </a:lnTo>
                <a:lnTo>
                  <a:pt x="1017399" y="499371"/>
                </a:lnTo>
                <a:lnTo>
                  <a:pt x="1039693" y="499371"/>
                </a:lnTo>
                <a:lnTo>
                  <a:pt x="1039693" y="498290"/>
                </a:lnTo>
                <a:lnTo>
                  <a:pt x="1039693" y="490724"/>
                </a:lnTo>
                <a:lnTo>
                  <a:pt x="1041466" y="490724"/>
                </a:lnTo>
                <a:lnTo>
                  <a:pt x="1053880" y="490724"/>
                </a:lnTo>
                <a:lnTo>
                  <a:pt x="1053880" y="491805"/>
                </a:lnTo>
                <a:lnTo>
                  <a:pt x="1053880" y="499371"/>
                </a:lnTo>
                <a:lnTo>
                  <a:pt x="1054640" y="499371"/>
                </a:lnTo>
                <a:lnTo>
                  <a:pt x="1059960" y="499371"/>
                </a:lnTo>
                <a:lnTo>
                  <a:pt x="1070093" y="495047"/>
                </a:lnTo>
                <a:lnTo>
                  <a:pt x="1074146" y="498290"/>
                </a:lnTo>
                <a:lnTo>
                  <a:pt x="1074146" y="490724"/>
                </a:lnTo>
                <a:lnTo>
                  <a:pt x="1076426" y="490724"/>
                </a:lnTo>
                <a:lnTo>
                  <a:pt x="1092387" y="490724"/>
                </a:lnTo>
                <a:lnTo>
                  <a:pt x="1092387" y="491805"/>
                </a:lnTo>
                <a:lnTo>
                  <a:pt x="1092387" y="499371"/>
                </a:lnTo>
                <a:lnTo>
                  <a:pt x="1122787" y="499371"/>
                </a:lnTo>
                <a:lnTo>
                  <a:pt x="1122787" y="500992"/>
                </a:lnTo>
                <a:lnTo>
                  <a:pt x="1122787" y="512342"/>
                </a:lnTo>
                <a:lnTo>
                  <a:pt x="1149134" y="512342"/>
                </a:lnTo>
                <a:lnTo>
                  <a:pt x="1149134" y="542606"/>
                </a:lnTo>
                <a:lnTo>
                  <a:pt x="1149894" y="542606"/>
                </a:lnTo>
                <a:lnTo>
                  <a:pt x="1155214" y="542606"/>
                </a:lnTo>
                <a:lnTo>
                  <a:pt x="1155214" y="543687"/>
                </a:lnTo>
                <a:lnTo>
                  <a:pt x="1155214" y="551254"/>
                </a:lnTo>
                <a:cubicBezTo>
                  <a:pt x="1159268" y="551254"/>
                  <a:pt x="1159268" y="551254"/>
                  <a:pt x="1159268" y="581518"/>
                </a:cubicBezTo>
                <a:lnTo>
                  <a:pt x="1160028" y="581518"/>
                </a:lnTo>
                <a:lnTo>
                  <a:pt x="1165348" y="581518"/>
                </a:lnTo>
                <a:lnTo>
                  <a:pt x="1165348" y="582329"/>
                </a:lnTo>
                <a:lnTo>
                  <a:pt x="1165348" y="588004"/>
                </a:lnTo>
                <a:lnTo>
                  <a:pt x="1166361" y="588004"/>
                </a:lnTo>
                <a:lnTo>
                  <a:pt x="1173454" y="588004"/>
                </a:lnTo>
                <a:lnTo>
                  <a:pt x="1173454" y="618269"/>
                </a:lnTo>
                <a:lnTo>
                  <a:pt x="1175481" y="618269"/>
                </a:lnTo>
                <a:lnTo>
                  <a:pt x="1189668" y="618269"/>
                </a:lnTo>
                <a:lnTo>
                  <a:pt x="1189668" y="642048"/>
                </a:lnTo>
                <a:cubicBezTo>
                  <a:pt x="1191695" y="642048"/>
                  <a:pt x="1191695" y="642048"/>
                  <a:pt x="1191695" y="643669"/>
                </a:cubicBezTo>
                <a:lnTo>
                  <a:pt x="1191695" y="655019"/>
                </a:lnTo>
                <a:lnTo>
                  <a:pt x="1192455" y="655019"/>
                </a:lnTo>
                <a:lnTo>
                  <a:pt x="1197775" y="655019"/>
                </a:lnTo>
                <a:lnTo>
                  <a:pt x="1197775" y="678798"/>
                </a:lnTo>
                <a:lnTo>
                  <a:pt x="1199041" y="678798"/>
                </a:lnTo>
                <a:lnTo>
                  <a:pt x="1207908" y="678798"/>
                </a:lnTo>
                <a:cubicBezTo>
                  <a:pt x="1209935" y="680960"/>
                  <a:pt x="1209935" y="680960"/>
                  <a:pt x="1209935" y="682852"/>
                </a:cubicBezTo>
                <a:lnTo>
                  <a:pt x="1209935" y="696093"/>
                </a:lnTo>
                <a:cubicBezTo>
                  <a:pt x="1209940" y="696086"/>
                  <a:pt x="1210027" y="695979"/>
                  <a:pt x="1211455" y="694201"/>
                </a:cubicBezTo>
                <a:lnTo>
                  <a:pt x="1222095" y="680960"/>
                </a:lnTo>
                <a:lnTo>
                  <a:pt x="1250469" y="680960"/>
                </a:lnTo>
                <a:lnTo>
                  <a:pt x="1250469" y="767431"/>
                </a:lnTo>
                <a:lnTo>
                  <a:pt x="1251229" y="767431"/>
                </a:lnTo>
                <a:lnTo>
                  <a:pt x="1256549" y="767431"/>
                </a:lnTo>
                <a:cubicBezTo>
                  <a:pt x="1256553" y="767423"/>
                  <a:pt x="1256612" y="767323"/>
                  <a:pt x="1257309" y="766080"/>
                </a:cubicBezTo>
                <a:lnTo>
                  <a:pt x="1262629" y="756622"/>
                </a:lnTo>
                <a:lnTo>
                  <a:pt x="1262629" y="758514"/>
                </a:lnTo>
                <a:lnTo>
                  <a:pt x="1262629" y="771755"/>
                </a:lnTo>
                <a:cubicBezTo>
                  <a:pt x="1266682" y="771755"/>
                  <a:pt x="1266682" y="771755"/>
                  <a:pt x="1266682" y="726358"/>
                </a:cubicBezTo>
                <a:lnTo>
                  <a:pt x="1267442" y="726358"/>
                </a:lnTo>
                <a:lnTo>
                  <a:pt x="1272762" y="726358"/>
                </a:lnTo>
                <a:lnTo>
                  <a:pt x="1272762" y="661504"/>
                </a:lnTo>
                <a:lnTo>
                  <a:pt x="1273776" y="661504"/>
                </a:lnTo>
                <a:lnTo>
                  <a:pt x="1280869" y="661504"/>
                </a:lnTo>
                <a:cubicBezTo>
                  <a:pt x="1280875" y="661483"/>
                  <a:pt x="1281139" y="660543"/>
                  <a:pt x="1293029" y="618269"/>
                </a:cubicBezTo>
                <a:lnTo>
                  <a:pt x="1294296" y="618269"/>
                </a:lnTo>
                <a:lnTo>
                  <a:pt x="1303163" y="618269"/>
                </a:lnTo>
                <a:cubicBezTo>
                  <a:pt x="1303168" y="618292"/>
                  <a:pt x="1303394" y="619258"/>
                  <a:pt x="1313296" y="661504"/>
                </a:cubicBezTo>
                <a:lnTo>
                  <a:pt x="1314309" y="661504"/>
                </a:lnTo>
                <a:lnTo>
                  <a:pt x="1321403" y="661504"/>
                </a:lnTo>
                <a:lnTo>
                  <a:pt x="1321403" y="700416"/>
                </a:lnTo>
                <a:lnTo>
                  <a:pt x="1323176" y="700416"/>
                </a:lnTo>
                <a:lnTo>
                  <a:pt x="1335590" y="700416"/>
                </a:lnTo>
                <a:lnTo>
                  <a:pt x="1335590" y="702578"/>
                </a:lnTo>
                <a:lnTo>
                  <a:pt x="1335590" y="717710"/>
                </a:lnTo>
                <a:cubicBezTo>
                  <a:pt x="1339643" y="717710"/>
                  <a:pt x="1339643" y="717710"/>
                  <a:pt x="1339643" y="715549"/>
                </a:cubicBezTo>
                <a:lnTo>
                  <a:pt x="1339643" y="700416"/>
                </a:lnTo>
                <a:lnTo>
                  <a:pt x="1341163" y="700416"/>
                </a:lnTo>
                <a:lnTo>
                  <a:pt x="1351803" y="700416"/>
                </a:lnTo>
                <a:lnTo>
                  <a:pt x="1351803" y="702037"/>
                </a:lnTo>
                <a:lnTo>
                  <a:pt x="1351803" y="713387"/>
                </a:lnTo>
                <a:lnTo>
                  <a:pt x="1382204" y="713387"/>
                </a:lnTo>
                <a:lnTo>
                  <a:pt x="1382204" y="676637"/>
                </a:lnTo>
                <a:lnTo>
                  <a:pt x="1383470" y="676637"/>
                </a:lnTo>
                <a:lnTo>
                  <a:pt x="1392337" y="676637"/>
                </a:lnTo>
                <a:lnTo>
                  <a:pt x="1392337" y="698254"/>
                </a:lnTo>
                <a:cubicBezTo>
                  <a:pt x="1394364" y="698254"/>
                  <a:pt x="1394364" y="698254"/>
                  <a:pt x="1394364" y="665828"/>
                </a:cubicBezTo>
                <a:lnTo>
                  <a:pt x="1416657" y="665828"/>
                </a:lnTo>
                <a:lnTo>
                  <a:pt x="1416657" y="664206"/>
                </a:lnTo>
                <a:lnTo>
                  <a:pt x="1416657" y="652857"/>
                </a:lnTo>
                <a:lnTo>
                  <a:pt x="1417417" y="652857"/>
                </a:lnTo>
                <a:lnTo>
                  <a:pt x="1422737" y="652857"/>
                </a:lnTo>
                <a:lnTo>
                  <a:pt x="1422737" y="650966"/>
                </a:lnTo>
                <a:lnTo>
                  <a:pt x="1422737" y="637725"/>
                </a:lnTo>
                <a:lnTo>
                  <a:pt x="1426791" y="644210"/>
                </a:lnTo>
                <a:lnTo>
                  <a:pt x="1429071" y="644210"/>
                </a:lnTo>
                <a:lnTo>
                  <a:pt x="1445031" y="644210"/>
                </a:lnTo>
                <a:lnTo>
                  <a:pt x="1445031" y="643399"/>
                </a:lnTo>
                <a:lnTo>
                  <a:pt x="1445031" y="637725"/>
                </a:lnTo>
                <a:lnTo>
                  <a:pt x="1445791" y="637725"/>
                </a:lnTo>
                <a:lnTo>
                  <a:pt x="1451111" y="637725"/>
                </a:lnTo>
                <a:lnTo>
                  <a:pt x="1451111" y="639076"/>
                </a:lnTo>
                <a:lnTo>
                  <a:pt x="1451111" y="648534"/>
                </a:lnTo>
                <a:lnTo>
                  <a:pt x="1489618" y="648534"/>
                </a:lnTo>
                <a:lnTo>
                  <a:pt x="1489618" y="786887"/>
                </a:lnTo>
                <a:lnTo>
                  <a:pt x="1491138" y="786887"/>
                </a:lnTo>
                <a:lnTo>
                  <a:pt x="1501778" y="786887"/>
                </a:lnTo>
                <a:lnTo>
                  <a:pt x="1501778" y="773917"/>
                </a:lnTo>
                <a:lnTo>
                  <a:pt x="1505832" y="773917"/>
                </a:lnTo>
                <a:lnTo>
                  <a:pt x="1505832" y="786887"/>
                </a:lnTo>
                <a:lnTo>
                  <a:pt x="1536232" y="786887"/>
                </a:lnTo>
                <a:lnTo>
                  <a:pt x="1536232" y="756622"/>
                </a:lnTo>
                <a:lnTo>
                  <a:pt x="1548392" y="756622"/>
                </a:lnTo>
                <a:lnTo>
                  <a:pt x="1560552" y="754461"/>
                </a:lnTo>
                <a:cubicBezTo>
                  <a:pt x="1562579" y="754461"/>
                  <a:pt x="1562579" y="756622"/>
                  <a:pt x="1564606" y="756622"/>
                </a:cubicBezTo>
                <a:lnTo>
                  <a:pt x="1574739" y="756622"/>
                </a:lnTo>
                <a:lnTo>
                  <a:pt x="1574739" y="786887"/>
                </a:lnTo>
                <a:lnTo>
                  <a:pt x="1582846" y="786887"/>
                </a:lnTo>
                <a:lnTo>
                  <a:pt x="1582846" y="804182"/>
                </a:lnTo>
                <a:lnTo>
                  <a:pt x="1592182" y="805087"/>
                </a:lnTo>
                <a:lnTo>
                  <a:pt x="1605140" y="805087"/>
                </a:lnTo>
                <a:lnTo>
                  <a:pt x="1605140" y="789049"/>
                </a:lnTo>
                <a:lnTo>
                  <a:pt x="1673096" y="789049"/>
                </a:lnTo>
                <a:lnTo>
                  <a:pt x="1673096" y="703796"/>
                </a:lnTo>
                <a:lnTo>
                  <a:pt x="1745104" y="703796"/>
                </a:lnTo>
                <a:lnTo>
                  <a:pt x="1745104" y="782564"/>
                </a:lnTo>
                <a:lnTo>
                  <a:pt x="1747008" y="782564"/>
                </a:lnTo>
                <a:lnTo>
                  <a:pt x="1748250" y="805087"/>
                </a:lnTo>
                <a:lnTo>
                  <a:pt x="1757926" y="805087"/>
                </a:lnTo>
                <a:cubicBezTo>
                  <a:pt x="1758462" y="797873"/>
                  <a:pt x="1759168" y="790219"/>
                  <a:pt x="1759168" y="782564"/>
                </a:cubicBezTo>
                <a:lnTo>
                  <a:pt x="1765248" y="782564"/>
                </a:lnTo>
                <a:lnTo>
                  <a:pt x="1766490" y="805087"/>
                </a:lnTo>
                <a:lnTo>
                  <a:pt x="1817112" y="805087"/>
                </a:lnTo>
                <a:lnTo>
                  <a:pt x="1817112" y="642059"/>
                </a:lnTo>
                <a:lnTo>
                  <a:pt x="2014439" y="642059"/>
                </a:lnTo>
                <a:lnTo>
                  <a:pt x="2014439" y="805087"/>
                </a:lnTo>
                <a:lnTo>
                  <a:pt x="2033136" y="805087"/>
                </a:lnTo>
                <a:lnTo>
                  <a:pt x="2033136" y="722394"/>
                </a:lnTo>
                <a:lnTo>
                  <a:pt x="2128256" y="722394"/>
                </a:lnTo>
                <a:cubicBezTo>
                  <a:pt x="2132331" y="616373"/>
                  <a:pt x="2135709" y="510899"/>
                  <a:pt x="2140186" y="404253"/>
                </a:cubicBezTo>
                <a:cubicBezTo>
                  <a:pt x="2130053" y="404253"/>
                  <a:pt x="2105733" y="391282"/>
                  <a:pt x="2128026" y="382635"/>
                </a:cubicBezTo>
                <a:cubicBezTo>
                  <a:pt x="2125999" y="380473"/>
                  <a:pt x="2123973" y="378311"/>
                  <a:pt x="2121946" y="378311"/>
                </a:cubicBezTo>
                <a:cubicBezTo>
                  <a:pt x="2121946" y="365341"/>
                  <a:pt x="2119919" y="363179"/>
                  <a:pt x="2130053" y="354532"/>
                </a:cubicBezTo>
                <a:lnTo>
                  <a:pt x="2130053" y="337238"/>
                </a:lnTo>
                <a:lnTo>
                  <a:pt x="2144240" y="337238"/>
                </a:lnTo>
                <a:lnTo>
                  <a:pt x="2144240" y="315620"/>
                </a:lnTo>
                <a:cubicBezTo>
                  <a:pt x="2144240" y="313458"/>
                  <a:pt x="2146266" y="313458"/>
                  <a:pt x="2146266" y="311296"/>
                </a:cubicBezTo>
                <a:lnTo>
                  <a:pt x="2146266" y="233472"/>
                </a:lnTo>
                <a:cubicBezTo>
                  <a:pt x="2146266" y="231310"/>
                  <a:pt x="2144240" y="229149"/>
                  <a:pt x="2144240" y="226987"/>
                </a:cubicBezTo>
                <a:lnTo>
                  <a:pt x="2150320" y="220501"/>
                </a:lnTo>
                <a:lnTo>
                  <a:pt x="2150320" y="162133"/>
                </a:lnTo>
                <a:cubicBezTo>
                  <a:pt x="2150320" y="159972"/>
                  <a:pt x="2150320" y="159972"/>
                  <a:pt x="2152346" y="157810"/>
                </a:cubicBezTo>
                <a:lnTo>
                  <a:pt x="2152346" y="101604"/>
                </a:lnTo>
                <a:cubicBezTo>
                  <a:pt x="2154373" y="92957"/>
                  <a:pt x="2154373" y="88633"/>
                  <a:pt x="2154373" y="82148"/>
                </a:cubicBezTo>
                <a:cubicBezTo>
                  <a:pt x="2158427" y="88633"/>
                  <a:pt x="2158427" y="92957"/>
                  <a:pt x="2158427" y="99442"/>
                </a:cubicBezTo>
                <a:cubicBezTo>
                  <a:pt x="2160453" y="121060"/>
                  <a:pt x="2160453" y="140516"/>
                  <a:pt x="2160453" y="157810"/>
                </a:cubicBezTo>
                <a:cubicBezTo>
                  <a:pt x="2162480" y="181589"/>
                  <a:pt x="2162480" y="201045"/>
                  <a:pt x="2162480" y="220501"/>
                </a:cubicBezTo>
                <a:lnTo>
                  <a:pt x="2168560" y="226987"/>
                </a:lnTo>
                <a:cubicBezTo>
                  <a:pt x="2168560" y="229149"/>
                  <a:pt x="2166533" y="231310"/>
                  <a:pt x="2166533" y="233472"/>
                </a:cubicBezTo>
                <a:lnTo>
                  <a:pt x="2166533" y="311296"/>
                </a:lnTo>
                <a:cubicBezTo>
                  <a:pt x="2166533" y="313458"/>
                  <a:pt x="2168560" y="313458"/>
                  <a:pt x="2168560" y="315620"/>
                </a:cubicBezTo>
                <a:lnTo>
                  <a:pt x="2168560" y="337238"/>
                </a:lnTo>
                <a:lnTo>
                  <a:pt x="2182747" y="337238"/>
                </a:lnTo>
                <a:lnTo>
                  <a:pt x="2182747" y="354532"/>
                </a:lnTo>
                <a:cubicBezTo>
                  <a:pt x="2190854" y="363179"/>
                  <a:pt x="2190854" y="363179"/>
                  <a:pt x="2190854" y="378311"/>
                </a:cubicBezTo>
                <a:cubicBezTo>
                  <a:pt x="2188827" y="378311"/>
                  <a:pt x="2186800" y="380473"/>
                  <a:pt x="2184774" y="382635"/>
                </a:cubicBezTo>
                <a:cubicBezTo>
                  <a:pt x="2205040" y="393444"/>
                  <a:pt x="2180720" y="402091"/>
                  <a:pt x="2172613" y="404253"/>
                </a:cubicBezTo>
                <a:cubicBezTo>
                  <a:pt x="2174640" y="488562"/>
                  <a:pt x="2178693" y="572871"/>
                  <a:pt x="2180720" y="657181"/>
                </a:cubicBezTo>
                <a:lnTo>
                  <a:pt x="2245574" y="657181"/>
                </a:lnTo>
                <a:lnTo>
                  <a:pt x="2245574" y="732843"/>
                </a:lnTo>
                <a:lnTo>
                  <a:pt x="2253681" y="732843"/>
                </a:lnTo>
                <a:cubicBezTo>
                  <a:pt x="2253681" y="730681"/>
                  <a:pt x="2255708" y="728519"/>
                  <a:pt x="2255708" y="726358"/>
                </a:cubicBezTo>
                <a:lnTo>
                  <a:pt x="2261788" y="726358"/>
                </a:lnTo>
                <a:cubicBezTo>
                  <a:pt x="2261788" y="728519"/>
                  <a:pt x="2261788" y="730681"/>
                  <a:pt x="2263815" y="735005"/>
                </a:cubicBezTo>
                <a:lnTo>
                  <a:pt x="2275975" y="735005"/>
                </a:lnTo>
                <a:lnTo>
                  <a:pt x="2275975" y="728519"/>
                </a:lnTo>
                <a:lnTo>
                  <a:pt x="2298268" y="728519"/>
                </a:lnTo>
                <a:lnTo>
                  <a:pt x="2298268" y="735005"/>
                </a:lnTo>
                <a:lnTo>
                  <a:pt x="2318535" y="735005"/>
                </a:lnTo>
                <a:lnTo>
                  <a:pt x="2318535" y="780402"/>
                </a:lnTo>
                <a:lnTo>
                  <a:pt x="2332722" y="780402"/>
                </a:lnTo>
                <a:lnTo>
                  <a:pt x="2332722" y="767431"/>
                </a:lnTo>
                <a:lnTo>
                  <a:pt x="2348936" y="767431"/>
                </a:lnTo>
                <a:lnTo>
                  <a:pt x="2348936" y="588004"/>
                </a:lnTo>
                <a:lnTo>
                  <a:pt x="2355016" y="581518"/>
                </a:lnTo>
                <a:lnTo>
                  <a:pt x="2427977" y="581518"/>
                </a:lnTo>
                <a:lnTo>
                  <a:pt x="2427977" y="590166"/>
                </a:lnTo>
                <a:lnTo>
                  <a:pt x="2438110" y="590166"/>
                </a:lnTo>
                <a:lnTo>
                  <a:pt x="2438110" y="704740"/>
                </a:lnTo>
                <a:lnTo>
                  <a:pt x="2460404" y="704740"/>
                </a:lnTo>
                <a:lnTo>
                  <a:pt x="2460404" y="637725"/>
                </a:lnTo>
                <a:lnTo>
                  <a:pt x="2486751" y="637725"/>
                </a:lnTo>
                <a:cubicBezTo>
                  <a:pt x="2488777" y="637725"/>
                  <a:pt x="2488777" y="635563"/>
                  <a:pt x="2490804" y="633401"/>
                </a:cubicBezTo>
                <a:lnTo>
                  <a:pt x="2498911" y="633401"/>
                </a:lnTo>
                <a:cubicBezTo>
                  <a:pt x="2500937" y="635563"/>
                  <a:pt x="2500937" y="637725"/>
                  <a:pt x="2502964" y="637725"/>
                </a:cubicBezTo>
                <a:lnTo>
                  <a:pt x="2525258" y="637725"/>
                </a:lnTo>
                <a:lnTo>
                  <a:pt x="2525258" y="520989"/>
                </a:lnTo>
                <a:cubicBezTo>
                  <a:pt x="2525272" y="520986"/>
                  <a:pt x="2526139" y="520822"/>
                  <a:pt x="2582005" y="510180"/>
                </a:cubicBezTo>
                <a:lnTo>
                  <a:pt x="2582005" y="511261"/>
                </a:lnTo>
                <a:lnTo>
                  <a:pt x="2582005" y="518827"/>
                </a:lnTo>
                <a:lnTo>
                  <a:pt x="2608352" y="518827"/>
                </a:lnTo>
                <a:lnTo>
                  <a:pt x="2608352" y="773917"/>
                </a:lnTo>
                <a:lnTo>
                  <a:pt x="2630646" y="773917"/>
                </a:lnTo>
                <a:lnTo>
                  <a:pt x="2630646" y="769593"/>
                </a:lnTo>
                <a:lnTo>
                  <a:pt x="2642806" y="769593"/>
                </a:lnTo>
                <a:lnTo>
                  <a:pt x="2642806" y="773917"/>
                </a:lnTo>
                <a:lnTo>
                  <a:pt x="2667126" y="773917"/>
                </a:lnTo>
                <a:lnTo>
                  <a:pt x="2667126" y="760946"/>
                </a:lnTo>
                <a:lnTo>
                  <a:pt x="2695500" y="760946"/>
                </a:lnTo>
                <a:cubicBezTo>
                  <a:pt x="2699553" y="756622"/>
                  <a:pt x="2703607" y="756622"/>
                  <a:pt x="2707660" y="756622"/>
                </a:cubicBezTo>
                <a:cubicBezTo>
                  <a:pt x="2713740" y="760946"/>
                  <a:pt x="2721847" y="760946"/>
                  <a:pt x="2727927" y="760946"/>
                </a:cubicBezTo>
                <a:lnTo>
                  <a:pt x="2727927" y="743652"/>
                </a:lnTo>
                <a:lnTo>
                  <a:pt x="2736034" y="743652"/>
                </a:lnTo>
                <a:lnTo>
                  <a:pt x="2736034" y="730681"/>
                </a:lnTo>
                <a:lnTo>
                  <a:pt x="2792781" y="730681"/>
                </a:lnTo>
                <a:lnTo>
                  <a:pt x="2792781" y="700416"/>
                </a:lnTo>
                <a:lnTo>
                  <a:pt x="2811021" y="700416"/>
                </a:lnTo>
                <a:lnTo>
                  <a:pt x="2811021" y="693931"/>
                </a:lnTo>
                <a:lnTo>
                  <a:pt x="2823181" y="693931"/>
                </a:lnTo>
                <a:lnTo>
                  <a:pt x="2823181" y="700416"/>
                </a:lnTo>
                <a:lnTo>
                  <a:pt x="2839395" y="700416"/>
                </a:lnTo>
                <a:lnTo>
                  <a:pt x="2839395" y="750137"/>
                </a:lnTo>
                <a:lnTo>
                  <a:pt x="2871822" y="750137"/>
                </a:lnTo>
                <a:lnTo>
                  <a:pt x="2871822" y="724196"/>
                </a:lnTo>
                <a:lnTo>
                  <a:pt x="2910329" y="724196"/>
                </a:lnTo>
                <a:lnTo>
                  <a:pt x="2910329" y="693931"/>
                </a:lnTo>
                <a:lnTo>
                  <a:pt x="2958970" y="693931"/>
                </a:lnTo>
                <a:lnTo>
                  <a:pt x="2958970" y="805087"/>
                </a:lnTo>
                <a:lnTo>
                  <a:pt x="2958970" y="818866"/>
                </a:lnTo>
                <a:lnTo>
                  <a:pt x="2968113" y="818866"/>
                </a:lnTo>
                <a:lnTo>
                  <a:pt x="2968113" y="762555"/>
                </a:lnTo>
                <a:lnTo>
                  <a:pt x="2971450" y="756622"/>
                </a:lnTo>
                <a:lnTo>
                  <a:pt x="2971450" y="758514"/>
                </a:lnTo>
                <a:lnTo>
                  <a:pt x="2971450" y="771755"/>
                </a:lnTo>
                <a:cubicBezTo>
                  <a:pt x="2975503" y="771755"/>
                  <a:pt x="2975503" y="771755"/>
                  <a:pt x="2975503" y="726358"/>
                </a:cubicBezTo>
                <a:lnTo>
                  <a:pt x="2976263" y="726358"/>
                </a:lnTo>
                <a:lnTo>
                  <a:pt x="2981583" y="726358"/>
                </a:lnTo>
                <a:lnTo>
                  <a:pt x="2981583" y="661504"/>
                </a:lnTo>
                <a:lnTo>
                  <a:pt x="2982597" y="661504"/>
                </a:lnTo>
                <a:lnTo>
                  <a:pt x="2989690" y="661504"/>
                </a:lnTo>
                <a:cubicBezTo>
                  <a:pt x="2989696" y="661483"/>
                  <a:pt x="2989960" y="660543"/>
                  <a:pt x="3001850" y="618269"/>
                </a:cubicBezTo>
                <a:lnTo>
                  <a:pt x="3003117" y="618269"/>
                </a:lnTo>
                <a:lnTo>
                  <a:pt x="3011984" y="618269"/>
                </a:lnTo>
                <a:cubicBezTo>
                  <a:pt x="3011989" y="618292"/>
                  <a:pt x="3012215" y="619258"/>
                  <a:pt x="3022117" y="661504"/>
                </a:cubicBezTo>
                <a:lnTo>
                  <a:pt x="3023130" y="661504"/>
                </a:lnTo>
                <a:lnTo>
                  <a:pt x="3030224" y="661504"/>
                </a:lnTo>
                <a:lnTo>
                  <a:pt x="3030224" y="700416"/>
                </a:lnTo>
                <a:lnTo>
                  <a:pt x="3031997" y="700416"/>
                </a:lnTo>
                <a:lnTo>
                  <a:pt x="3044411" y="700416"/>
                </a:lnTo>
                <a:lnTo>
                  <a:pt x="3044411" y="702578"/>
                </a:lnTo>
                <a:lnTo>
                  <a:pt x="3044411" y="717710"/>
                </a:lnTo>
                <a:cubicBezTo>
                  <a:pt x="3048464" y="717710"/>
                  <a:pt x="3048464" y="717710"/>
                  <a:pt x="3048464" y="715549"/>
                </a:cubicBezTo>
                <a:lnTo>
                  <a:pt x="3048464" y="700416"/>
                </a:lnTo>
                <a:lnTo>
                  <a:pt x="3049984" y="700416"/>
                </a:lnTo>
                <a:lnTo>
                  <a:pt x="3060624" y="700416"/>
                </a:lnTo>
                <a:lnTo>
                  <a:pt x="3060624" y="702037"/>
                </a:lnTo>
                <a:lnTo>
                  <a:pt x="3060624" y="713387"/>
                </a:lnTo>
                <a:lnTo>
                  <a:pt x="3091025" y="713387"/>
                </a:lnTo>
                <a:lnTo>
                  <a:pt x="3091025" y="676637"/>
                </a:lnTo>
                <a:lnTo>
                  <a:pt x="3092291" y="676637"/>
                </a:lnTo>
                <a:lnTo>
                  <a:pt x="3101158" y="676637"/>
                </a:lnTo>
                <a:lnTo>
                  <a:pt x="3101158" y="698254"/>
                </a:lnTo>
                <a:cubicBezTo>
                  <a:pt x="3103185" y="698254"/>
                  <a:pt x="3103185" y="698254"/>
                  <a:pt x="3103185" y="665828"/>
                </a:cubicBezTo>
                <a:lnTo>
                  <a:pt x="3125478" y="665828"/>
                </a:lnTo>
                <a:lnTo>
                  <a:pt x="3125478" y="664206"/>
                </a:lnTo>
                <a:lnTo>
                  <a:pt x="3125478" y="652857"/>
                </a:lnTo>
                <a:lnTo>
                  <a:pt x="3126238" y="652857"/>
                </a:lnTo>
                <a:lnTo>
                  <a:pt x="3131558" y="652857"/>
                </a:lnTo>
                <a:lnTo>
                  <a:pt x="3131558" y="650966"/>
                </a:lnTo>
                <a:lnTo>
                  <a:pt x="3131558" y="637725"/>
                </a:lnTo>
                <a:lnTo>
                  <a:pt x="3135612" y="644210"/>
                </a:lnTo>
                <a:lnTo>
                  <a:pt x="3137892" y="644210"/>
                </a:lnTo>
                <a:lnTo>
                  <a:pt x="3153852" y="644210"/>
                </a:lnTo>
                <a:lnTo>
                  <a:pt x="3153852" y="643399"/>
                </a:lnTo>
                <a:lnTo>
                  <a:pt x="3153852" y="637725"/>
                </a:lnTo>
                <a:lnTo>
                  <a:pt x="3154612" y="637725"/>
                </a:lnTo>
                <a:lnTo>
                  <a:pt x="3159932" y="637725"/>
                </a:lnTo>
                <a:lnTo>
                  <a:pt x="3159932" y="639076"/>
                </a:lnTo>
                <a:lnTo>
                  <a:pt x="3159932" y="648534"/>
                </a:lnTo>
                <a:lnTo>
                  <a:pt x="3195788" y="648534"/>
                </a:lnTo>
                <a:lnTo>
                  <a:pt x="3195788" y="1159457"/>
                </a:lnTo>
                <a:lnTo>
                  <a:pt x="3031533" y="1159331"/>
                </a:lnTo>
                <a:lnTo>
                  <a:pt x="3031520" y="1160647"/>
                </a:lnTo>
                <a:lnTo>
                  <a:pt x="2054" y="1158314"/>
                </a:lnTo>
                <a:cubicBezTo>
                  <a:pt x="1369" y="1010750"/>
                  <a:pt x="685" y="871760"/>
                  <a:pt x="0" y="724196"/>
                </a:cubicBezTo>
                <a:lnTo>
                  <a:pt x="20267" y="724196"/>
                </a:lnTo>
                <a:cubicBezTo>
                  <a:pt x="20271" y="724190"/>
                  <a:pt x="20308" y="724108"/>
                  <a:pt x="20774" y="723115"/>
                </a:cubicBezTo>
                <a:lnTo>
                  <a:pt x="24320" y="715549"/>
                </a:lnTo>
                <a:cubicBezTo>
                  <a:pt x="24329" y="715550"/>
                  <a:pt x="24442" y="715568"/>
                  <a:pt x="26094" y="715819"/>
                </a:cubicBezTo>
                <a:lnTo>
                  <a:pt x="38507" y="717710"/>
                </a:lnTo>
                <a:cubicBezTo>
                  <a:pt x="38510" y="717720"/>
                  <a:pt x="38548" y="717821"/>
                  <a:pt x="39014" y="719062"/>
                </a:cubicBezTo>
                <a:lnTo>
                  <a:pt x="42560" y="728519"/>
                </a:lnTo>
                <a:cubicBezTo>
                  <a:pt x="42574" y="728520"/>
                  <a:pt x="43170" y="728570"/>
                  <a:pt x="68907" y="730681"/>
                </a:cubicBezTo>
                <a:lnTo>
                  <a:pt x="68907" y="607460"/>
                </a:lnTo>
                <a:lnTo>
                  <a:pt x="70934" y="607460"/>
                </a:lnTo>
                <a:lnTo>
                  <a:pt x="85121" y="607460"/>
                </a:lnTo>
                <a:lnTo>
                  <a:pt x="85121" y="471268"/>
                </a:lnTo>
                <a:lnTo>
                  <a:pt x="86894" y="471268"/>
                </a:lnTo>
                <a:lnTo>
                  <a:pt x="99308" y="471268"/>
                </a:lnTo>
                <a:lnTo>
                  <a:pt x="99308" y="356694"/>
                </a:lnTo>
                <a:cubicBezTo>
                  <a:pt x="103361" y="354532"/>
                  <a:pt x="103361" y="354532"/>
                  <a:pt x="103361" y="328590"/>
                </a:cubicBezTo>
                <a:lnTo>
                  <a:pt x="105388" y="328590"/>
                </a:lnTo>
                <a:lnTo>
                  <a:pt x="119575" y="328590"/>
                </a:lnTo>
                <a:cubicBezTo>
                  <a:pt x="119586" y="328567"/>
                  <a:pt x="120192" y="327200"/>
                  <a:pt x="156055" y="246443"/>
                </a:cubicBezTo>
                <a:cubicBezTo>
                  <a:pt x="156055" y="246429"/>
                  <a:pt x="156089" y="244478"/>
                  <a:pt x="160109" y="0"/>
                </a:cubicBezTo>
                <a:close/>
              </a:path>
            </a:pathLst>
          </a:custGeom>
          <a:solidFill>
            <a:schemeClr val="accent1">
              <a:alpha val="4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701" u="none" cap="none" strike="noStrike">
              <a:solidFill>
                <a:schemeClr val="lt1"/>
              </a:solidFill>
              <a:latin typeface="Arial"/>
              <a:ea typeface="Arial"/>
              <a:cs typeface="Arial"/>
              <a:sym typeface="Arial"/>
            </a:endParaRPr>
          </a:p>
        </p:txBody>
      </p:sp>
      <p:sp>
        <p:nvSpPr>
          <p:cNvPr id="23" name="Google Shape;23;p20"/>
          <p:cNvSpPr/>
          <p:nvPr/>
        </p:nvSpPr>
        <p:spPr>
          <a:xfrm>
            <a:off x="8574067" y="4958722"/>
            <a:ext cx="3617934" cy="1552879"/>
          </a:xfrm>
          <a:custGeom>
            <a:rect b="b" l="l" r="r" t="t"/>
            <a:pathLst>
              <a:path extrusionOk="0" h="1160647" w="3195788">
                <a:moveTo>
                  <a:pt x="160109" y="0"/>
                </a:moveTo>
                <a:cubicBezTo>
                  <a:pt x="160109" y="18"/>
                  <a:pt x="160125" y="2040"/>
                  <a:pt x="162135" y="246443"/>
                </a:cubicBezTo>
                <a:cubicBezTo>
                  <a:pt x="162147" y="246467"/>
                  <a:pt x="162792" y="247808"/>
                  <a:pt x="200642" y="326429"/>
                </a:cubicBezTo>
                <a:lnTo>
                  <a:pt x="202669" y="326429"/>
                </a:lnTo>
                <a:lnTo>
                  <a:pt x="216856" y="326429"/>
                </a:lnTo>
                <a:lnTo>
                  <a:pt x="216856" y="350208"/>
                </a:lnTo>
                <a:cubicBezTo>
                  <a:pt x="216858" y="350214"/>
                  <a:pt x="216896" y="350272"/>
                  <a:pt x="217363" y="351019"/>
                </a:cubicBezTo>
                <a:lnTo>
                  <a:pt x="220909" y="356694"/>
                </a:lnTo>
                <a:lnTo>
                  <a:pt x="220909" y="471268"/>
                </a:lnTo>
                <a:lnTo>
                  <a:pt x="223189" y="471268"/>
                </a:lnTo>
                <a:lnTo>
                  <a:pt x="239150" y="471268"/>
                </a:lnTo>
                <a:lnTo>
                  <a:pt x="239150" y="611783"/>
                </a:lnTo>
                <a:cubicBezTo>
                  <a:pt x="239160" y="611782"/>
                  <a:pt x="239272" y="611761"/>
                  <a:pt x="240670" y="611513"/>
                </a:cubicBezTo>
                <a:lnTo>
                  <a:pt x="251310" y="609622"/>
                </a:lnTo>
                <a:cubicBezTo>
                  <a:pt x="251310" y="609644"/>
                  <a:pt x="251280" y="610978"/>
                  <a:pt x="249283" y="698254"/>
                </a:cubicBezTo>
                <a:cubicBezTo>
                  <a:pt x="249293" y="698256"/>
                  <a:pt x="249404" y="698276"/>
                  <a:pt x="250803" y="698525"/>
                </a:cubicBezTo>
                <a:lnTo>
                  <a:pt x="261443" y="700416"/>
                </a:lnTo>
                <a:cubicBezTo>
                  <a:pt x="261445" y="700423"/>
                  <a:pt x="261465" y="700487"/>
                  <a:pt x="261696" y="701227"/>
                </a:cubicBezTo>
                <a:lnTo>
                  <a:pt x="263470" y="706902"/>
                </a:lnTo>
                <a:cubicBezTo>
                  <a:pt x="263472" y="706893"/>
                  <a:pt x="263517" y="706750"/>
                  <a:pt x="264230" y="704470"/>
                </a:cubicBezTo>
                <a:lnTo>
                  <a:pt x="269550" y="687446"/>
                </a:lnTo>
                <a:lnTo>
                  <a:pt x="271323" y="687446"/>
                </a:lnTo>
                <a:lnTo>
                  <a:pt x="283737" y="687446"/>
                </a:lnTo>
                <a:lnTo>
                  <a:pt x="283737" y="719872"/>
                </a:lnTo>
                <a:cubicBezTo>
                  <a:pt x="283743" y="719877"/>
                  <a:pt x="283820" y="719917"/>
                  <a:pt x="284750" y="720413"/>
                </a:cubicBezTo>
                <a:lnTo>
                  <a:pt x="291844" y="724196"/>
                </a:lnTo>
                <a:lnTo>
                  <a:pt x="291844" y="725547"/>
                </a:lnTo>
                <a:lnTo>
                  <a:pt x="291844" y="735005"/>
                </a:lnTo>
                <a:lnTo>
                  <a:pt x="336431" y="735005"/>
                </a:lnTo>
                <a:lnTo>
                  <a:pt x="336431" y="736086"/>
                </a:lnTo>
                <a:lnTo>
                  <a:pt x="336431" y="743652"/>
                </a:lnTo>
                <a:lnTo>
                  <a:pt x="338457" y="743652"/>
                </a:lnTo>
                <a:lnTo>
                  <a:pt x="352644" y="743652"/>
                </a:lnTo>
                <a:lnTo>
                  <a:pt x="352644" y="713387"/>
                </a:lnTo>
                <a:lnTo>
                  <a:pt x="397231" y="713387"/>
                </a:lnTo>
                <a:lnTo>
                  <a:pt x="397231" y="712036"/>
                </a:lnTo>
                <a:lnTo>
                  <a:pt x="397231" y="702578"/>
                </a:lnTo>
                <a:lnTo>
                  <a:pt x="398245" y="702578"/>
                </a:lnTo>
                <a:lnTo>
                  <a:pt x="405338" y="702578"/>
                </a:lnTo>
                <a:lnTo>
                  <a:pt x="405338" y="700687"/>
                </a:lnTo>
                <a:lnTo>
                  <a:pt x="405338" y="687446"/>
                </a:lnTo>
                <a:lnTo>
                  <a:pt x="406098" y="687446"/>
                </a:lnTo>
                <a:lnTo>
                  <a:pt x="411418" y="687446"/>
                </a:lnTo>
                <a:lnTo>
                  <a:pt x="411418" y="686365"/>
                </a:lnTo>
                <a:lnTo>
                  <a:pt x="411418" y="678798"/>
                </a:lnTo>
                <a:lnTo>
                  <a:pt x="413445" y="678798"/>
                </a:lnTo>
                <a:lnTo>
                  <a:pt x="427632" y="678798"/>
                </a:lnTo>
                <a:lnTo>
                  <a:pt x="427632" y="679879"/>
                </a:lnTo>
                <a:lnTo>
                  <a:pt x="427632" y="687446"/>
                </a:lnTo>
                <a:lnTo>
                  <a:pt x="449925" y="687446"/>
                </a:lnTo>
                <a:lnTo>
                  <a:pt x="449925" y="685554"/>
                </a:lnTo>
                <a:lnTo>
                  <a:pt x="449925" y="672313"/>
                </a:lnTo>
                <a:lnTo>
                  <a:pt x="451699" y="672313"/>
                </a:lnTo>
                <a:lnTo>
                  <a:pt x="464112" y="672313"/>
                </a:lnTo>
                <a:lnTo>
                  <a:pt x="464112" y="696093"/>
                </a:lnTo>
                <a:lnTo>
                  <a:pt x="465126" y="696093"/>
                </a:lnTo>
                <a:lnTo>
                  <a:pt x="472219" y="696093"/>
                </a:lnTo>
                <a:lnTo>
                  <a:pt x="472219" y="695012"/>
                </a:lnTo>
                <a:lnTo>
                  <a:pt x="472219" y="687446"/>
                </a:lnTo>
                <a:lnTo>
                  <a:pt x="473992" y="687446"/>
                </a:lnTo>
                <a:lnTo>
                  <a:pt x="486406" y="687446"/>
                </a:lnTo>
                <a:lnTo>
                  <a:pt x="486406" y="713387"/>
                </a:lnTo>
                <a:lnTo>
                  <a:pt x="488433" y="713387"/>
                </a:lnTo>
                <a:lnTo>
                  <a:pt x="502619" y="713387"/>
                </a:lnTo>
                <a:lnTo>
                  <a:pt x="502619" y="715008"/>
                </a:lnTo>
                <a:lnTo>
                  <a:pt x="502619" y="726358"/>
                </a:lnTo>
                <a:lnTo>
                  <a:pt x="503379" y="726358"/>
                </a:lnTo>
                <a:lnTo>
                  <a:pt x="508700" y="726358"/>
                </a:lnTo>
                <a:lnTo>
                  <a:pt x="508700" y="725547"/>
                </a:lnTo>
                <a:lnTo>
                  <a:pt x="508700" y="719872"/>
                </a:lnTo>
                <a:lnTo>
                  <a:pt x="539100" y="719872"/>
                </a:lnTo>
                <a:lnTo>
                  <a:pt x="539100" y="743652"/>
                </a:lnTo>
                <a:lnTo>
                  <a:pt x="540113" y="743652"/>
                </a:lnTo>
                <a:lnTo>
                  <a:pt x="547207" y="743652"/>
                </a:lnTo>
                <a:lnTo>
                  <a:pt x="547207" y="744733"/>
                </a:lnTo>
                <a:lnTo>
                  <a:pt x="547207" y="752299"/>
                </a:lnTo>
                <a:lnTo>
                  <a:pt x="547967" y="752299"/>
                </a:lnTo>
                <a:lnTo>
                  <a:pt x="553287" y="752299"/>
                </a:lnTo>
                <a:lnTo>
                  <a:pt x="553287" y="750137"/>
                </a:lnTo>
                <a:lnTo>
                  <a:pt x="553287" y="735005"/>
                </a:lnTo>
                <a:lnTo>
                  <a:pt x="554300" y="735005"/>
                </a:lnTo>
                <a:lnTo>
                  <a:pt x="561394" y="735005"/>
                </a:lnTo>
                <a:lnTo>
                  <a:pt x="561394" y="736086"/>
                </a:lnTo>
                <a:lnTo>
                  <a:pt x="561394" y="743652"/>
                </a:lnTo>
                <a:lnTo>
                  <a:pt x="566714" y="741659"/>
                </a:lnTo>
                <a:cubicBezTo>
                  <a:pt x="567474" y="741287"/>
                  <a:pt x="567474" y="741085"/>
                  <a:pt x="567474" y="740679"/>
                </a:cubicBezTo>
                <a:lnTo>
                  <a:pt x="567474" y="735005"/>
                </a:lnTo>
                <a:lnTo>
                  <a:pt x="605981" y="735005"/>
                </a:lnTo>
                <a:lnTo>
                  <a:pt x="605981" y="758784"/>
                </a:lnTo>
                <a:lnTo>
                  <a:pt x="608007" y="758784"/>
                </a:lnTo>
                <a:lnTo>
                  <a:pt x="622194" y="758784"/>
                </a:lnTo>
                <a:lnTo>
                  <a:pt x="622194" y="759865"/>
                </a:lnTo>
                <a:lnTo>
                  <a:pt x="622194" y="767431"/>
                </a:lnTo>
                <a:lnTo>
                  <a:pt x="623968" y="767431"/>
                </a:lnTo>
                <a:lnTo>
                  <a:pt x="636381" y="767431"/>
                </a:lnTo>
                <a:lnTo>
                  <a:pt x="636381" y="743652"/>
                </a:lnTo>
                <a:lnTo>
                  <a:pt x="637394" y="743652"/>
                </a:lnTo>
                <a:lnTo>
                  <a:pt x="644488" y="743652"/>
                </a:lnTo>
                <a:lnTo>
                  <a:pt x="644488" y="711225"/>
                </a:lnTo>
                <a:lnTo>
                  <a:pt x="645501" y="711225"/>
                </a:lnTo>
                <a:lnTo>
                  <a:pt x="652595" y="711225"/>
                </a:lnTo>
                <a:lnTo>
                  <a:pt x="652595" y="709334"/>
                </a:lnTo>
                <a:lnTo>
                  <a:pt x="652595" y="696093"/>
                </a:lnTo>
                <a:cubicBezTo>
                  <a:pt x="650568" y="696093"/>
                  <a:pt x="650568" y="696093"/>
                  <a:pt x="651328" y="694471"/>
                </a:cubicBezTo>
                <a:lnTo>
                  <a:pt x="656648" y="683122"/>
                </a:lnTo>
                <a:cubicBezTo>
                  <a:pt x="656653" y="683139"/>
                  <a:pt x="656848" y="683813"/>
                  <a:pt x="664755" y="711225"/>
                </a:cubicBezTo>
                <a:lnTo>
                  <a:pt x="665515" y="711225"/>
                </a:lnTo>
                <a:lnTo>
                  <a:pt x="670835" y="711225"/>
                </a:lnTo>
                <a:lnTo>
                  <a:pt x="670835" y="605298"/>
                </a:lnTo>
                <a:lnTo>
                  <a:pt x="672355" y="605298"/>
                </a:lnTo>
                <a:lnTo>
                  <a:pt x="682995" y="605298"/>
                </a:lnTo>
                <a:lnTo>
                  <a:pt x="682995" y="557739"/>
                </a:lnTo>
                <a:lnTo>
                  <a:pt x="709342" y="557739"/>
                </a:lnTo>
                <a:lnTo>
                  <a:pt x="709342" y="536121"/>
                </a:lnTo>
                <a:lnTo>
                  <a:pt x="743796" y="536121"/>
                </a:lnTo>
                <a:lnTo>
                  <a:pt x="743796" y="538553"/>
                </a:lnTo>
                <a:lnTo>
                  <a:pt x="743796" y="555577"/>
                </a:lnTo>
                <a:lnTo>
                  <a:pt x="746076" y="555577"/>
                </a:lnTo>
                <a:lnTo>
                  <a:pt x="762036" y="555577"/>
                </a:lnTo>
                <a:lnTo>
                  <a:pt x="762036" y="603136"/>
                </a:lnTo>
                <a:lnTo>
                  <a:pt x="763049" y="603136"/>
                </a:lnTo>
                <a:lnTo>
                  <a:pt x="770143" y="603136"/>
                </a:lnTo>
                <a:lnTo>
                  <a:pt x="784330" y="607460"/>
                </a:lnTo>
                <a:lnTo>
                  <a:pt x="784330" y="646372"/>
                </a:lnTo>
                <a:lnTo>
                  <a:pt x="785343" y="646372"/>
                </a:lnTo>
                <a:lnTo>
                  <a:pt x="792436" y="646372"/>
                </a:lnTo>
                <a:lnTo>
                  <a:pt x="792436" y="647993"/>
                </a:lnTo>
                <a:lnTo>
                  <a:pt x="792436" y="659342"/>
                </a:lnTo>
                <a:lnTo>
                  <a:pt x="794463" y="659342"/>
                </a:lnTo>
                <a:lnTo>
                  <a:pt x="808650" y="659342"/>
                </a:lnTo>
                <a:lnTo>
                  <a:pt x="814730" y="665828"/>
                </a:lnTo>
                <a:lnTo>
                  <a:pt x="814730" y="687446"/>
                </a:lnTo>
                <a:lnTo>
                  <a:pt x="817010" y="687446"/>
                </a:lnTo>
                <a:lnTo>
                  <a:pt x="832970" y="687446"/>
                </a:lnTo>
                <a:lnTo>
                  <a:pt x="832970" y="688526"/>
                </a:lnTo>
                <a:lnTo>
                  <a:pt x="832970" y="696093"/>
                </a:lnTo>
                <a:lnTo>
                  <a:pt x="834237" y="696093"/>
                </a:lnTo>
                <a:lnTo>
                  <a:pt x="843104" y="696093"/>
                </a:lnTo>
                <a:lnTo>
                  <a:pt x="843104" y="698254"/>
                </a:lnTo>
                <a:lnTo>
                  <a:pt x="843104" y="713387"/>
                </a:lnTo>
                <a:cubicBezTo>
                  <a:pt x="847157" y="713387"/>
                  <a:pt x="847157" y="713387"/>
                  <a:pt x="847157" y="711495"/>
                </a:cubicBezTo>
                <a:lnTo>
                  <a:pt x="847157" y="698254"/>
                </a:lnTo>
                <a:lnTo>
                  <a:pt x="848170" y="698254"/>
                </a:lnTo>
                <a:lnTo>
                  <a:pt x="855264" y="698254"/>
                </a:lnTo>
                <a:lnTo>
                  <a:pt x="855264" y="699876"/>
                </a:lnTo>
                <a:lnTo>
                  <a:pt x="855264" y="711225"/>
                </a:lnTo>
                <a:lnTo>
                  <a:pt x="856024" y="711225"/>
                </a:lnTo>
                <a:lnTo>
                  <a:pt x="861344" y="711225"/>
                </a:lnTo>
                <a:cubicBezTo>
                  <a:pt x="861344" y="706902"/>
                  <a:pt x="861344" y="706902"/>
                  <a:pt x="909984" y="706902"/>
                </a:cubicBezTo>
                <a:lnTo>
                  <a:pt x="909984" y="708253"/>
                </a:lnTo>
                <a:lnTo>
                  <a:pt x="909984" y="717710"/>
                </a:lnTo>
                <a:lnTo>
                  <a:pt x="910744" y="717710"/>
                </a:lnTo>
                <a:lnTo>
                  <a:pt x="916065" y="717710"/>
                </a:lnTo>
                <a:lnTo>
                  <a:pt x="916065" y="719872"/>
                </a:lnTo>
                <a:lnTo>
                  <a:pt x="916065" y="735005"/>
                </a:lnTo>
                <a:cubicBezTo>
                  <a:pt x="916073" y="735001"/>
                  <a:pt x="916189" y="734923"/>
                  <a:pt x="918091" y="733654"/>
                </a:cubicBezTo>
                <a:lnTo>
                  <a:pt x="932278" y="724196"/>
                </a:lnTo>
                <a:cubicBezTo>
                  <a:pt x="932280" y="724177"/>
                  <a:pt x="932411" y="723302"/>
                  <a:pt x="938358" y="683122"/>
                </a:cubicBezTo>
                <a:cubicBezTo>
                  <a:pt x="938367" y="683120"/>
                  <a:pt x="938436" y="683094"/>
                  <a:pt x="939118" y="682852"/>
                </a:cubicBezTo>
                <a:lnTo>
                  <a:pt x="944438" y="680960"/>
                </a:lnTo>
                <a:cubicBezTo>
                  <a:pt x="944438" y="680944"/>
                  <a:pt x="944471" y="679883"/>
                  <a:pt x="946465" y="611783"/>
                </a:cubicBezTo>
                <a:cubicBezTo>
                  <a:pt x="946465" y="611801"/>
                  <a:pt x="946498" y="612892"/>
                  <a:pt x="948492" y="680960"/>
                </a:cubicBezTo>
                <a:cubicBezTo>
                  <a:pt x="948501" y="680963"/>
                  <a:pt x="948572" y="680988"/>
                  <a:pt x="949252" y="681230"/>
                </a:cubicBezTo>
                <a:lnTo>
                  <a:pt x="954572" y="683122"/>
                </a:lnTo>
                <a:lnTo>
                  <a:pt x="954572" y="596651"/>
                </a:lnTo>
                <a:cubicBezTo>
                  <a:pt x="958625" y="596651"/>
                  <a:pt x="958625" y="596651"/>
                  <a:pt x="958625" y="564224"/>
                </a:cubicBezTo>
                <a:lnTo>
                  <a:pt x="997132" y="564224"/>
                </a:lnTo>
                <a:lnTo>
                  <a:pt x="997132" y="596651"/>
                </a:lnTo>
                <a:lnTo>
                  <a:pt x="997892" y="596651"/>
                </a:lnTo>
                <a:lnTo>
                  <a:pt x="1003212" y="596651"/>
                </a:lnTo>
                <a:lnTo>
                  <a:pt x="1003212" y="514503"/>
                </a:lnTo>
                <a:lnTo>
                  <a:pt x="1004986" y="514503"/>
                </a:lnTo>
                <a:lnTo>
                  <a:pt x="1017399" y="514503"/>
                </a:lnTo>
                <a:lnTo>
                  <a:pt x="1017399" y="512612"/>
                </a:lnTo>
                <a:lnTo>
                  <a:pt x="1017399" y="499371"/>
                </a:lnTo>
                <a:lnTo>
                  <a:pt x="1039693" y="499371"/>
                </a:lnTo>
                <a:lnTo>
                  <a:pt x="1039693" y="498290"/>
                </a:lnTo>
                <a:lnTo>
                  <a:pt x="1039693" y="490724"/>
                </a:lnTo>
                <a:lnTo>
                  <a:pt x="1041466" y="490724"/>
                </a:lnTo>
                <a:lnTo>
                  <a:pt x="1053880" y="490724"/>
                </a:lnTo>
                <a:lnTo>
                  <a:pt x="1053880" y="491805"/>
                </a:lnTo>
                <a:lnTo>
                  <a:pt x="1053880" y="499371"/>
                </a:lnTo>
                <a:lnTo>
                  <a:pt x="1054640" y="499371"/>
                </a:lnTo>
                <a:lnTo>
                  <a:pt x="1059960" y="499371"/>
                </a:lnTo>
                <a:lnTo>
                  <a:pt x="1070093" y="495047"/>
                </a:lnTo>
                <a:lnTo>
                  <a:pt x="1074146" y="498290"/>
                </a:lnTo>
                <a:lnTo>
                  <a:pt x="1074146" y="490724"/>
                </a:lnTo>
                <a:lnTo>
                  <a:pt x="1076426" y="490724"/>
                </a:lnTo>
                <a:lnTo>
                  <a:pt x="1092387" y="490724"/>
                </a:lnTo>
                <a:lnTo>
                  <a:pt x="1092387" y="491805"/>
                </a:lnTo>
                <a:lnTo>
                  <a:pt x="1092387" y="499371"/>
                </a:lnTo>
                <a:lnTo>
                  <a:pt x="1122787" y="499371"/>
                </a:lnTo>
                <a:lnTo>
                  <a:pt x="1122787" y="500992"/>
                </a:lnTo>
                <a:lnTo>
                  <a:pt x="1122787" y="512342"/>
                </a:lnTo>
                <a:lnTo>
                  <a:pt x="1149134" y="512342"/>
                </a:lnTo>
                <a:lnTo>
                  <a:pt x="1149134" y="542606"/>
                </a:lnTo>
                <a:lnTo>
                  <a:pt x="1149894" y="542606"/>
                </a:lnTo>
                <a:lnTo>
                  <a:pt x="1155214" y="542606"/>
                </a:lnTo>
                <a:lnTo>
                  <a:pt x="1155214" y="543687"/>
                </a:lnTo>
                <a:lnTo>
                  <a:pt x="1155214" y="551254"/>
                </a:lnTo>
                <a:cubicBezTo>
                  <a:pt x="1159268" y="551254"/>
                  <a:pt x="1159268" y="551254"/>
                  <a:pt x="1159268" y="581518"/>
                </a:cubicBezTo>
                <a:lnTo>
                  <a:pt x="1160028" y="581518"/>
                </a:lnTo>
                <a:lnTo>
                  <a:pt x="1165348" y="581518"/>
                </a:lnTo>
                <a:lnTo>
                  <a:pt x="1165348" y="582329"/>
                </a:lnTo>
                <a:lnTo>
                  <a:pt x="1165348" y="588004"/>
                </a:lnTo>
                <a:lnTo>
                  <a:pt x="1166361" y="588004"/>
                </a:lnTo>
                <a:lnTo>
                  <a:pt x="1173454" y="588004"/>
                </a:lnTo>
                <a:lnTo>
                  <a:pt x="1173454" y="618269"/>
                </a:lnTo>
                <a:lnTo>
                  <a:pt x="1175481" y="618269"/>
                </a:lnTo>
                <a:lnTo>
                  <a:pt x="1189668" y="618269"/>
                </a:lnTo>
                <a:lnTo>
                  <a:pt x="1189668" y="642048"/>
                </a:lnTo>
                <a:cubicBezTo>
                  <a:pt x="1191695" y="642048"/>
                  <a:pt x="1191695" y="642048"/>
                  <a:pt x="1191695" y="643669"/>
                </a:cubicBezTo>
                <a:lnTo>
                  <a:pt x="1191695" y="655019"/>
                </a:lnTo>
                <a:lnTo>
                  <a:pt x="1192455" y="655019"/>
                </a:lnTo>
                <a:lnTo>
                  <a:pt x="1197775" y="655019"/>
                </a:lnTo>
                <a:lnTo>
                  <a:pt x="1197775" y="678798"/>
                </a:lnTo>
                <a:lnTo>
                  <a:pt x="1199041" y="678798"/>
                </a:lnTo>
                <a:lnTo>
                  <a:pt x="1207908" y="678798"/>
                </a:lnTo>
                <a:cubicBezTo>
                  <a:pt x="1209935" y="680960"/>
                  <a:pt x="1209935" y="680960"/>
                  <a:pt x="1209935" y="682852"/>
                </a:cubicBezTo>
                <a:lnTo>
                  <a:pt x="1209935" y="696093"/>
                </a:lnTo>
                <a:cubicBezTo>
                  <a:pt x="1209940" y="696086"/>
                  <a:pt x="1210027" y="695979"/>
                  <a:pt x="1211455" y="694201"/>
                </a:cubicBezTo>
                <a:lnTo>
                  <a:pt x="1222095" y="680960"/>
                </a:lnTo>
                <a:lnTo>
                  <a:pt x="1250469" y="680960"/>
                </a:lnTo>
                <a:lnTo>
                  <a:pt x="1250469" y="767431"/>
                </a:lnTo>
                <a:lnTo>
                  <a:pt x="1251229" y="767431"/>
                </a:lnTo>
                <a:lnTo>
                  <a:pt x="1256549" y="767431"/>
                </a:lnTo>
                <a:cubicBezTo>
                  <a:pt x="1256553" y="767423"/>
                  <a:pt x="1256612" y="767323"/>
                  <a:pt x="1257309" y="766080"/>
                </a:cubicBezTo>
                <a:lnTo>
                  <a:pt x="1262629" y="756622"/>
                </a:lnTo>
                <a:lnTo>
                  <a:pt x="1262629" y="758514"/>
                </a:lnTo>
                <a:lnTo>
                  <a:pt x="1262629" y="771755"/>
                </a:lnTo>
                <a:cubicBezTo>
                  <a:pt x="1266682" y="771755"/>
                  <a:pt x="1266682" y="771755"/>
                  <a:pt x="1266682" y="726358"/>
                </a:cubicBezTo>
                <a:lnTo>
                  <a:pt x="1267442" y="726358"/>
                </a:lnTo>
                <a:lnTo>
                  <a:pt x="1272762" y="726358"/>
                </a:lnTo>
                <a:lnTo>
                  <a:pt x="1272762" y="661504"/>
                </a:lnTo>
                <a:lnTo>
                  <a:pt x="1273776" y="661504"/>
                </a:lnTo>
                <a:lnTo>
                  <a:pt x="1280869" y="661504"/>
                </a:lnTo>
                <a:cubicBezTo>
                  <a:pt x="1280875" y="661483"/>
                  <a:pt x="1281139" y="660543"/>
                  <a:pt x="1293029" y="618269"/>
                </a:cubicBezTo>
                <a:lnTo>
                  <a:pt x="1294296" y="618269"/>
                </a:lnTo>
                <a:lnTo>
                  <a:pt x="1303163" y="618269"/>
                </a:lnTo>
                <a:cubicBezTo>
                  <a:pt x="1303168" y="618292"/>
                  <a:pt x="1303394" y="619258"/>
                  <a:pt x="1313296" y="661504"/>
                </a:cubicBezTo>
                <a:lnTo>
                  <a:pt x="1314309" y="661504"/>
                </a:lnTo>
                <a:lnTo>
                  <a:pt x="1321403" y="661504"/>
                </a:lnTo>
                <a:lnTo>
                  <a:pt x="1321403" y="700416"/>
                </a:lnTo>
                <a:lnTo>
                  <a:pt x="1323176" y="700416"/>
                </a:lnTo>
                <a:lnTo>
                  <a:pt x="1335590" y="700416"/>
                </a:lnTo>
                <a:lnTo>
                  <a:pt x="1335590" y="702578"/>
                </a:lnTo>
                <a:lnTo>
                  <a:pt x="1335590" y="717710"/>
                </a:lnTo>
                <a:cubicBezTo>
                  <a:pt x="1339643" y="717710"/>
                  <a:pt x="1339643" y="717710"/>
                  <a:pt x="1339643" y="715549"/>
                </a:cubicBezTo>
                <a:lnTo>
                  <a:pt x="1339643" y="700416"/>
                </a:lnTo>
                <a:lnTo>
                  <a:pt x="1341163" y="700416"/>
                </a:lnTo>
                <a:lnTo>
                  <a:pt x="1351803" y="700416"/>
                </a:lnTo>
                <a:lnTo>
                  <a:pt x="1351803" y="702037"/>
                </a:lnTo>
                <a:lnTo>
                  <a:pt x="1351803" y="713387"/>
                </a:lnTo>
                <a:lnTo>
                  <a:pt x="1382204" y="713387"/>
                </a:lnTo>
                <a:lnTo>
                  <a:pt x="1382204" y="676637"/>
                </a:lnTo>
                <a:lnTo>
                  <a:pt x="1383470" y="676637"/>
                </a:lnTo>
                <a:lnTo>
                  <a:pt x="1392337" y="676637"/>
                </a:lnTo>
                <a:lnTo>
                  <a:pt x="1392337" y="698254"/>
                </a:lnTo>
                <a:cubicBezTo>
                  <a:pt x="1394364" y="698254"/>
                  <a:pt x="1394364" y="698254"/>
                  <a:pt x="1394364" y="665828"/>
                </a:cubicBezTo>
                <a:lnTo>
                  <a:pt x="1416657" y="665828"/>
                </a:lnTo>
                <a:lnTo>
                  <a:pt x="1416657" y="664206"/>
                </a:lnTo>
                <a:lnTo>
                  <a:pt x="1416657" y="652857"/>
                </a:lnTo>
                <a:lnTo>
                  <a:pt x="1417417" y="652857"/>
                </a:lnTo>
                <a:lnTo>
                  <a:pt x="1422737" y="652857"/>
                </a:lnTo>
                <a:lnTo>
                  <a:pt x="1422737" y="650966"/>
                </a:lnTo>
                <a:lnTo>
                  <a:pt x="1422737" y="637725"/>
                </a:lnTo>
                <a:lnTo>
                  <a:pt x="1426791" y="644210"/>
                </a:lnTo>
                <a:lnTo>
                  <a:pt x="1429071" y="644210"/>
                </a:lnTo>
                <a:lnTo>
                  <a:pt x="1445031" y="644210"/>
                </a:lnTo>
                <a:lnTo>
                  <a:pt x="1445031" y="643399"/>
                </a:lnTo>
                <a:lnTo>
                  <a:pt x="1445031" y="637725"/>
                </a:lnTo>
                <a:lnTo>
                  <a:pt x="1445791" y="637725"/>
                </a:lnTo>
                <a:lnTo>
                  <a:pt x="1451111" y="637725"/>
                </a:lnTo>
                <a:lnTo>
                  <a:pt x="1451111" y="639076"/>
                </a:lnTo>
                <a:lnTo>
                  <a:pt x="1451111" y="648534"/>
                </a:lnTo>
                <a:lnTo>
                  <a:pt x="1489618" y="648534"/>
                </a:lnTo>
                <a:lnTo>
                  <a:pt x="1489618" y="786887"/>
                </a:lnTo>
                <a:lnTo>
                  <a:pt x="1491138" y="786887"/>
                </a:lnTo>
                <a:lnTo>
                  <a:pt x="1501778" y="786887"/>
                </a:lnTo>
                <a:lnTo>
                  <a:pt x="1501778" y="773917"/>
                </a:lnTo>
                <a:lnTo>
                  <a:pt x="1505832" y="773917"/>
                </a:lnTo>
                <a:lnTo>
                  <a:pt x="1505832" y="786887"/>
                </a:lnTo>
                <a:lnTo>
                  <a:pt x="1536232" y="786887"/>
                </a:lnTo>
                <a:lnTo>
                  <a:pt x="1536232" y="756622"/>
                </a:lnTo>
                <a:lnTo>
                  <a:pt x="1548392" y="756622"/>
                </a:lnTo>
                <a:lnTo>
                  <a:pt x="1560552" y="754461"/>
                </a:lnTo>
                <a:cubicBezTo>
                  <a:pt x="1562579" y="754461"/>
                  <a:pt x="1562579" y="756622"/>
                  <a:pt x="1564606" y="756622"/>
                </a:cubicBezTo>
                <a:lnTo>
                  <a:pt x="1574739" y="756622"/>
                </a:lnTo>
                <a:lnTo>
                  <a:pt x="1574739" y="786887"/>
                </a:lnTo>
                <a:lnTo>
                  <a:pt x="1582846" y="786887"/>
                </a:lnTo>
                <a:lnTo>
                  <a:pt x="1582846" y="804182"/>
                </a:lnTo>
                <a:lnTo>
                  <a:pt x="1592182" y="805087"/>
                </a:lnTo>
                <a:lnTo>
                  <a:pt x="1605140" y="805087"/>
                </a:lnTo>
                <a:lnTo>
                  <a:pt x="1605140" y="789049"/>
                </a:lnTo>
                <a:lnTo>
                  <a:pt x="1673096" y="789049"/>
                </a:lnTo>
                <a:lnTo>
                  <a:pt x="1673096" y="703796"/>
                </a:lnTo>
                <a:lnTo>
                  <a:pt x="1745104" y="703796"/>
                </a:lnTo>
                <a:lnTo>
                  <a:pt x="1745104" y="782564"/>
                </a:lnTo>
                <a:lnTo>
                  <a:pt x="1747008" y="782564"/>
                </a:lnTo>
                <a:lnTo>
                  <a:pt x="1748250" y="805087"/>
                </a:lnTo>
                <a:lnTo>
                  <a:pt x="1757926" y="805087"/>
                </a:lnTo>
                <a:cubicBezTo>
                  <a:pt x="1758462" y="797873"/>
                  <a:pt x="1759168" y="790219"/>
                  <a:pt x="1759168" y="782564"/>
                </a:cubicBezTo>
                <a:lnTo>
                  <a:pt x="1765248" y="782564"/>
                </a:lnTo>
                <a:lnTo>
                  <a:pt x="1766490" y="805087"/>
                </a:lnTo>
                <a:lnTo>
                  <a:pt x="1817112" y="805087"/>
                </a:lnTo>
                <a:lnTo>
                  <a:pt x="1817112" y="642059"/>
                </a:lnTo>
                <a:lnTo>
                  <a:pt x="2014439" y="642059"/>
                </a:lnTo>
                <a:lnTo>
                  <a:pt x="2014439" y="805087"/>
                </a:lnTo>
                <a:lnTo>
                  <a:pt x="2033136" y="805087"/>
                </a:lnTo>
                <a:lnTo>
                  <a:pt x="2033136" y="722394"/>
                </a:lnTo>
                <a:lnTo>
                  <a:pt x="2128256" y="722394"/>
                </a:lnTo>
                <a:cubicBezTo>
                  <a:pt x="2132331" y="616373"/>
                  <a:pt x="2135709" y="510899"/>
                  <a:pt x="2140186" y="404253"/>
                </a:cubicBezTo>
                <a:cubicBezTo>
                  <a:pt x="2130053" y="404253"/>
                  <a:pt x="2105733" y="391282"/>
                  <a:pt x="2128026" y="382635"/>
                </a:cubicBezTo>
                <a:cubicBezTo>
                  <a:pt x="2125999" y="380473"/>
                  <a:pt x="2123973" y="378311"/>
                  <a:pt x="2121946" y="378311"/>
                </a:cubicBezTo>
                <a:cubicBezTo>
                  <a:pt x="2121946" y="365341"/>
                  <a:pt x="2119919" y="363179"/>
                  <a:pt x="2130053" y="354532"/>
                </a:cubicBezTo>
                <a:lnTo>
                  <a:pt x="2130053" y="337238"/>
                </a:lnTo>
                <a:lnTo>
                  <a:pt x="2144240" y="337238"/>
                </a:lnTo>
                <a:lnTo>
                  <a:pt x="2144240" y="315620"/>
                </a:lnTo>
                <a:cubicBezTo>
                  <a:pt x="2144240" y="313458"/>
                  <a:pt x="2146266" y="313458"/>
                  <a:pt x="2146266" y="311296"/>
                </a:cubicBezTo>
                <a:lnTo>
                  <a:pt x="2146266" y="233472"/>
                </a:lnTo>
                <a:cubicBezTo>
                  <a:pt x="2146266" y="231310"/>
                  <a:pt x="2144240" y="229149"/>
                  <a:pt x="2144240" y="226987"/>
                </a:cubicBezTo>
                <a:lnTo>
                  <a:pt x="2150320" y="220501"/>
                </a:lnTo>
                <a:lnTo>
                  <a:pt x="2150320" y="162133"/>
                </a:lnTo>
                <a:cubicBezTo>
                  <a:pt x="2150320" y="159972"/>
                  <a:pt x="2150320" y="159972"/>
                  <a:pt x="2152346" y="157810"/>
                </a:cubicBezTo>
                <a:lnTo>
                  <a:pt x="2152346" y="101604"/>
                </a:lnTo>
                <a:cubicBezTo>
                  <a:pt x="2154373" y="92957"/>
                  <a:pt x="2154373" y="88633"/>
                  <a:pt x="2154373" y="82148"/>
                </a:cubicBezTo>
                <a:cubicBezTo>
                  <a:pt x="2158427" y="88633"/>
                  <a:pt x="2158427" y="92957"/>
                  <a:pt x="2158427" y="99442"/>
                </a:cubicBezTo>
                <a:cubicBezTo>
                  <a:pt x="2160453" y="121060"/>
                  <a:pt x="2160453" y="140516"/>
                  <a:pt x="2160453" y="157810"/>
                </a:cubicBezTo>
                <a:cubicBezTo>
                  <a:pt x="2162480" y="181589"/>
                  <a:pt x="2162480" y="201045"/>
                  <a:pt x="2162480" y="220501"/>
                </a:cubicBezTo>
                <a:lnTo>
                  <a:pt x="2168560" y="226987"/>
                </a:lnTo>
                <a:cubicBezTo>
                  <a:pt x="2168560" y="229149"/>
                  <a:pt x="2166533" y="231310"/>
                  <a:pt x="2166533" y="233472"/>
                </a:cubicBezTo>
                <a:lnTo>
                  <a:pt x="2166533" y="311296"/>
                </a:lnTo>
                <a:cubicBezTo>
                  <a:pt x="2166533" y="313458"/>
                  <a:pt x="2168560" y="313458"/>
                  <a:pt x="2168560" y="315620"/>
                </a:cubicBezTo>
                <a:lnTo>
                  <a:pt x="2168560" y="337238"/>
                </a:lnTo>
                <a:lnTo>
                  <a:pt x="2182747" y="337238"/>
                </a:lnTo>
                <a:lnTo>
                  <a:pt x="2182747" y="354532"/>
                </a:lnTo>
                <a:cubicBezTo>
                  <a:pt x="2190854" y="363179"/>
                  <a:pt x="2190854" y="363179"/>
                  <a:pt x="2190854" y="378311"/>
                </a:cubicBezTo>
                <a:cubicBezTo>
                  <a:pt x="2188827" y="378311"/>
                  <a:pt x="2186800" y="380473"/>
                  <a:pt x="2184774" y="382635"/>
                </a:cubicBezTo>
                <a:cubicBezTo>
                  <a:pt x="2205040" y="393444"/>
                  <a:pt x="2180720" y="402091"/>
                  <a:pt x="2172613" y="404253"/>
                </a:cubicBezTo>
                <a:cubicBezTo>
                  <a:pt x="2174640" y="488562"/>
                  <a:pt x="2178693" y="572871"/>
                  <a:pt x="2180720" y="657181"/>
                </a:cubicBezTo>
                <a:lnTo>
                  <a:pt x="2245574" y="657181"/>
                </a:lnTo>
                <a:lnTo>
                  <a:pt x="2245574" y="732843"/>
                </a:lnTo>
                <a:lnTo>
                  <a:pt x="2253681" y="732843"/>
                </a:lnTo>
                <a:cubicBezTo>
                  <a:pt x="2253681" y="730681"/>
                  <a:pt x="2255708" y="728519"/>
                  <a:pt x="2255708" y="726358"/>
                </a:cubicBezTo>
                <a:lnTo>
                  <a:pt x="2261788" y="726358"/>
                </a:lnTo>
                <a:cubicBezTo>
                  <a:pt x="2261788" y="728519"/>
                  <a:pt x="2261788" y="730681"/>
                  <a:pt x="2263815" y="735005"/>
                </a:cubicBezTo>
                <a:lnTo>
                  <a:pt x="2275975" y="735005"/>
                </a:lnTo>
                <a:lnTo>
                  <a:pt x="2275975" y="728519"/>
                </a:lnTo>
                <a:lnTo>
                  <a:pt x="2298268" y="728519"/>
                </a:lnTo>
                <a:lnTo>
                  <a:pt x="2298268" y="735005"/>
                </a:lnTo>
                <a:lnTo>
                  <a:pt x="2318535" y="735005"/>
                </a:lnTo>
                <a:lnTo>
                  <a:pt x="2318535" y="780402"/>
                </a:lnTo>
                <a:lnTo>
                  <a:pt x="2332722" y="780402"/>
                </a:lnTo>
                <a:lnTo>
                  <a:pt x="2332722" y="767431"/>
                </a:lnTo>
                <a:lnTo>
                  <a:pt x="2348936" y="767431"/>
                </a:lnTo>
                <a:lnTo>
                  <a:pt x="2348936" y="588004"/>
                </a:lnTo>
                <a:lnTo>
                  <a:pt x="2355016" y="581518"/>
                </a:lnTo>
                <a:lnTo>
                  <a:pt x="2427977" y="581518"/>
                </a:lnTo>
                <a:lnTo>
                  <a:pt x="2427977" y="590166"/>
                </a:lnTo>
                <a:lnTo>
                  <a:pt x="2438110" y="590166"/>
                </a:lnTo>
                <a:lnTo>
                  <a:pt x="2438110" y="704740"/>
                </a:lnTo>
                <a:lnTo>
                  <a:pt x="2460404" y="704740"/>
                </a:lnTo>
                <a:lnTo>
                  <a:pt x="2460404" y="637725"/>
                </a:lnTo>
                <a:lnTo>
                  <a:pt x="2486751" y="637725"/>
                </a:lnTo>
                <a:cubicBezTo>
                  <a:pt x="2488777" y="637725"/>
                  <a:pt x="2488777" y="635563"/>
                  <a:pt x="2490804" y="633401"/>
                </a:cubicBezTo>
                <a:lnTo>
                  <a:pt x="2498911" y="633401"/>
                </a:lnTo>
                <a:cubicBezTo>
                  <a:pt x="2500937" y="635563"/>
                  <a:pt x="2500937" y="637725"/>
                  <a:pt x="2502964" y="637725"/>
                </a:cubicBezTo>
                <a:lnTo>
                  <a:pt x="2525258" y="637725"/>
                </a:lnTo>
                <a:lnTo>
                  <a:pt x="2525258" y="520989"/>
                </a:lnTo>
                <a:cubicBezTo>
                  <a:pt x="2525272" y="520986"/>
                  <a:pt x="2526139" y="520822"/>
                  <a:pt x="2582005" y="510180"/>
                </a:cubicBezTo>
                <a:lnTo>
                  <a:pt x="2582005" y="511261"/>
                </a:lnTo>
                <a:lnTo>
                  <a:pt x="2582005" y="518827"/>
                </a:lnTo>
                <a:lnTo>
                  <a:pt x="2608352" y="518827"/>
                </a:lnTo>
                <a:lnTo>
                  <a:pt x="2608352" y="773917"/>
                </a:lnTo>
                <a:lnTo>
                  <a:pt x="2630646" y="773917"/>
                </a:lnTo>
                <a:lnTo>
                  <a:pt x="2630646" y="769593"/>
                </a:lnTo>
                <a:lnTo>
                  <a:pt x="2642806" y="769593"/>
                </a:lnTo>
                <a:lnTo>
                  <a:pt x="2642806" y="773917"/>
                </a:lnTo>
                <a:lnTo>
                  <a:pt x="2667126" y="773917"/>
                </a:lnTo>
                <a:lnTo>
                  <a:pt x="2667126" y="760946"/>
                </a:lnTo>
                <a:lnTo>
                  <a:pt x="2695500" y="760946"/>
                </a:lnTo>
                <a:cubicBezTo>
                  <a:pt x="2699553" y="756622"/>
                  <a:pt x="2703607" y="756622"/>
                  <a:pt x="2707660" y="756622"/>
                </a:cubicBezTo>
                <a:cubicBezTo>
                  <a:pt x="2713740" y="760946"/>
                  <a:pt x="2721847" y="760946"/>
                  <a:pt x="2727927" y="760946"/>
                </a:cubicBezTo>
                <a:lnTo>
                  <a:pt x="2727927" y="743652"/>
                </a:lnTo>
                <a:lnTo>
                  <a:pt x="2736034" y="743652"/>
                </a:lnTo>
                <a:lnTo>
                  <a:pt x="2736034" y="730681"/>
                </a:lnTo>
                <a:lnTo>
                  <a:pt x="2792781" y="730681"/>
                </a:lnTo>
                <a:lnTo>
                  <a:pt x="2792781" y="700416"/>
                </a:lnTo>
                <a:lnTo>
                  <a:pt x="2811021" y="700416"/>
                </a:lnTo>
                <a:lnTo>
                  <a:pt x="2811021" y="693931"/>
                </a:lnTo>
                <a:lnTo>
                  <a:pt x="2823181" y="693931"/>
                </a:lnTo>
                <a:lnTo>
                  <a:pt x="2823181" y="700416"/>
                </a:lnTo>
                <a:lnTo>
                  <a:pt x="2839395" y="700416"/>
                </a:lnTo>
                <a:lnTo>
                  <a:pt x="2839395" y="750137"/>
                </a:lnTo>
                <a:lnTo>
                  <a:pt x="2871822" y="750137"/>
                </a:lnTo>
                <a:lnTo>
                  <a:pt x="2871822" y="724196"/>
                </a:lnTo>
                <a:lnTo>
                  <a:pt x="2910329" y="724196"/>
                </a:lnTo>
                <a:lnTo>
                  <a:pt x="2910329" y="693931"/>
                </a:lnTo>
                <a:lnTo>
                  <a:pt x="2958970" y="693931"/>
                </a:lnTo>
                <a:lnTo>
                  <a:pt x="2958970" y="805087"/>
                </a:lnTo>
                <a:lnTo>
                  <a:pt x="2958970" y="818866"/>
                </a:lnTo>
                <a:lnTo>
                  <a:pt x="2968113" y="818866"/>
                </a:lnTo>
                <a:lnTo>
                  <a:pt x="2968113" y="762555"/>
                </a:lnTo>
                <a:lnTo>
                  <a:pt x="2971450" y="756622"/>
                </a:lnTo>
                <a:lnTo>
                  <a:pt x="2971450" y="758514"/>
                </a:lnTo>
                <a:lnTo>
                  <a:pt x="2971450" y="771755"/>
                </a:lnTo>
                <a:cubicBezTo>
                  <a:pt x="2975503" y="771755"/>
                  <a:pt x="2975503" y="771755"/>
                  <a:pt x="2975503" y="726358"/>
                </a:cubicBezTo>
                <a:lnTo>
                  <a:pt x="2976263" y="726358"/>
                </a:lnTo>
                <a:lnTo>
                  <a:pt x="2981583" y="726358"/>
                </a:lnTo>
                <a:lnTo>
                  <a:pt x="2981583" y="661504"/>
                </a:lnTo>
                <a:lnTo>
                  <a:pt x="2982597" y="661504"/>
                </a:lnTo>
                <a:lnTo>
                  <a:pt x="2989690" y="661504"/>
                </a:lnTo>
                <a:cubicBezTo>
                  <a:pt x="2989696" y="661483"/>
                  <a:pt x="2989960" y="660543"/>
                  <a:pt x="3001850" y="618269"/>
                </a:cubicBezTo>
                <a:lnTo>
                  <a:pt x="3003117" y="618269"/>
                </a:lnTo>
                <a:lnTo>
                  <a:pt x="3011984" y="618269"/>
                </a:lnTo>
                <a:cubicBezTo>
                  <a:pt x="3011989" y="618292"/>
                  <a:pt x="3012215" y="619258"/>
                  <a:pt x="3022117" y="661504"/>
                </a:cubicBezTo>
                <a:lnTo>
                  <a:pt x="3023130" y="661504"/>
                </a:lnTo>
                <a:lnTo>
                  <a:pt x="3030224" y="661504"/>
                </a:lnTo>
                <a:lnTo>
                  <a:pt x="3030224" y="700416"/>
                </a:lnTo>
                <a:lnTo>
                  <a:pt x="3031997" y="700416"/>
                </a:lnTo>
                <a:lnTo>
                  <a:pt x="3044411" y="700416"/>
                </a:lnTo>
                <a:lnTo>
                  <a:pt x="3044411" y="702578"/>
                </a:lnTo>
                <a:lnTo>
                  <a:pt x="3044411" y="717710"/>
                </a:lnTo>
                <a:cubicBezTo>
                  <a:pt x="3048464" y="717710"/>
                  <a:pt x="3048464" y="717710"/>
                  <a:pt x="3048464" y="715549"/>
                </a:cubicBezTo>
                <a:lnTo>
                  <a:pt x="3048464" y="700416"/>
                </a:lnTo>
                <a:lnTo>
                  <a:pt x="3049984" y="700416"/>
                </a:lnTo>
                <a:lnTo>
                  <a:pt x="3060624" y="700416"/>
                </a:lnTo>
                <a:lnTo>
                  <a:pt x="3060624" y="702037"/>
                </a:lnTo>
                <a:lnTo>
                  <a:pt x="3060624" y="713387"/>
                </a:lnTo>
                <a:lnTo>
                  <a:pt x="3091025" y="713387"/>
                </a:lnTo>
                <a:lnTo>
                  <a:pt x="3091025" y="676637"/>
                </a:lnTo>
                <a:lnTo>
                  <a:pt x="3092291" y="676637"/>
                </a:lnTo>
                <a:lnTo>
                  <a:pt x="3101158" y="676637"/>
                </a:lnTo>
                <a:lnTo>
                  <a:pt x="3101158" y="698254"/>
                </a:lnTo>
                <a:cubicBezTo>
                  <a:pt x="3103185" y="698254"/>
                  <a:pt x="3103185" y="698254"/>
                  <a:pt x="3103185" y="665828"/>
                </a:cubicBezTo>
                <a:lnTo>
                  <a:pt x="3125478" y="665828"/>
                </a:lnTo>
                <a:lnTo>
                  <a:pt x="3125478" y="664206"/>
                </a:lnTo>
                <a:lnTo>
                  <a:pt x="3125478" y="652857"/>
                </a:lnTo>
                <a:lnTo>
                  <a:pt x="3126238" y="652857"/>
                </a:lnTo>
                <a:lnTo>
                  <a:pt x="3131558" y="652857"/>
                </a:lnTo>
                <a:lnTo>
                  <a:pt x="3131558" y="650966"/>
                </a:lnTo>
                <a:lnTo>
                  <a:pt x="3131558" y="637725"/>
                </a:lnTo>
                <a:lnTo>
                  <a:pt x="3135612" y="644210"/>
                </a:lnTo>
                <a:lnTo>
                  <a:pt x="3137892" y="644210"/>
                </a:lnTo>
                <a:lnTo>
                  <a:pt x="3153852" y="644210"/>
                </a:lnTo>
                <a:lnTo>
                  <a:pt x="3153852" y="643399"/>
                </a:lnTo>
                <a:lnTo>
                  <a:pt x="3153852" y="637725"/>
                </a:lnTo>
                <a:lnTo>
                  <a:pt x="3154612" y="637725"/>
                </a:lnTo>
                <a:lnTo>
                  <a:pt x="3159932" y="637725"/>
                </a:lnTo>
                <a:lnTo>
                  <a:pt x="3159932" y="639076"/>
                </a:lnTo>
                <a:lnTo>
                  <a:pt x="3159932" y="648534"/>
                </a:lnTo>
                <a:lnTo>
                  <a:pt x="3195788" y="648534"/>
                </a:lnTo>
                <a:lnTo>
                  <a:pt x="3195788" y="1159457"/>
                </a:lnTo>
                <a:lnTo>
                  <a:pt x="3031533" y="1159331"/>
                </a:lnTo>
                <a:lnTo>
                  <a:pt x="3031520" y="1160647"/>
                </a:lnTo>
                <a:lnTo>
                  <a:pt x="2054" y="1158314"/>
                </a:lnTo>
                <a:cubicBezTo>
                  <a:pt x="1369" y="1010750"/>
                  <a:pt x="685" y="871760"/>
                  <a:pt x="0" y="724196"/>
                </a:cubicBezTo>
                <a:lnTo>
                  <a:pt x="20267" y="724196"/>
                </a:lnTo>
                <a:cubicBezTo>
                  <a:pt x="20271" y="724190"/>
                  <a:pt x="20308" y="724108"/>
                  <a:pt x="20774" y="723115"/>
                </a:cubicBezTo>
                <a:lnTo>
                  <a:pt x="24320" y="715549"/>
                </a:lnTo>
                <a:cubicBezTo>
                  <a:pt x="24329" y="715550"/>
                  <a:pt x="24442" y="715568"/>
                  <a:pt x="26094" y="715819"/>
                </a:cubicBezTo>
                <a:lnTo>
                  <a:pt x="38507" y="717710"/>
                </a:lnTo>
                <a:cubicBezTo>
                  <a:pt x="38510" y="717720"/>
                  <a:pt x="38548" y="717821"/>
                  <a:pt x="39014" y="719062"/>
                </a:cubicBezTo>
                <a:lnTo>
                  <a:pt x="42560" y="728519"/>
                </a:lnTo>
                <a:cubicBezTo>
                  <a:pt x="42574" y="728520"/>
                  <a:pt x="43170" y="728570"/>
                  <a:pt x="68907" y="730681"/>
                </a:cubicBezTo>
                <a:lnTo>
                  <a:pt x="68907" y="607460"/>
                </a:lnTo>
                <a:lnTo>
                  <a:pt x="70934" y="607460"/>
                </a:lnTo>
                <a:lnTo>
                  <a:pt x="85121" y="607460"/>
                </a:lnTo>
                <a:lnTo>
                  <a:pt x="85121" y="471268"/>
                </a:lnTo>
                <a:lnTo>
                  <a:pt x="86894" y="471268"/>
                </a:lnTo>
                <a:lnTo>
                  <a:pt x="99308" y="471268"/>
                </a:lnTo>
                <a:lnTo>
                  <a:pt x="99308" y="356694"/>
                </a:lnTo>
                <a:cubicBezTo>
                  <a:pt x="103361" y="354532"/>
                  <a:pt x="103361" y="354532"/>
                  <a:pt x="103361" y="328590"/>
                </a:cubicBezTo>
                <a:lnTo>
                  <a:pt x="105388" y="328590"/>
                </a:lnTo>
                <a:lnTo>
                  <a:pt x="119575" y="328590"/>
                </a:lnTo>
                <a:cubicBezTo>
                  <a:pt x="119586" y="328567"/>
                  <a:pt x="120192" y="327200"/>
                  <a:pt x="156055" y="246443"/>
                </a:cubicBezTo>
                <a:cubicBezTo>
                  <a:pt x="156055" y="246429"/>
                  <a:pt x="156089" y="244478"/>
                  <a:pt x="160109" y="0"/>
                </a:cubicBezTo>
                <a:close/>
              </a:path>
            </a:pathLst>
          </a:custGeom>
          <a:solidFill>
            <a:schemeClr val="accent1">
              <a:alpha val="4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701" u="none" cap="none" strike="noStrike">
              <a:solidFill>
                <a:schemeClr val="lt1"/>
              </a:solidFill>
              <a:latin typeface="Arial"/>
              <a:ea typeface="Arial"/>
              <a:cs typeface="Arial"/>
              <a:sym typeface="Arial"/>
            </a:endParaRPr>
          </a:p>
        </p:txBody>
      </p:sp>
      <p:sp>
        <p:nvSpPr>
          <p:cNvPr id="24" name="Google Shape;24;p20"/>
          <p:cNvSpPr/>
          <p:nvPr/>
        </p:nvSpPr>
        <p:spPr>
          <a:xfrm>
            <a:off x="85981" y="5919878"/>
            <a:ext cx="885825" cy="885825"/>
          </a:xfrm>
          <a:prstGeom prst="ellipse">
            <a:avLst/>
          </a:prstGeom>
          <a:blipFill rotWithShape="1">
            <a:blip r:embed="rId3">
              <a:alphaModFix amt="92000"/>
            </a:blip>
            <a:stretch>
              <a:fillRect b="0" l="0" r="0" t="0"/>
            </a:stretch>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5" name="Google Shape;25;p20"/>
          <p:cNvSpPr/>
          <p:nvPr>
            <p:ph idx="12" type="sldNum"/>
          </p:nvPr>
        </p:nvSpPr>
        <p:spPr>
          <a:xfrm>
            <a:off x="10398642" y="6381751"/>
            <a:ext cx="1793358" cy="476249"/>
          </a:xfrm>
          <a:prstGeom prst="pie">
            <a:avLst>
              <a:gd fmla="val 16122448" name="adj1"/>
              <a:gd fmla="val 5400000" name="adj2"/>
            </a:avLst>
          </a:prstGeom>
          <a:solidFill>
            <a:schemeClr val="lt1"/>
          </a:solidFill>
          <a:ln>
            <a:noFill/>
          </a:ln>
        </p:spPr>
        <p:txBody>
          <a:bodyPr anchorCtr="0" anchor="ctr" bIns="45700" lIns="91425" spcFirstLastPara="1" rIns="91425" wrap="square" tIns="45700">
            <a:noAutofit/>
          </a:bodyPr>
          <a:lstStyle>
            <a:lvl1pPr indent="0" lvl="0" marL="0" marR="0" rtl="0" algn="r">
              <a:spcBef>
                <a:spcPts val="0"/>
              </a:spcBef>
              <a:buNone/>
              <a:defRPr b="0" i="0" sz="1800" u="none" cap="none" strike="noStrike">
                <a:solidFill>
                  <a:schemeClr val="dk1"/>
                </a:solidFill>
                <a:latin typeface="Arial"/>
                <a:ea typeface="Arial"/>
                <a:cs typeface="Arial"/>
                <a:sym typeface="Arial"/>
              </a:defRPr>
            </a:lvl1pPr>
            <a:lvl2pPr indent="0" lvl="1" marL="0" marR="0" rtl="0" algn="r">
              <a:spcBef>
                <a:spcPts val="0"/>
              </a:spcBef>
              <a:buNone/>
              <a:defRPr b="0" i="0" sz="1800" u="none" cap="none" strike="noStrike">
                <a:solidFill>
                  <a:schemeClr val="dk1"/>
                </a:solidFill>
                <a:latin typeface="Arial"/>
                <a:ea typeface="Arial"/>
                <a:cs typeface="Arial"/>
                <a:sym typeface="Arial"/>
              </a:defRPr>
            </a:lvl2pPr>
            <a:lvl3pPr indent="0" lvl="2" marL="0" marR="0" rtl="0" algn="r">
              <a:spcBef>
                <a:spcPts val="0"/>
              </a:spcBef>
              <a:buNone/>
              <a:defRPr b="0" i="0" sz="1800" u="none" cap="none" strike="noStrike">
                <a:solidFill>
                  <a:schemeClr val="dk1"/>
                </a:solidFill>
                <a:latin typeface="Arial"/>
                <a:ea typeface="Arial"/>
                <a:cs typeface="Arial"/>
                <a:sym typeface="Arial"/>
              </a:defRPr>
            </a:lvl3pPr>
            <a:lvl4pPr indent="0" lvl="3" marL="0" marR="0" rtl="0" algn="r">
              <a:spcBef>
                <a:spcPts val="0"/>
              </a:spcBef>
              <a:buNone/>
              <a:defRPr b="0" i="0" sz="1800" u="none" cap="none" strike="noStrike">
                <a:solidFill>
                  <a:schemeClr val="dk1"/>
                </a:solidFill>
                <a:latin typeface="Arial"/>
                <a:ea typeface="Arial"/>
                <a:cs typeface="Arial"/>
                <a:sym typeface="Arial"/>
              </a:defRPr>
            </a:lvl4pPr>
            <a:lvl5pPr indent="0" lvl="4" marL="0" marR="0" rtl="0" algn="r">
              <a:spcBef>
                <a:spcPts val="0"/>
              </a:spcBef>
              <a:buNone/>
              <a:defRPr b="0" i="0" sz="1800" u="none" cap="none" strike="noStrike">
                <a:solidFill>
                  <a:schemeClr val="dk1"/>
                </a:solidFill>
                <a:latin typeface="Arial"/>
                <a:ea typeface="Arial"/>
                <a:cs typeface="Arial"/>
                <a:sym typeface="Arial"/>
              </a:defRPr>
            </a:lvl5pPr>
            <a:lvl6pPr indent="0" lvl="5" marL="0" marR="0" rtl="0" algn="r">
              <a:spcBef>
                <a:spcPts val="0"/>
              </a:spcBef>
              <a:buNone/>
              <a:defRPr b="0" i="0" sz="1800" u="none" cap="none" strike="noStrike">
                <a:solidFill>
                  <a:schemeClr val="dk1"/>
                </a:solidFill>
                <a:latin typeface="Arial"/>
                <a:ea typeface="Arial"/>
                <a:cs typeface="Arial"/>
                <a:sym typeface="Arial"/>
              </a:defRPr>
            </a:lvl6pPr>
            <a:lvl7pPr indent="0" lvl="6" marL="0" marR="0" rtl="0" algn="r">
              <a:spcBef>
                <a:spcPts val="0"/>
              </a:spcBef>
              <a:buNone/>
              <a:defRPr b="0" i="0" sz="1800" u="none" cap="none" strike="noStrike">
                <a:solidFill>
                  <a:schemeClr val="dk1"/>
                </a:solidFill>
                <a:latin typeface="Arial"/>
                <a:ea typeface="Arial"/>
                <a:cs typeface="Arial"/>
                <a:sym typeface="Arial"/>
              </a:defRPr>
            </a:lvl7pPr>
            <a:lvl8pPr indent="0" lvl="7" marL="0" marR="0" rtl="0" algn="r">
              <a:spcBef>
                <a:spcPts val="0"/>
              </a:spcBef>
              <a:buNone/>
              <a:defRPr b="0" i="0" sz="1800" u="none" cap="none" strike="noStrike">
                <a:solidFill>
                  <a:schemeClr val="dk1"/>
                </a:solidFill>
                <a:latin typeface="Arial"/>
                <a:ea typeface="Arial"/>
                <a:cs typeface="Arial"/>
                <a:sym typeface="Arial"/>
              </a:defRPr>
            </a:lvl8pPr>
            <a:lvl9pPr indent="0" lvl="8" marL="0" marR="0" rtl="0" algn="r">
              <a:spcBef>
                <a:spcPts val="0"/>
              </a:spcBef>
              <a:buNone/>
              <a:defRPr b="0" i="0" sz="18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26" name="Google Shape;26;p20"/>
          <p:cNvSpPr txBox="1"/>
          <p:nvPr>
            <p:ph idx="11" type="ftr"/>
          </p:nvPr>
        </p:nvSpPr>
        <p:spPr>
          <a:xfrm>
            <a:off x="4038600" y="6381750"/>
            <a:ext cx="4114800" cy="47625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800" u="none" cap="none" strike="noStrike">
                <a:solidFill>
                  <a:schemeClr val="lt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ontents slide layout">
  <p:cSld name="1_Contents slide layout">
    <p:spTree>
      <p:nvGrpSpPr>
        <p:cNvPr id="27" name="Shape 27"/>
        <p:cNvGrpSpPr/>
        <p:nvPr/>
      </p:nvGrpSpPr>
      <p:grpSpPr>
        <a:xfrm>
          <a:off x="0" y="0"/>
          <a:ext cx="0" cy="0"/>
          <a:chOff x="0" y="0"/>
          <a:chExt cx="0" cy="0"/>
        </a:xfrm>
      </p:grpSpPr>
      <p:sp>
        <p:nvSpPr>
          <p:cNvPr id="28" name="Google Shape;28;p21"/>
          <p:cNvSpPr/>
          <p:nvPr/>
        </p:nvSpPr>
        <p:spPr>
          <a:xfrm>
            <a:off x="0" y="6381750"/>
            <a:ext cx="12192000" cy="47625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9" name="Google Shape;29;p21"/>
          <p:cNvSpPr/>
          <p:nvPr/>
        </p:nvSpPr>
        <p:spPr>
          <a:xfrm>
            <a:off x="10969005" y="97205"/>
            <a:ext cx="1251837" cy="984620"/>
          </a:xfrm>
          <a:prstGeom prst="rect">
            <a:avLst/>
          </a:prstGeom>
          <a:blipFill rotWithShape="1">
            <a:blip r:embed="rId2">
              <a:alphaModFix amt="49000"/>
            </a:blip>
            <a:stretch>
              <a:fillRect b="0" l="0" r="0" t="0"/>
            </a:stretch>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0" name="Google Shape;30;p21"/>
          <p:cNvSpPr/>
          <p:nvPr/>
        </p:nvSpPr>
        <p:spPr>
          <a:xfrm>
            <a:off x="0" y="4958722"/>
            <a:ext cx="4287033" cy="1552879"/>
          </a:xfrm>
          <a:custGeom>
            <a:rect b="b" l="l" r="r" t="t"/>
            <a:pathLst>
              <a:path extrusionOk="0" h="1160647" w="3195788">
                <a:moveTo>
                  <a:pt x="160109" y="0"/>
                </a:moveTo>
                <a:cubicBezTo>
                  <a:pt x="160109" y="18"/>
                  <a:pt x="160125" y="2040"/>
                  <a:pt x="162135" y="246443"/>
                </a:cubicBezTo>
                <a:cubicBezTo>
                  <a:pt x="162147" y="246467"/>
                  <a:pt x="162792" y="247808"/>
                  <a:pt x="200642" y="326429"/>
                </a:cubicBezTo>
                <a:lnTo>
                  <a:pt x="202669" y="326429"/>
                </a:lnTo>
                <a:lnTo>
                  <a:pt x="216856" y="326429"/>
                </a:lnTo>
                <a:lnTo>
                  <a:pt x="216856" y="350208"/>
                </a:lnTo>
                <a:cubicBezTo>
                  <a:pt x="216858" y="350214"/>
                  <a:pt x="216896" y="350272"/>
                  <a:pt x="217363" y="351019"/>
                </a:cubicBezTo>
                <a:lnTo>
                  <a:pt x="220909" y="356694"/>
                </a:lnTo>
                <a:lnTo>
                  <a:pt x="220909" y="471268"/>
                </a:lnTo>
                <a:lnTo>
                  <a:pt x="223189" y="471268"/>
                </a:lnTo>
                <a:lnTo>
                  <a:pt x="239150" y="471268"/>
                </a:lnTo>
                <a:lnTo>
                  <a:pt x="239150" y="611783"/>
                </a:lnTo>
                <a:cubicBezTo>
                  <a:pt x="239160" y="611782"/>
                  <a:pt x="239272" y="611761"/>
                  <a:pt x="240670" y="611513"/>
                </a:cubicBezTo>
                <a:lnTo>
                  <a:pt x="251310" y="609622"/>
                </a:lnTo>
                <a:cubicBezTo>
                  <a:pt x="251310" y="609644"/>
                  <a:pt x="251280" y="610978"/>
                  <a:pt x="249283" y="698254"/>
                </a:cubicBezTo>
                <a:cubicBezTo>
                  <a:pt x="249293" y="698256"/>
                  <a:pt x="249404" y="698276"/>
                  <a:pt x="250803" y="698525"/>
                </a:cubicBezTo>
                <a:lnTo>
                  <a:pt x="261443" y="700416"/>
                </a:lnTo>
                <a:cubicBezTo>
                  <a:pt x="261445" y="700423"/>
                  <a:pt x="261465" y="700487"/>
                  <a:pt x="261696" y="701227"/>
                </a:cubicBezTo>
                <a:lnTo>
                  <a:pt x="263470" y="706902"/>
                </a:lnTo>
                <a:cubicBezTo>
                  <a:pt x="263472" y="706893"/>
                  <a:pt x="263517" y="706750"/>
                  <a:pt x="264230" y="704470"/>
                </a:cubicBezTo>
                <a:lnTo>
                  <a:pt x="269550" y="687446"/>
                </a:lnTo>
                <a:lnTo>
                  <a:pt x="271323" y="687446"/>
                </a:lnTo>
                <a:lnTo>
                  <a:pt x="283737" y="687446"/>
                </a:lnTo>
                <a:lnTo>
                  <a:pt x="283737" y="719872"/>
                </a:lnTo>
                <a:cubicBezTo>
                  <a:pt x="283743" y="719877"/>
                  <a:pt x="283820" y="719917"/>
                  <a:pt x="284750" y="720413"/>
                </a:cubicBezTo>
                <a:lnTo>
                  <a:pt x="291844" y="724196"/>
                </a:lnTo>
                <a:lnTo>
                  <a:pt x="291844" y="725547"/>
                </a:lnTo>
                <a:lnTo>
                  <a:pt x="291844" y="735005"/>
                </a:lnTo>
                <a:lnTo>
                  <a:pt x="336431" y="735005"/>
                </a:lnTo>
                <a:lnTo>
                  <a:pt x="336431" y="736086"/>
                </a:lnTo>
                <a:lnTo>
                  <a:pt x="336431" y="743652"/>
                </a:lnTo>
                <a:lnTo>
                  <a:pt x="338457" y="743652"/>
                </a:lnTo>
                <a:lnTo>
                  <a:pt x="352644" y="743652"/>
                </a:lnTo>
                <a:lnTo>
                  <a:pt x="352644" y="713387"/>
                </a:lnTo>
                <a:lnTo>
                  <a:pt x="397231" y="713387"/>
                </a:lnTo>
                <a:lnTo>
                  <a:pt x="397231" y="712036"/>
                </a:lnTo>
                <a:lnTo>
                  <a:pt x="397231" y="702578"/>
                </a:lnTo>
                <a:lnTo>
                  <a:pt x="398245" y="702578"/>
                </a:lnTo>
                <a:lnTo>
                  <a:pt x="405338" y="702578"/>
                </a:lnTo>
                <a:lnTo>
                  <a:pt x="405338" y="700687"/>
                </a:lnTo>
                <a:lnTo>
                  <a:pt x="405338" y="687446"/>
                </a:lnTo>
                <a:lnTo>
                  <a:pt x="406098" y="687446"/>
                </a:lnTo>
                <a:lnTo>
                  <a:pt x="411418" y="687446"/>
                </a:lnTo>
                <a:lnTo>
                  <a:pt x="411418" y="686365"/>
                </a:lnTo>
                <a:lnTo>
                  <a:pt x="411418" y="678798"/>
                </a:lnTo>
                <a:lnTo>
                  <a:pt x="413445" y="678798"/>
                </a:lnTo>
                <a:lnTo>
                  <a:pt x="427632" y="678798"/>
                </a:lnTo>
                <a:lnTo>
                  <a:pt x="427632" y="679879"/>
                </a:lnTo>
                <a:lnTo>
                  <a:pt x="427632" y="687446"/>
                </a:lnTo>
                <a:lnTo>
                  <a:pt x="449925" y="687446"/>
                </a:lnTo>
                <a:lnTo>
                  <a:pt x="449925" y="685554"/>
                </a:lnTo>
                <a:lnTo>
                  <a:pt x="449925" y="672313"/>
                </a:lnTo>
                <a:lnTo>
                  <a:pt x="451699" y="672313"/>
                </a:lnTo>
                <a:lnTo>
                  <a:pt x="464112" y="672313"/>
                </a:lnTo>
                <a:lnTo>
                  <a:pt x="464112" y="696093"/>
                </a:lnTo>
                <a:lnTo>
                  <a:pt x="465126" y="696093"/>
                </a:lnTo>
                <a:lnTo>
                  <a:pt x="472219" y="696093"/>
                </a:lnTo>
                <a:lnTo>
                  <a:pt x="472219" y="695012"/>
                </a:lnTo>
                <a:lnTo>
                  <a:pt x="472219" y="687446"/>
                </a:lnTo>
                <a:lnTo>
                  <a:pt x="473992" y="687446"/>
                </a:lnTo>
                <a:lnTo>
                  <a:pt x="486406" y="687446"/>
                </a:lnTo>
                <a:lnTo>
                  <a:pt x="486406" y="713387"/>
                </a:lnTo>
                <a:lnTo>
                  <a:pt x="488433" y="713387"/>
                </a:lnTo>
                <a:lnTo>
                  <a:pt x="502619" y="713387"/>
                </a:lnTo>
                <a:lnTo>
                  <a:pt x="502619" y="715008"/>
                </a:lnTo>
                <a:lnTo>
                  <a:pt x="502619" y="726358"/>
                </a:lnTo>
                <a:lnTo>
                  <a:pt x="503379" y="726358"/>
                </a:lnTo>
                <a:lnTo>
                  <a:pt x="508700" y="726358"/>
                </a:lnTo>
                <a:lnTo>
                  <a:pt x="508700" y="725547"/>
                </a:lnTo>
                <a:lnTo>
                  <a:pt x="508700" y="719872"/>
                </a:lnTo>
                <a:lnTo>
                  <a:pt x="539100" y="719872"/>
                </a:lnTo>
                <a:lnTo>
                  <a:pt x="539100" y="743652"/>
                </a:lnTo>
                <a:lnTo>
                  <a:pt x="540113" y="743652"/>
                </a:lnTo>
                <a:lnTo>
                  <a:pt x="547207" y="743652"/>
                </a:lnTo>
                <a:lnTo>
                  <a:pt x="547207" y="744733"/>
                </a:lnTo>
                <a:lnTo>
                  <a:pt x="547207" y="752299"/>
                </a:lnTo>
                <a:lnTo>
                  <a:pt x="547967" y="752299"/>
                </a:lnTo>
                <a:lnTo>
                  <a:pt x="553287" y="752299"/>
                </a:lnTo>
                <a:lnTo>
                  <a:pt x="553287" y="750137"/>
                </a:lnTo>
                <a:lnTo>
                  <a:pt x="553287" y="735005"/>
                </a:lnTo>
                <a:lnTo>
                  <a:pt x="554300" y="735005"/>
                </a:lnTo>
                <a:lnTo>
                  <a:pt x="561394" y="735005"/>
                </a:lnTo>
                <a:lnTo>
                  <a:pt x="561394" y="736086"/>
                </a:lnTo>
                <a:lnTo>
                  <a:pt x="561394" y="743652"/>
                </a:lnTo>
                <a:lnTo>
                  <a:pt x="566714" y="741659"/>
                </a:lnTo>
                <a:cubicBezTo>
                  <a:pt x="567474" y="741287"/>
                  <a:pt x="567474" y="741085"/>
                  <a:pt x="567474" y="740679"/>
                </a:cubicBezTo>
                <a:lnTo>
                  <a:pt x="567474" y="735005"/>
                </a:lnTo>
                <a:lnTo>
                  <a:pt x="605981" y="735005"/>
                </a:lnTo>
                <a:lnTo>
                  <a:pt x="605981" y="758784"/>
                </a:lnTo>
                <a:lnTo>
                  <a:pt x="608007" y="758784"/>
                </a:lnTo>
                <a:lnTo>
                  <a:pt x="622194" y="758784"/>
                </a:lnTo>
                <a:lnTo>
                  <a:pt x="622194" y="759865"/>
                </a:lnTo>
                <a:lnTo>
                  <a:pt x="622194" y="767431"/>
                </a:lnTo>
                <a:lnTo>
                  <a:pt x="623968" y="767431"/>
                </a:lnTo>
                <a:lnTo>
                  <a:pt x="636381" y="767431"/>
                </a:lnTo>
                <a:lnTo>
                  <a:pt x="636381" y="743652"/>
                </a:lnTo>
                <a:lnTo>
                  <a:pt x="637394" y="743652"/>
                </a:lnTo>
                <a:lnTo>
                  <a:pt x="644488" y="743652"/>
                </a:lnTo>
                <a:lnTo>
                  <a:pt x="644488" y="711225"/>
                </a:lnTo>
                <a:lnTo>
                  <a:pt x="645501" y="711225"/>
                </a:lnTo>
                <a:lnTo>
                  <a:pt x="652595" y="711225"/>
                </a:lnTo>
                <a:lnTo>
                  <a:pt x="652595" y="709334"/>
                </a:lnTo>
                <a:lnTo>
                  <a:pt x="652595" y="696093"/>
                </a:lnTo>
                <a:cubicBezTo>
                  <a:pt x="650568" y="696093"/>
                  <a:pt x="650568" y="696093"/>
                  <a:pt x="651328" y="694471"/>
                </a:cubicBezTo>
                <a:lnTo>
                  <a:pt x="656648" y="683122"/>
                </a:lnTo>
                <a:cubicBezTo>
                  <a:pt x="656653" y="683139"/>
                  <a:pt x="656848" y="683813"/>
                  <a:pt x="664755" y="711225"/>
                </a:cubicBezTo>
                <a:lnTo>
                  <a:pt x="665515" y="711225"/>
                </a:lnTo>
                <a:lnTo>
                  <a:pt x="670835" y="711225"/>
                </a:lnTo>
                <a:lnTo>
                  <a:pt x="670835" y="605298"/>
                </a:lnTo>
                <a:lnTo>
                  <a:pt x="672355" y="605298"/>
                </a:lnTo>
                <a:lnTo>
                  <a:pt x="682995" y="605298"/>
                </a:lnTo>
                <a:lnTo>
                  <a:pt x="682995" y="557739"/>
                </a:lnTo>
                <a:lnTo>
                  <a:pt x="709342" y="557739"/>
                </a:lnTo>
                <a:lnTo>
                  <a:pt x="709342" y="536121"/>
                </a:lnTo>
                <a:lnTo>
                  <a:pt x="743796" y="536121"/>
                </a:lnTo>
                <a:lnTo>
                  <a:pt x="743796" y="538553"/>
                </a:lnTo>
                <a:lnTo>
                  <a:pt x="743796" y="555577"/>
                </a:lnTo>
                <a:lnTo>
                  <a:pt x="746076" y="555577"/>
                </a:lnTo>
                <a:lnTo>
                  <a:pt x="762036" y="555577"/>
                </a:lnTo>
                <a:lnTo>
                  <a:pt x="762036" y="603136"/>
                </a:lnTo>
                <a:lnTo>
                  <a:pt x="763049" y="603136"/>
                </a:lnTo>
                <a:lnTo>
                  <a:pt x="770143" y="603136"/>
                </a:lnTo>
                <a:lnTo>
                  <a:pt x="784330" y="607460"/>
                </a:lnTo>
                <a:lnTo>
                  <a:pt x="784330" y="646372"/>
                </a:lnTo>
                <a:lnTo>
                  <a:pt x="785343" y="646372"/>
                </a:lnTo>
                <a:lnTo>
                  <a:pt x="792436" y="646372"/>
                </a:lnTo>
                <a:lnTo>
                  <a:pt x="792436" y="647993"/>
                </a:lnTo>
                <a:lnTo>
                  <a:pt x="792436" y="659342"/>
                </a:lnTo>
                <a:lnTo>
                  <a:pt x="794463" y="659342"/>
                </a:lnTo>
                <a:lnTo>
                  <a:pt x="808650" y="659342"/>
                </a:lnTo>
                <a:lnTo>
                  <a:pt x="814730" y="665828"/>
                </a:lnTo>
                <a:lnTo>
                  <a:pt x="814730" y="687446"/>
                </a:lnTo>
                <a:lnTo>
                  <a:pt x="817010" y="687446"/>
                </a:lnTo>
                <a:lnTo>
                  <a:pt x="832970" y="687446"/>
                </a:lnTo>
                <a:lnTo>
                  <a:pt x="832970" y="688526"/>
                </a:lnTo>
                <a:lnTo>
                  <a:pt x="832970" y="696093"/>
                </a:lnTo>
                <a:lnTo>
                  <a:pt x="834237" y="696093"/>
                </a:lnTo>
                <a:lnTo>
                  <a:pt x="843104" y="696093"/>
                </a:lnTo>
                <a:lnTo>
                  <a:pt x="843104" y="698254"/>
                </a:lnTo>
                <a:lnTo>
                  <a:pt x="843104" y="713387"/>
                </a:lnTo>
                <a:cubicBezTo>
                  <a:pt x="847157" y="713387"/>
                  <a:pt x="847157" y="713387"/>
                  <a:pt x="847157" y="711495"/>
                </a:cubicBezTo>
                <a:lnTo>
                  <a:pt x="847157" y="698254"/>
                </a:lnTo>
                <a:lnTo>
                  <a:pt x="848170" y="698254"/>
                </a:lnTo>
                <a:lnTo>
                  <a:pt x="855264" y="698254"/>
                </a:lnTo>
                <a:lnTo>
                  <a:pt x="855264" y="699876"/>
                </a:lnTo>
                <a:lnTo>
                  <a:pt x="855264" y="711225"/>
                </a:lnTo>
                <a:lnTo>
                  <a:pt x="856024" y="711225"/>
                </a:lnTo>
                <a:lnTo>
                  <a:pt x="861344" y="711225"/>
                </a:lnTo>
                <a:cubicBezTo>
                  <a:pt x="861344" y="706902"/>
                  <a:pt x="861344" y="706902"/>
                  <a:pt x="909984" y="706902"/>
                </a:cubicBezTo>
                <a:lnTo>
                  <a:pt x="909984" y="708253"/>
                </a:lnTo>
                <a:lnTo>
                  <a:pt x="909984" y="717710"/>
                </a:lnTo>
                <a:lnTo>
                  <a:pt x="910744" y="717710"/>
                </a:lnTo>
                <a:lnTo>
                  <a:pt x="916065" y="717710"/>
                </a:lnTo>
                <a:lnTo>
                  <a:pt x="916065" y="719872"/>
                </a:lnTo>
                <a:lnTo>
                  <a:pt x="916065" y="735005"/>
                </a:lnTo>
                <a:cubicBezTo>
                  <a:pt x="916073" y="735001"/>
                  <a:pt x="916189" y="734923"/>
                  <a:pt x="918091" y="733654"/>
                </a:cubicBezTo>
                <a:lnTo>
                  <a:pt x="932278" y="724196"/>
                </a:lnTo>
                <a:cubicBezTo>
                  <a:pt x="932280" y="724177"/>
                  <a:pt x="932411" y="723302"/>
                  <a:pt x="938358" y="683122"/>
                </a:cubicBezTo>
                <a:cubicBezTo>
                  <a:pt x="938367" y="683120"/>
                  <a:pt x="938436" y="683094"/>
                  <a:pt x="939118" y="682852"/>
                </a:cubicBezTo>
                <a:lnTo>
                  <a:pt x="944438" y="680960"/>
                </a:lnTo>
                <a:cubicBezTo>
                  <a:pt x="944438" y="680944"/>
                  <a:pt x="944471" y="679883"/>
                  <a:pt x="946465" y="611783"/>
                </a:cubicBezTo>
                <a:cubicBezTo>
                  <a:pt x="946465" y="611801"/>
                  <a:pt x="946498" y="612892"/>
                  <a:pt x="948492" y="680960"/>
                </a:cubicBezTo>
                <a:cubicBezTo>
                  <a:pt x="948501" y="680963"/>
                  <a:pt x="948572" y="680988"/>
                  <a:pt x="949252" y="681230"/>
                </a:cubicBezTo>
                <a:lnTo>
                  <a:pt x="954572" y="683122"/>
                </a:lnTo>
                <a:lnTo>
                  <a:pt x="954572" y="596651"/>
                </a:lnTo>
                <a:cubicBezTo>
                  <a:pt x="958625" y="596651"/>
                  <a:pt x="958625" y="596651"/>
                  <a:pt x="958625" y="564224"/>
                </a:cubicBezTo>
                <a:lnTo>
                  <a:pt x="997132" y="564224"/>
                </a:lnTo>
                <a:lnTo>
                  <a:pt x="997132" y="596651"/>
                </a:lnTo>
                <a:lnTo>
                  <a:pt x="997892" y="596651"/>
                </a:lnTo>
                <a:lnTo>
                  <a:pt x="1003212" y="596651"/>
                </a:lnTo>
                <a:lnTo>
                  <a:pt x="1003212" y="514503"/>
                </a:lnTo>
                <a:lnTo>
                  <a:pt x="1004986" y="514503"/>
                </a:lnTo>
                <a:lnTo>
                  <a:pt x="1017399" y="514503"/>
                </a:lnTo>
                <a:lnTo>
                  <a:pt x="1017399" y="512612"/>
                </a:lnTo>
                <a:lnTo>
                  <a:pt x="1017399" y="499371"/>
                </a:lnTo>
                <a:lnTo>
                  <a:pt x="1039693" y="499371"/>
                </a:lnTo>
                <a:lnTo>
                  <a:pt x="1039693" y="498290"/>
                </a:lnTo>
                <a:lnTo>
                  <a:pt x="1039693" y="490724"/>
                </a:lnTo>
                <a:lnTo>
                  <a:pt x="1041466" y="490724"/>
                </a:lnTo>
                <a:lnTo>
                  <a:pt x="1053880" y="490724"/>
                </a:lnTo>
                <a:lnTo>
                  <a:pt x="1053880" y="491805"/>
                </a:lnTo>
                <a:lnTo>
                  <a:pt x="1053880" y="499371"/>
                </a:lnTo>
                <a:lnTo>
                  <a:pt x="1054640" y="499371"/>
                </a:lnTo>
                <a:lnTo>
                  <a:pt x="1059960" y="499371"/>
                </a:lnTo>
                <a:lnTo>
                  <a:pt x="1070093" y="495047"/>
                </a:lnTo>
                <a:lnTo>
                  <a:pt x="1074146" y="498290"/>
                </a:lnTo>
                <a:lnTo>
                  <a:pt x="1074146" y="490724"/>
                </a:lnTo>
                <a:lnTo>
                  <a:pt x="1076426" y="490724"/>
                </a:lnTo>
                <a:lnTo>
                  <a:pt x="1092387" y="490724"/>
                </a:lnTo>
                <a:lnTo>
                  <a:pt x="1092387" y="491805"/>
                </a:lnTo>
                <a:lnTo>
                  <a:pt x="1092387" y="499371"/>
                </a:lnTo>
                <a:lnTo>
                  <a:pt x="1122787" y="499371"/>
                </a:lnTo>
                <a:lnTo>
                  <a:pt x="1122787" y="500992"/>
                </a:lnTo>
                <a:lnTo>
                  <a:pt x="1122787" y="512342"/>
                </a:lnTo>
                <a:lnTo>
                  <a:pt x="1149134" y="512342"/>
                </a:lnTo>
                <a:lnTo>
                  <a:pt x="1149134" y="542606"/>
                </a:lnTo>
                <a:lnTo>
                  <a:pt x="1149894" y="542606"/>
                </a:lnTo>
                <a:lnTo>
                  <a:pt x="1155214" y="542606"/>
                </a:lnTo>
                <a:lnTo>
                  <a:pt x="1155214" y="543687"/>
                </a:lnTo>
                <a:lnTo>
                  <a:pt x="1155214" y="551254"/>
                </a:lnTo>
                <a:cubicBezTo>
                  <a:pt x="1159268" y="551254"/>
                  <a:pt x="1159268" y="551254"/>
                  <a:pt x="1159268" y="581518"/>
                </a:cubicBezTo>
                <a:lnTo>
                  <a:pt x="1160028" y="581518"/>
                </a:lnTo>
                <a:lnTo>
                  <a:pt x="1165348" y="581518"/>
                </a:lnTo>
                <a:lnTo>
                  <a:pt x="1165348" y="582329"/>
                </a:lnTo>
                <a:lnTo>
                  <a:pt x="1165348" y="588004"/>
                </a:lnTo>
                <a:lnTo>
                  <a:pt x="1166361" y="588004"/>
                </a:lnTo>
                <a:lnTo>
                  <a:pt x="1173454" y="588004"/>
                </a:lnTo>
                <a:lnTo>
                  <a:pt x="1173454" y="618269"/>
                </a:lnTo>
                <a:lnTo>
                  <a:pt x="1175481" y="618269"/>
                </a:lnTo>
                <a:lnTo>
                  <a:pt x="1189668" y="618269"/>
                </a:lnTo>
                <a:lnTo>
                  <a:pt x="1189668" y="642048"/>
                </a:lnTo>
                <a:cubicBezTo>
                  <a:pt x="1191695" y="642048"/>
                  <a:pt x="1191695" y="642048"/>
                  <a:pt x="1191695" y="643669"/>
                </a:cubicBezTo>
                <a:lnTo>
                  <a:pt x="1191695" y="655019"/>
                </a:lnTo>
                <a:lnTo>
                  <a:pt x="1192455" y="655019"/>
                </a:lnTo>
                <a:lnTo>
                  <a:pt x="1197775" y="655019"/>
                </a:lnTo>
                <a:lnTo>
                  <a:pt x="1197775" y="678798"/>
                </a:lnTo>
                <a:lnTo>
                  <a:pt x="1199041" y="678798"/>
                </a:lnTo>
                <a:lnTo>
                  <a:pt x="1207908" y="678798"/>
                </a:lnTo>
                <a:cubicBezTo>
                  <a:pt x="1209935" y="680960"/>
                  <a:pt x="1209935" y="680960"/>
                  <a:pt x="1209935" y="682852"/>
                </a:cubicBezTo>
                <a:lnTo>
                  <a:pt x="1209935" y="696093"/>
                </a:lnTo>
                <a:cubicBezTo>
                  <a:pt x="1209940" y="696086"/>
                  <a:pt x="1210027" y="695979"/>
                  <a:pt x="1211455" y="694201"/>
                </a:cubicBezTo>
                <a:lnTo>
                  <a:pt x="1222095" y="680960"/>
                </a:lnTo>
                <a:lnTo>
                  <a:pt x="1250469" y="680960"/>
                </a:lnTo>
                <a:lnTo>
                  <a:pt x="1250469" y="767431"/>
                </a:lnTo>
                <a:lnTo>
                  <a:pt x="1251229" y="767431"/>
                </a:lnTo>
                <a:lnTo>
                  <a:pt x="1256549" y="767431"/>
                </a:lnTo>
                <a:cubicBezTo>
                  <a:pt x="1256553" y="767423"/>
                  <a:pt x="1256612" y="767323"/>
                  <a:pt x="1257309" y="766080"/>
                </a:cubicBezTo>
                <a:lnTo>
                  <a:pt x="1262629" y="756622"/>
                </a:lnTo>
                <a:lnTo>
                  <a:pt x="1262629" y="758514"/>
                </a:lnTo>
                <a:lnTo>
                  <a:pt x="1262629" y="771755"/>
                </a:lnTo>
                <a:cubicBezTo>
                  <a:pt x="1266682" y="771755"/>
                  <a:pt x="1266682" y="771755"/>
                  <a:pt x="1266682" y="726358"/>
                </a:cubicBezTo>
                <a:lnTo>
                  <a:pt x="1267442" y="726358"/>
                </a:lnTo>
                <a:lnTo>
                  <a:pt x="1272762" y="726358"/>
                </a:lnTo>
                <a:lnTo>
                  <a:pt x="1272762" y="661504"/>
                </a:lnTo>
                <a:lnTo>
                  <a:pt x="1273776" y="661504"/>
                </a:lnTo>
                <a:lnTo>
                  <a:pt x="1280869" y="661504"/>
                </a:lnTo>
                <a:cubicBezTo>
                  <a:pt x="1280875" y="661483"/>
                  <a:pt x="1281139" y="660543"/>
                  <a:pt x="1293029" y="618269"/>
                </a:cubicBezTo>
                <a:lnTo>
                  <a:pt x="1294296" y="618269"/>
                </a:lnTo>
                <a:lnTo>
                  <a:pt x="1303163" y="618269"/>
                </a:lnTo>
                <a:cubicBezTo>
                  <a:pt x="1303168" y="618292"/>
                  <a:pt x="1303394" y="619258"/>
                  <a:pt x="1313296" y="661504"/>
                </a:cubicBezTo>
                <a:lnTo>
                  <a:pt x="1314309" y="661504"/>
                </a:lnTo>
                <a:lnTo>
                  <a:pt x="1321403" y="661504"/>
                </a:lnTo>
                <a:lnTo>
                  <a:pt x="1321403" y="700416"/>
                </a:lnTo>
                <a:lnTo>
                  <a:pt x="1323176" y="700416"/>
                </a:lnTo>
                <a:lnTo>
                  <a:pt x="1335590" y="700416"/>
                </a:lnTo>
                <a:lnTo>
                  <a:pt x="1335590" y="702578"/>
                </a:lnTo>
                <a:lnTo>
                  <a:pt x="1335590" y="717710"/>
                </a:lnTo>
                <a:cubicBezTo>
                  <a:pt x="1339643" y="717710"/>
                  <a:pt x="1339643" y="717710"/>
                  <a:pt x="1339643" y="715549"/>
                </a:cubicBezTo>
                <a:lnTo>
                  <a:pt x="1339643" y="700416"/>
                </a:lnTo>
                <a:lnTo>
                  <a:pt x="1341163" y="700416"/>
                </a:lnTo>
                <a:lnTo>
                  <a:pt x="1351803" y="700416"/>
                </a:lnTo>
                <a:lnTo>
                  <a:pt x="1351803" y="702037"/>
                </a:lnTo>
                <a:lnTo>
                  <a:pt x="1351803" y="713387"/>
                </a:lnTo>
                <a:lnTo>
                  <a:pt x="1382204" y="713387"/>
                </a:lnTo>
                <a:lnTo>
                  <a:pt x="1382204" y="676637"/>
                </a:lnTo>
                <a:lnTo>
                  <a:pt x="1383470" y="676637"/>
                </a:lnTo>
                <a:lnTo>
                  <a:pt x="1392337" y="676637"/>
                </a:lnTo>
                <a:lnTo>
                  <a:pt x="1392337" y="698254"/>
                </a:lnTo>
                <a:cubicBezTo>
                  <a:pt x="1394364" y="698254"/>
                  <a:pt x="1394364" y="698254"/>
                  <a:pt x="1394364" y="665828"/>
                </a:cubicBezTo>
                <a:lnTo>
                  <a:pt x="1416657" y="665828"/>
                </a:lnTo>
                <a:lnTo>
                  <a:pt x="1416657" y="664206"/>
                </a:lnTo>
                <a:lnTo>
                  <a:pt x="1416657" y="652857"/>
                </a:lnTo>
                <a:lnTo>
                  <a:pt x="1417417" y="652857"/>
                </a:lnTo>
                <a:lnTo>
                  <a:pt x="1422737" y="652857"/>
                </a:lnTo>
                <a:lnTo>
                  <a:pt x="1422737" y="650966"/>
                </a:lnTo>
                <a:lnTo>
                  <a:pt x="1422737" y="637725"/>
                </a:lnTo>
                <a:lnTo>
                  <a:pt x="1426791" y="644210"/>
                </a:lnTo>
                <a:lnTo>
                  <a:pt x="1429071" y="644210"/>
                </a:lnTo>
                <a:lnTo>
                  <a:pt x="1445031" y="644210"/>
                </a:lnTo>
                <a:lnTo>
                  <a:pt x="1445031" y="643399"/>
                </a:lnTo>
                <a:lnTo>
                  <a:pt x="1445031" y="637725"/>
                </a:lnTo>
                <a:lnTo>
                  <a:pt x="1445791" y="637725"/>
                </a:lnTo>
                <a:lnTo>
                  <a:pt x="1451111" y="637725"/>
                </a:lnTo>
                <a:lnTo>
                  <a:pt x="1451111" y="639076"/>
                </a:lnTo>
                <a:lnTo>
                  <a:pt x="1451111" y="648534"/>
                </a:lnTo>
                <a:lnTo>
                  <a:pt x="1489618" y="648534"/>
                </a:lnTo>
                <a:lnTo>
                  <a:pt x="1489618" y="786887"/>
                </a:lnTo>
                <a:lnTo>
                  <a:pt x="1491138" y="786887"/>
                </a:lnTo>
                <a:lnTo>
                  <a:pt x="1501778" y="786887"/>
                </a:lnTo>
                <a:lnTo>
                  <a:pt x="1501778" y="773917"/>
                </a:lnTo>
                <a:lnTo>
                  <a:pt x="1505832" y="773917"/>
                </a:lnTo>
                <a:lnTo>
                  <a:pt x="1505832" y="786887"/>
                </a:lnTo>
                <a:lnTo>
                  <a:pt x="1536232" y="786887"/>
                </a:lnTo>
                <a:lnTo>
                  <a:pt x="1536232" y="756622"/>
                </a:lnTo>
                <a:lnTo>
                  <a:pt x="1548392" y="756622"/>
                </a:lnTo>
                <a:lnTo>
                  <a:pt x="1560552" y="754461"/>
                </a:lnTo>
                <a:cubicBezTo>
                  <a:pt x="1562579" y="754461"/>
                  <a:pt x="1562579" y="756622"/>
                  <a:pt x="1564606" y="756622"/>
                </a:cubicBezTo>
                <a:lnTo>
                  <a:pt x="1574739" y="756622"/>
                </a:lnTo>
                <a:lnTo>
                  <a:pt x="1574739" y="786887"/>
                </a:lnTo>
                <a:lnTo>
                  <a:pt x="1582846" y="786887"/>
                </a:lnTo>
                <a:lnTo>
                  <a:pt x="1582846" y="804182"/>
                </a:lnTo>
                <a:lnTo>
                  <a:pt x="1592182" y="805087"/>
                </a:lnTo>
                <a:lnTo>
                  <a:pt x="1605140" y="805087"/>
                </a:lnTo>
                <a:lnTo>
                  <a:pt x="1605140" y="789049"/>
                </a:lnTo>
                <a:lnTo>
                  <a:pt x="1673096" y="789049"/>
                </a:lnTo>
                <a:lnTo>
                  <a:pt x="1673096" y="703796"/>
                </a:lnTo>
                <a:lnTo>
                  <a:pt x="1745104" y="703796"/>
                </a:lnTo>
                <a:lnTo>
                  <a:pt x="1745104" y="782564"/>
                </a:lnTo>
                <a:lnTo>
                  <a:pt x="1747008" y="782564"/>
                </a:lnTo>
                <a:lnTo>
                  <a:pt x="1748250" y="805087"/>
                </a:lnTo>
                <a:lnTo>
                  <a:pt x="1757926" y="805087"/>
                </a:lnTo>
                <a:cubicBezTo>
                  <a:pt x="1758462" y="797873"/>
                  <a:pt x="1759168" y="790219"/>
                  <a:pt x="1759168" y="782564"/>
                </a:cubicBezTo>
                <a:lnTo>
                  <a:pt x="1765248" y="782564"/>
                </a:lnTo>
                <a:lnTo>
                  <a:pt x="1766490" y="805087"/>
                </a:lnTo>
                <a:lnTo>
                  <a:pt x="1817112" y="805087"/>
                </a:lnTo>
                <a:lnTo>
                  <a:pt x="1817112" y="642059"/>
                </a:lnTo>
                <a:lnTo>
                  <a:pt x="2014439" y="642059"/>
                </a:lnTo>
                <a:lnTo>
                  <a:pt x="2014439" y="805087"/>
                </a:lnTo>
                <a:lnTo>
                  <a:pt x="2033136" y="805087"/>
                </a:lnTo>
                <a:lnTo>
                  <a:pt x="2033136" y="722394"/>
                </a:lnTo>
                <a:lnTo>
                  <a:pt x="2128256" y="722394"/>
                </a:lnTo>
                <a:cubicBezTo>
                  <a:pt x="2132331" y="616373"/>
                  <a:pt x="2135709" y="510899"/>
                  <a:pt x="2140186" y="404253"/>
                </a:cubicBezTo>
                <a:cubicBezTo>
                  <a:pt x="2130053" y="404253"/>
                  <a:pt x="2105733" y="391282"/>
                  <a:pt x="2128026" y="382635"/>
                </a:cubicBezTo>
                <a:cubicBezTo>
                  <a:pt x="2125999" y="380473"/>
                  <a:pt x="2123973" y="378311"/>
                  <a:pt x="2121946" y="378311"/>
                </a:cubicBezTo>
                <a:cubicBezTo>
                  <a:pt x="2121946" y="365341"/>
                  <a:pt x="2119919" y="363179"/>
                  <a:pt x="2130053" y="354532"/>
                </a:cubicBezTo>
                <a:lnTo>
                  <a:pt x="2130053" y="337238"/>
                </a:lnTo>
                <a:lnTo>
                  <a:pt x="2144240" y="337238"/>
                </a:lnTo>
                <a:lnTo>
                  <a:pt x="2144240" y="315620"/>
                </a:lnTo>
                <a:cubicBezTo>
                  <a:pt x="2144240" y="313458"/>
                  <a:pt x="2146266" y="313458"/>
                  <a:pt x="2146266" y="311296"/>
                </a:cubicBezTo>
                <a:lnTo>
                  <a:pt x="2146266" y="233472"/>
                </a:lnTo>
                <a:cubicBezTo>
                  <a:pt x="2146266" y="231310"/>
                  <a:pt x="2144240" y="229149"/>
                  <a:pt x="2144240" y="226987"/>
                </a:cubicBezTo>
                <a:lnTo>
                  <a:pt x="2150320" y="220501"/>
                </a:lnTo>
                <a:lnTo>
                  <a:pt x="2150320" y="162133"/>
                </a:lnTo>
                <a:cubicBezTo>
                  <a:pt x="2150320" y="159972"/>
                  <a:pt x="2150320" y="159972"/>
                  <a:pt x="2152346" y="157810"/>
                </a:cubicBezTo>
                <a:lnTo>
                  <a:pt x="2152346" y="101604"/>
                </a:lnTo>
                <a:cubicBezTo>
                  <a:pt x="2154373" y="92957"/>
                  <a:pt x="2154373" y="88633"/>
                  <a:pt x="2154373" y="82148"/>
                </a:cubicBezTo>
                <a:cubicBezTo>
                  <a:pt x="2158427" y="88633"/>
                  <a:pt x="2158427" y="92957"/>
                  <a:pt x="2158427" y="99442"/>
                </a:cubicBezTo>
                <a:cubicBezTo>
                  <a:pt x="2160453" y="121060"/>
                  <a:pt x="2160453" y="140516"/>
                  <a:pt x="2160453" y="157810"/>
                </a:cubicBezTo>
                <a:cubicBezTo>
                  <a:pt x="2162480" y="181589"/>
                  <a:pt x="2162480" y="201045"/>
                  <a:pt x="2162480" y="220501"/>
                </a:cubicBezTo>
                <a:lnTo>
                  <a:pt x="2168560" y="226987"/>
                </a:lnTo>
                <a:cubicBezTo>
                  <a:pt x="2168560" y="229149"/>
                  <a:pt x="2166533" y="231310"/>
                  <a:pt x="2166533" y="233472"/>
                </a:cubicBezTo>
                <a:lnTo>
                  <a:pt x="2166533" y="311296"/>
                </a:lnTo>
                <a:cubicBezTo>
                  <a:pt x="2166533" y="313458"/>
                  <a:pt x="2168560" y="313458"/>
                  <a:pt x="2168560" y="315620"/>
                </a:cubicBezTo>
                <a:lnTo>
                  <a:pt x="2168560" y="337238"/>
                </a:lnTo>
                <a:lnTo>
                  <a:pt x="2182747" y="337238"/>
                </a:lnTo>
                <a:lnTo>
                  <a:pt x="2182747" y="354532"/>
                </a:lnTo>
                <a:cubicBezTo>
                  <a:pt x="2190854" y="363179"/>
                  <a:pt x="2190854" y="363179"/>
                  <a:pt x="2190854" y="378311"/>
                </a:cubicBezTo>
                <a:cubicBezTo>
                  <a:pt x="2188827" y="378311"/>
                  <a:pt x="2186800" y="380473"/>
                  <a:pt x="2184774" y="382635"/>
                </a:cubicBezTo>
                <a:cubicBezTo>
                  <a:pt x="2205040" y="393444"/>
                  <a:pt x="2180720" y="402091"/>
                  <a:pt x="2172613" y="404253"/>
                </a:cubicBezTo>
                <a:cubicBezTo>
                  <a:pt x="2174640" y="488562"/>
                  <a:pt x="2178693" y="572871"/>
                  <a:pt x="2180720" y="657181"/>
                </a:cubicBezTo>
                <a:lnTo>
                  <a:pt x="2245574" y="657181"/>
                </a:lnTo>
                <a:lnTo>
                  <a:pt x="2245574" y="732843"/>
                </a:lnTo>
                <a:lnTo>
                  <a:pt x="2253681" y="732843"/>
                </a:lnTo>
                <a:cubicBezTo>
                  <a:pt x="2253681" y="730681"/>
                  <a:pt x="2255708" y="728519"/>
                  <a:pt x="2255708" y="726358"/>
                </a:cubicBezTo>
                <a:lnTo>
                  <a:pt x="2261788" y="726358"/>
                </a:lnTo>
                <a:cubicBezTo>
                  <a:pt x="2261788" y="728519"/>
                  <a:pt x="2261788" y="730681"/>
                  <a:pt x="2263815" y="735005"/>
                </a:cubicBezTo>
                <a:lnTo>
                  <a:pt x="2275975" y="735005"/>
                </a:lnTo>
                <a:lnTo>
                  <a:pt x="2275975" y="728519"/>
                </a:lnTo>
                <a:lnTo>
                  <a:pt x="2298268" y="728519"/>
                </a:lnTo>
                <a:lnTo>
                  <a:pt x="2298268" y="735005"/>
                </a:lnTo>
                <a:lnTo>
                  <a:pt x="2318535" y="735005"/>
                </a:lnTo>
                <a:lnTo>
                  <a:pt x="2318535" y="780402"/>
                </a:lnTo>
                <a:lnTo>
                  <a:pt x="2332722" y="780402"/>
                </a:lnTo>
                <a:lnTo>
                  <a:pt x="2332722" y="767431"/>
                </a:lnTo>
                <a:lnTo>
                  <a:pt x="2348936" y="767431"/>
                </a:lnTo>
                <a:lnTo>
                  <a:pt x="2348936" y="588004"/>
                </a:lnTo>
                <a:lnTo>
                  <a:pt x="2355016" y="581518"/>
                </a:lnTo>
                <a:lnTo>
                  <a:pt x="2427977" y="581518"/>
                </a:lnTo>
                <a:lnTo>
                  <a:pt x="2427977" y="590166"/>
                </a:lnTo>
                <a:lnTo>
                  <a:pt x="2438110" y="590166"/>
                </a:lnTo>
                <a:lnTo>
                  <a:pt x="2438110" y="704740"/>
                </a:lnTo>
                <a:lnTo>
                  <a:pt x="2460404" y="704740"/>
                </a:lnTo>
                <a:lnTo>
                  <a:pt x="2460404" y="637725"/>
                </a:lnTo>
                <a:lnTo>
                  <a:pt x="2486751" y="637725"/>
                </a:lnTo>
                <a:cubicBezTo>
                  <a:pt x="2488777" y="637725"/>
                  <a:pt x="2488777" y="635563"/>
                  <a:pt x="2490804" y="633401"/>
                </a:cubicBezTo>
                <a:lnTo>
                  <a:pt x="2498911" y="633401"/>
                </a:lnTo>
                <a:cubicBezTo>
                  <a:pt x="2500937" y="635563"/>
                  <a:pt x="2500937" y="637725"/>
                  <a:pt x="2502964" y="637725"/>
                </a:cubicBezTo>
                <a:lnTo>
                  <a:pt x="2525258" y="637725"/>
                </a:lnTo>
                <a:lnTo>
                  <a:pt x="2525258" y="520989"/>
                </a:lnTo>
                <a:cubicBezTo>
                  <a:pt x="2525272" y="520986"/>
                  <a:pt x="2526139" y="520822"/>
                  <a:pt x="2582005" y="510180"/>
                </a:cubicBezTo>
                <a:lnTo>
                  <a:pt x="2582005" y="511261"/>
                </a:lnTo>
                <a:lnTo>
                  <a:pt x="2582005" y="518827"/>
                </a:lnTo>
                <a:lnTo>
                  <a:pt x="2608352" y="518827"/>
                </a:lnTo>
                <a:lnTo>
                  <a:pt x="2608352" y="773917"/>
                </a:lnTo>
                <a:lnTo>
                  <a:pt x="2630646" y="773917"/>
                </a:lnTo>
                <a:lnTo>
                  <a:pt x="2630646" y="769593"/>
                </a:lnTo>
                <a:lnTo>
                  <a:pt x="2642806" y="769593"/>
                </a:lnTo>
                <a:lnTo>
                  <a:pt x="2642806" y="773917"/>
                </a:lnTo>
                <a:lnTo>
                  <a:pt x="2667126" y="773917"/>
                </a:lnTo>
                <a:lnTo>
                  <a:pt x="2667126" y="760946"/>
                </a:lnTo>
                <a:lnTo>
                  <a:pt x="2695500" y="760946"/>
                </a:lnTo>
                <a:cubicBezTo>
                  <a:pt x="2699553" y="756622"/>
                  <a:pt x="2703607" y="756622"/>
                  <a:pt x="2707660" y="756622"/>
                </a:cubicBezTo>
                <a:cubicBezTo>
                  <a:pt x="2713740" y="760946"/>
                  <a:pt x="2721847" y="760946"/>
                  <a:pt x="2727927" y="760946"/>
                </a:cubicBezTo>
                <a:lnTo>
                  <a:pt x="2727927" y="743652"/>
                </a:lnTo>
                <a:lnTo>
                  <a:pt x="2736034" y="743652"/>
                </a:lnTo>
                <a:lnTo>
                  <a:pt x="2736034" y="730681"/>
                </a:lnTo>
                <a:lnTo>
                  <a:pt x="2792781" y="730681"/>
                </a:lnTo>
                <a:lnTo>
                  <a:pt x="2792781" y="700416"/>
                </a:lnTo>
                <a:lnTo>
                  <a:pt x="2811021" y="700416"/>
                </a:lnTo>
                <a:lnTo>
                  <a:pt x="2811021" y="693931"/>
                </a:lnTo>
                <a:lnTo>
                  <a:pt x="2823181" y="693931"/>
                </a:lnTo>
                <a:lnTo>
                  <a:pt x="2823181" y="700416"/>
                </a:lnTo>
                <a:lnTo>
                  <a:pt x="2839395" y="700416"/>
                </a:lnTo>
                <a:lnTo>
                  <a:pt x="2839395" y="750137"/>
                </a:lnTo>
                <a:lnTo>
                  <a:pt x="2871822" y="750137"/>
                </a:lnTo>
                <a:lnTo>
                  <a:pt x="2871822" y="724196"/>
                </a:lnTo>
                <a:lnTo>
                  <a:pt x="2910329" y="724196"/>
                </a:lnTo>
                <a:lnTo>
                  <a:pt x="2910329" y="693931"/>
                </a:lnTo>
                <a:lnTo>
                  <a:pt x="2958970" y="693931"/>
                </a:lnTo>
                <a:lnTo>
                  <a:pt x="2958970" y="805087"/>
                </a:lnTo>
                <a:lnTo>
                  <a:pt x="2958970" y="818866"/>
                </a:lnTo>
                <a:lnTo>
                  <a:pt x="2968113" y="818866"/>
                </a:lnTo>
                <a:lnTo>
                  <a:pt x="2968113" y="762555"/>
                </a:lnTo>
                <a:lnTo>
                  <a:pt x="2971450" y="756622"/>
                </a:lnTo>
                <a:lnTo>
                  <a:pt x="2971450" y="758514"/>
                </a:lnTo>
                <a:lnTo>
                  <a:pt x="2971450" y="771755"/>
                </a:lnTo>
                <a:cubicBezTo>
                  <a:pt x="2975503" y="771755"/>
                  <a:pt x="2975503" y="771755"/>
                  <a:pt x="2975503" y="726358"/>
                </a:cubicBezTo>
                <a:lnTo>
                  <a:pt x="2976263" y="726358"/>
                </a:lnTo>
                <a:lnTo>
                  <a:pt x="2981583" y="726358"/>
                </a:lnTo>
                <a:lnTo>
                  <a:pt x="2981583" y="661504"/>
                </a:lnTo>
                <a:lnTo>
                  <a:pt x="2982597" y="661504"/>
                </a:lnTo>
                <a:lnTo>
                  <a:pt x="2989690" y="661504"/>
                </a:lnTo>
                <a:cubicBezTo>
                  <a:pt x="2989696" y="661483"/>
                  <a:pt x="2989960" y="660543"/>
                  <a:pt x="3001850" y="618269"/>
                </a:cubicBezTo>
                <a:lnTo>
                  <a:pt x="3003117" y="618269"/>
                </a:lnTo>
                <a:lnTo>
                  <a:pt x="3011984" y="618269"/>
                </a:lnTo>
                <a:cubicBezTo>
                  <a:pt x="3011989" y="618292"/>
                  <a:pt x="3012215" y="619258"/>
                  <a:pt x="3022117" y="661504"/>
                </a:cubicBezTo>
                <a:lnTo>
                  <a:pt x="3023130" y="661504"/>
                </a:lnTo>
                <a:lnTo>
                  <a:pt x="3030224" y="661504"/>
                </a:lnTo>
                <a:lnTo>
                  <a:pt x="3030224" y="700416"/>
                </a:lnTo>
                <a:lnTo>
                  <a:pt x="3031997" y="700416"/>
                </a:lnTo>
                <a:lnTo>
                  <a:pt x="3044411" y="700416"/>
                </a:lnTo>
                <a:lnTo>
                  <a:pt x="3044411" y="702578"/>
                </a:lnTo>
                <a:lnTo>
                  <a:pt x="3044411" y="717710"/>
                </a:lnTo>
                <a:cubicBezTo>
                  <a:pt x="3048464" y="717710"/>
                  <a:pt x="3048464" y="717710"/>
                  <a:pt x="3048464" y="715549"/>
                </a:cubicBezTo>
                <a:lnTo>
                  <a:pt x="3048464" y="700416"/>
                </a:lnTo>
                <a:lnTo>
                  <a:pt x="3049984" y="700416"/>
                </a:lnTo>
                <a:lnTo>
                  <a:pt x="3060624" y="700416"/>
                </a:lnTo>
                <a:lnTo>
                  <a:pt x="3060624" y="702037"/>
                </a:lnTo>
                <a:lnTo>
                  <a:pt x="3060624" y="713387"/>
                </a:lnTo>
                <a:lnTo>
                  <a:pt x="3091025" y="713387"/>
                </a:lnTo>
                <a:lnTo>
                  <a:pt x="3091025" y="676637"/>
                </a:lnTo>
                <a:lnTo>
                  <a:pt x="3092291" y="676637"/>
                </a:lnTo>
                <a:lnTo>
                  <a:pt x="3101158" y="676637"/>
                </a:lnTo>
                <a:lnTo>
                  <a:pt x="3101158" y="698254"/>
                </a:lnTo>
                <a:cubicBezTo>
                  <a:pt x="3103185" y="698254"/>
                  <a:pt x="3103185" y="698254"/>
                  <a:pt x="3103185" y="665828"/>
                </a:cubicBezTo>
                <a:lnTo>
                  <a:pt x="3125478" y="665828"/>
                </a:lnTo>
                <a:lnTo>
                  <a:pt x="3125478" y="664206"/>
                </a:lnTo>
                <a:lnTo>
                  <a:pt x="3125478" y="652857"/>
                </a:lnTo>
                <a:lnTo>
                  <a:pt x="3126238" y="652857"/>
                </a:lnTo>
                <a:lnTo>
                  <a:pt x="3131558" y="652857"/>
                </a:lnTo>
                <a:lnTo>
                  <a:pt x="3131558" y="650966"/>
                </a:lnTo>
                <a:lnTo>
                  <a:pt x="3131558" y="637725"/>
                </a:lnTo>
                <a:lnTo>
                  <a:pt x="3135612" y="644210"/>
                </a:lnTo>
                <a:lnTo>
                  <a:pt x="3137892" y="644210"/>
                </a:lnTo>
                <a:lnTo>
                  <a:pt x="3153852" y="644210"/>
                </a:lnTo>
                <a:lnTo>
                  <a:pt x="3153852" y="643399"/>
                </a:lnTo>
                <a:lnTo>
                  <a:pt x="3153852" y="637725"/>
                </a:lnTo>
                <a:lnTo>
                  <a:pt x="3154612" y="637725"/>
                </a:lnTo>
                <a:lnTo>
                  <a:pt x="3159932" y="637725"/>
                </a:lnTo>
                <a:lnTo>
                  <a:pt x="3159932" y="639076"/>
                </a:lnTo>
                <a:lnTo>
                  <a:pt x="3159932" y="648534"/>
                </a:lnTo>
                <a:lnTo>
                  <a:pt x="3195788" y="648534"/>
                </a:lnTo>
                <a:lnTo>
                  <a:pt x="3195788" y="1159457"/>
                </a:lnTo>
                <a:lnTo>
                  <a:pt x="3031533" y="1159331"/>
                </a:lnTo>
                <a:lnTo>
                  <a:pt x="3031520" y="1160647"/>
                </a:lnTo>
                <a:lnTo>
                  <a:pt x="2054" y="1158314"/>
                </a:lnTo>
                <a:cubicBezTo>
                  <a:pt x="1369" y="1010750"/>
                  <a:pt x="685" y="871760"/>
                  <a:pt x="0" y="724196"/>
                </a:cubicBezTo>
                <a:lnTo>
                  <a:pt x="20267" y="724196"/>
                </a:lnTo>
                <a:cubicBezTo>
                  <a:pt x="20271" y="724190"/>
                  <a:pt x="20308" y="724108"/>
                  <a:pt x="20774" y="723115"/>
                </a:cubicBezTo>
                <a:lnTo>
                  <a:pt x="24320" y="715549"/>
                </a:lnTo>
                <a:cubicBezTo>
                  <a:pt x="24329" y="715550"/>
                  <a:pt x="24442" y="715568"/>
                  <a:pt x="26094" y="715819"/>
                </a:cubicBezTo>
                <a:lnTo>
                  <a:pt x="38507" y="717710"/>
                </a:lnTo>
                <a:cubicBezTo>
                  <a:pt x="38510" y="717720"/>
                  <a:pt x="38548" y="717821"/>
                  <a:pt x="39014" y="719062"/>
                </a:cubicBezTo>
                <a:lnTo>
                  <a:pt x="42560" y="728519"/>
                </a:lnTo>
                <a:cubicBezTo>
                  <a:pt x="42574" y="728520"/>
                  <a:pt x="43170" y="728570"/>
                  <a:pt x="68907" y="730681"/>
                </a:cubicBezTo>
                <a:lnTo>
                  <a:pt x="68907" y="607460"/>
                </a:lnTo>
                <a:lnTo>
                  <a:pt x="70934" y="607460"/>
                </a:lnTo>
                <a:lnTo>
                  <a:pt x="85121" y="607460"/>
                </a:lnTo>
                <a:lnTo>
                  <a:pt x="85121" y="471268"/>
                </a:lnTo>
                <a:lnTo>
                  <a:pt x="86894" y="471268"/>
                </a:lnTo>
                <a:lnTo>
                  <a:pt x="99308" y="471268"/>
                </a:lnTo>
                <a:lnTo>
                  <a:pt x="99308" y="356694"/>
                </a:lnTo>
                <a:cubicBezTo>
                  <a:pt x="103361" y="354532"/>
                  <a:pt x="103361" y="354532"/>
                  <a:pt x="103361" y="328590"/>
                </a:cubicBezTo>
                <a:lnTo>
                  <a:pt x="105388" y="328590"/>
                </a:lnTo>
                <a:lnTo>
                  <a:pt x="119575" y="328590"/>
                </a:lnTo>
                <a:cubicBezTo>
                  <a:pt x="119586" y="328567"/>
                  <a:pt x="120192" y="327200"/>
                  <a:pt x="156055" y="246443"/>
                </a:cubicBezTo>
                <a:cubicBezTo>
                  <a:pt x="156055" y="246429"/>
                  <a:pt x="156089" y="244478"/>
                  <a:pt x="160109" y="0"/>
                </a:cubicBezTo>
                <a:close/>
              </a:path>
            </a:pathLst>
          </a:custGeom>
          <a:solidFill>
            <a:schemeClr val="accent1">
              <a:alpha val="4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lt1"/>
              </a:solidFill>
              <a:latin typeface="Arial"/>
              <a:ea typeface="Arial"/>
              <a:cs typeface="Arial"/>
              <a:sym typeface="Arial"/>
            </a:endParaRPr>
          </a:p>
        </p:txBody>
      </p:sp>
      <p:sp>
        <p:nvSpPr>
          <p:cNvPr id="31" name="Google Shape;31;p21"/>
          <p:cNvSpPr/>
          <p:nvPr/>
        </p:nvSpPr>
        <p:spPr>
          <a:xfrm>
            <a:off x="4287033" y="4958722"/>
            <a:ext cx="4287033" cy="1552879"/>
          </a:xfrm>
          <a:custGeom>
            <a:rect b="b" l="l" r="r" t="t"/>
            <a:pathLst>
              <a:path extrusionOk="0" h="1160647" w="3195788">
                <a:moveTo>
                  <a:pt x="160109" y="0"/>
                </a:moveTo>
                <a:cubicBezTo>
                  <a:pt x="160109" y="18"/>
                  <a:pt x="160125" y="2040"/>
                  <a:pt x="162135" y="246443"/>
                </a:cubicBezTo>
                <a:cubicBezTo>
                  <a:pt x="162147" y="246467"/>
                  <a:pt x="162792" y="247808"/>
                  <a:pt x="200642" y="326429"/>
                </a:cubicBezTo>
                <a:lnTo>
                  <a:pt x="202669" y="326429"/>
                </a:lnTo>
                <a:lnTo>
                  <a:pt x="216856" y="326429"/>
                </a:lnTo>
                <a:lnTo>
                  <a:pt x="216856" y="350208"/>
                </a:lnTo>
                <a:cubicBezTo>
                  <a:pt x="216858" y="350214"/>
                  <a:pt x="216896" y="350272"/>
                  <a:pt x="217363" y="351019"/>
                </a:cubicBezTo>
                <a:lnTo>
                  <a:pt x="220909" y="356694"/>
                </a:lnTo>
                <a:lnTo>
                  <a:pt x="220909" y="471268"/>
                </a:lnTo>
                <a:lnTo>
                  <a:pt x="223189" y="471268"/>
                </a:lnTo>
                <a:lnTo>
                  <a:pt x="239150" y="471268"/>
                </a:lnTo>
                <a:lnTo>
                  <a:pt x="239150" y="611783"/>
                </a:lnTo>
                <a:cubicBezTo>
                  <a:pt x="239160" y="611782"/>
                  <a:pt x="239272" y="611761"/>
                  <a:pt x="240670" y="611513"/>
                </a:cubicBezTo>
                <a:lnTo>
                  <a:pt x="251310" y="609622"/>
                </a:lnTo>
                <a:cubicBezTo>
                  <a:pt x="251310" y="609644"/>
                  <a:pt x="251280" y="610978"/>
                  <a:pt x="249283" y="698254"/>
                </a:cubicBezTo>
                <a:cubicBezTo>
                  <a:pt x="249293" y="698256"/>
                  <a:pt x="249404" y="698276"/>
                  <a:pt x="250803" y="698525"/>
                </a:cubicBezTo>
                <a:lnTo>
                  <a:pt x="261443" y="700416"/>
                </a:lnTo>
                <a:cubicBezTo>
                  <a:pt x="261445" y="700423"/>
                  <a:pt x="261465" y="700487"/>
                  <a:pt x="261696" y="701227"/>
                </a:cubicBezTo>
                <a:lnTo>
                  <a:pt x="263470" y="706902"/>
                </a:lnTo>
                <a:cubicBezTo>
                  <a:pt x="263472" y="706893"/>
                  <a:pt x="263517" y="706750"/>
                  <a:pt x="264230" y="704470"/>
                </a:cubicBezTo>
                <a:lnTo>
                  <a:pt x="269550" y="687446"/>
                </a:lnTo>
                <a:lnTo>
                  <a:pt x="271323" y="687446"/>
                </a:lnTo>
                <a:lnTo>
                  <a:pt x="283737" y="687446"/>
                </a:lnTo>
                <a:lnTo>
                  <a:pt x="283737" y="719872"/>
                </a:lnTo>
                <a:cubicBezTo>
                  <a:pt x="283743" y="719877"/>
                  <a:pt x="283820" y="719917"/>
                  <a:pt x="284750" y="720413"/>
                </a:cubicBezTo>
                <a:lnTo>
                  <a:pt x="291844" y="724196"/>
                </a:lnTo>
                <a:lnTo>
                  <a:pt x="291844" y="725547"/>
                </a:lnTo>
                <a:lnTo>
                  <a:pt x="291844" y="735005"/>
                </a:lnTo>
                <a:lnTo>
                  <a:pt x="336431" y="735005"/>
                </a:lnTo>
                <a:lnTo>
                  <a:pt x="336431" y="736086"/>
                </a:lnTo>
                <a:lnTo>
                  <a:pt x="336431" y="743652"/>
                </a:lnTo>
                <a:lnTo>
                  <a:pt x="338457" y="743652"/>
                </a:lnTo>
                <a:lnTo>
                  <a:pt x="352644" y="743652"/>
                </a:lnTo>
                <a:lnTo>
                  <a:pt x="352644" y="713387"/>
                </a:lnTo>
                <a:lnTo>
                  <a:pt x="397231" y="713387"/>
                </a:lnTo>
                <a:lnTo>
                  <a:pt x="397231" y="712036"/>
                </a:lnTo>
                <a:lnTo>
                  <a:pt x="397231" y="702578"/>
                </a:lnTo>
                <a:lnTo>
                  <a:pt x="398245" y="702578"/>
                </a:lnTo>
                <a:lnTo>
                  <a:pt x="405338" y="702578"/>
                </a:lnTo>
                <a:lnTo>
                  <a:pt x="405338" y="700687"/>
                </a:lnTo>
                <a:lnTo>
                  <a:pt x="405338" y="687446"/>
                </a:lnTo>
                <a:lnTo>
                  <a:pt x="406098" y="687446"/>
                </a:lnTo>
                <a:lnTo>
                  <a:pt x="411418" y="687446"/>
                </a:lnTo>
                <a:lnTo>
                  <a:pt x="411418" y="686365"/>
                </a:lnTo>
                <a:lnTo>
                  <a:pt x="411418" y="678798"/>
                </a:lnTo>
                <a:lnTo>
                  <a:pt x="413445" y="678798"/>
                </a:lnTo>
                <a:lnTo>
                  <a:pt x="427632" y="678798"/>
                </a:lnTo>
                <a:lnTo>
                  <a:pt x="427632" y="679879"/>
                </a:lnTo>
                <a:lnTo>
                  <a:pt x="427632" y="687446"/>
                </a:lnTo>
                <a:lnTo>
                  <a:pt x="449925" y="687446"/>
                </a:lnTo>
                <a:lnTo>
                  <a:pt x="449925" y="685554"/>
                </a:lnTo>
                <a:lnTo>
                  <a:pt x="449925" y="672313"/>
                </a:lnTo>
                <a:lnTo>
                  <a:pt x="451699" y="672313"/>
                </a:lnTo>
                <a:lnTo>
                  <a:pt x="464112" y="672313"/>
                </a:lnTo>
                <a:lnTo>
                  <a:pt x="464112" y="696093"/>
                </a:lnTo>
                <a:lnTo>
                  <a:pt x="465126" y="696093"/>
                </a:lnTo>
                <a:lnTo>
                  <a:pt x="472219" y="696093"/>
                </a:lnTo>
                <a:lnTo>
                  <a:pt x="472219" y="695012"/>
                </a:lnTo>
                <a:lnTo>
                  <a:pt x="472219" y="687446"/>
                </a:lnTo>
                <a:lnTo>
                  <a:pt x="473992" y="687446"/>
                </a:lnTo>
                <a:lnTo>
                  <a:pt x="486406" y="687446"/>
                </a:lnTo>
                <a:lnTo>
                  <a:pt x="486406" y="713387"/>
                </a:lnTo>
                <a:lnTo>
                  <a:pt x="488433" y="713387"/>
                </a:lnTo>
                <a:lnTo>
                  <a:pt x="502619" y="713387"/>
                </a:lnTo>
                <a:lnTo>
                  <a:pt x="502619" y="715008"/>
                </a:lnTo>
                <a:lnTo>
                  <a:pt x="502619" y="726358"/>
                </a:lnTo>
                <a:lnTo>
                  <a:pt x="503379" y="726358"/>
                </a:lnTo>
                <a:lnTo>
                  <a:pt x="508700" y="726358"/>
                </a:lnTo>
                <a:lnTo>
                  <a:pt x="508700" y="725547"/>
                </a:lnTo>
                <a:lnTo>
                  <a:pt x="508700" y="719872"/>
                </a:lnTo>
                <a:lnTo>
                  <a:pt x="539100" y="719872"/>
                </a:lnTo>
                <a:lnTo>
                  <a:pt x="539100" y="743652"/>
                </a:lnTo>
                <a:lnTo>
                  <a:pt x="540113" y="743652"/>
                </a:lnTo>
                <a:lnTo>
                  <a:pt x="547207" y="743652"/>
                </a:lnTo>
                <a:lnTo>
                  <a:pt x="547207" y="744733"/>
                </a:lnTo>
                <a:lnTo>
                  <a:pt x="547207" y="752299"/>
                </a:lnTo>
                <a:lnTo>
                  <a:pt x="547967" y="752299"/>
                </a:lnTo>
                <a:lnTo>
                  <a:pt x="553287" y="752299"/>
                </a:lnTo>
                <a:lnTo>
                  <a:pt x="553287" y="750137"/>
                </a:lnTo>
                <a:lnTo>
                  <a:pt x="553287" y="735005"/>
                </a:lnTo>
                <a:lnTo>
                  <a:pt x="554300" y="735005"/>
                </a:lnTo>
                <a:lnTo>
                  <a:pt x="561394" y="735005"/>
                </a:lnTo>
                <a:lnTo>
                  <a:pt x="561394" y="736086"/>
                </a:lnTo>
                <a:lnTo>
                  <a:pt x="561394" y="743652"/>
                </a:lnTo>
                <a:lnTo>
                  <a:pt x="566714" y="741659"/>
                </a:lnTo>
                <a:cubicBezTo>
                  <a:pt x="567474" y="741287"/>
                  <a:pt x="567474" y="741085"/>
                  <a:pt x="567474" y="740679"/>
                </a:cubicBezTo>
                <a:lnTo>
                  <a:pt x="567474" y="735005"/>
                </a:lnTo>
                <a:lnTo>
                  <a:pt x="605981" y="735005"/>
                </a:lnTo>
                <a:lnTo>
                  <a:pt x="605981" y="758784"/>
                </a:lnTo>
                <a:lnTo>
                  <a:pt x="608007" y="758784"/>
                </a:lnTo>
                <a:lnTo>
                  <a:pt x="622194" y="758784"/>
                </a:lnTo>
                <a:lnTo>
                  <a:pt x="622194" y="759865"/>
                </a:lnTo>
                <a:lnTo>
                  <a:pt x="622194" y="767431"/>
                </a:lnTo>
                <a:lnTo>
                  <a:pt x="623968" y="767431"/>
                </a:lnTo>
                <a:lnTo>
                  <a:pt x="636381" y="767431"/>
                </a:lnTo>
                <a:lnTo>
                  <a:pt x="636381" y="743652"/>
                </a:lnTo>
                <a:lnTo>
                  <a:pt x="637394" y="743652"/>
                </a:lnTo>
                <a:lnTo>
                  <a:pt x="644488" y="743652"/>
                </a:lnTo>
                <a:lnTo>
                  <a:pt x="644488" y="711225"/>
                </a:lnTo>
                <a:lnTo>
                  <a:pt x="645501" y="711225"/>
                </a:lnTo>
                <a:lnTo>
                  <a:pt x="652595" y="711225"/>
                </a:lnTo>
                <a:lnTo>
                  <a:pt x="652595" y="709334"/>
                </a:lnTo>
                <a:lnTo>
                  <a:pt x="652595" y="696093"/>
                </a:lnTo>
                <a:cubicBezTo>
                  <a:pt x="650568" y="696093"/>
                  <a:pt x="650568" y="696093"/>
                  <a:pt x="651328" y="694471"/>
                </a:cubicBezTo>
                <a:lnTo>
                  <a:pt x="656648" y="683122"/>
                </a:lnTo>
                <a:cubicBezTo>
                  <a:pt x="656653" y="683139"/>
                  <a:pt x="656848" y="683813"/>
                  <a:pt x="664755" y="711225"/>
                </a:cubicBezTo>
                <a:lnTo>
                  <a:pt x="665515" y="711225"/>
                </a:lnTo>
                <a:lnTo>
                  <a:pt x="670835" y="711225"/>
                </a:lnTo>
                <a:lnTo>
                  <a:pt x="670835" y="605298"/>
                </a:lnTo>
                <a:lnTo>
                  <a:pt x="672355" y="605298"/>
                </a:lnTo>
                <a:lnTo>
                  <a:pt x="682995" y="605298"/>
                </a:lnTo>
                <a:lnTo>
                  <a:pt x="682995" y="557739"/>
                </a:lnTo>
                <a:lnTo>
                  <a:pt x="709342" y="557739"/>
                </a:lnTo>
                <a:lnTo>
                  <a:pt x="709342" y="536121"/>
                </a:lnTo>
                <a:lnTo>
                  <a:pt x="743796" y="536121"/>
                </a:lnTo>
                <a:lnTo>
                  <a:pt x="743796" y="538553"/>
                </a:lnTo>
                <a:lnTo>
                  <a:pt x="743796" y="555577"/>
                </a:lnTo>
                <a:lnTo>
                  <a:pt x="746076" y="555577"/>
                </a:lnTo>
                <a:lnTo>
                  <a:pt x="762036" y="555577"/>
                </a:lnTo>
                <a:lnTo>
                  <a:pt x="762036" y="603136"/>
                </a:lnTo>
                <a:lnTo>
                  <a:pt x="763049" y="603136"/>
                </a:lnTo>
                <a:lnTo>
                  <a:pt x="770143" y="603136"/>
                </a:lnTo>
                <a:lnTo>
                  <a:pt x="784330" y="607460"/>
                </a:lnTo>
                <a:lnTo>
                  <a:pt x="784330" y="646372"/>
                </a:lnTo>
                <a:lnTo>
                  <a:pt x="785343" y="646372"/>
                </a:lnTo>
                <a:lnTo>
                  <a:pt x="792436" y="646372"/>
                </a:lnTo>
                <a:lnTo>
                  <a:pt x="792436" y="647993"/>
                </a:lnTo>
                <a:lnTo>
                  <a:pt x="792436" y="659342"/>
                </a:lnTo>
                <a:lnTo>
                  <a:pt x="794463" y="659342"/>
                </a:lnTo>
                <a:lnTo>
                  <a:pt x="808650" y="659342"/>
                </a:lnTo>
                <a:lnTo>
                  <a:pt x="814730" y="665828"/>
                </a:lnTo>
                <a:lnTo>
                  <a:pt x="814730" y="687446"/>
                </a:lnTo>
                <a:lnTo>
                  <a:pt x="817010" y="687446"/>
                </a:lnTo>
                <a:lnTo>
                  <a:pt x="832970" y="687446"/>
                </a:lnTo>
                <a:lnTo>
                  <a:pt x="832970" y="688526"/>
                </a:lnTo>
                <a:lnTo>
                  <a:pt x="832970" y="696093"/>
                </a:lnTo>
                <a:lnTo>
                  <a:pt x="834237" y="696093"/>
                </a:lnTo>
                <a:lnTo>
                  <a:pt x="843104" y="696093"/>
                </a:lnTo>
                <a:lnTo>
                  <a:pt x="843104" y="698254"/>
                </a:lnTo>
                <a:lnTo>
                  <a:pt x="843104" y="713387"/>
                </a:lnTo>
                <a:cubicBezTo>
                  <a:pt x="847157" y="713387"/>
                  <a:pt x="847157" y="713387"/>
                  <a:pt x="847157" y="711495"/>
                </a:cubicBezTo>
                <a:lnTo>
                  <a:pt x="847157" y="698254"/>
                </a:lnTo>
                <a:lnTo>
                  <a:pt x="848170" y="698254"/>
                </a:lnTo>
                <a:lnTo>
                  <a:pt x="855264" y="698254"/>
                </a:lnTo>
                <a:lnTo>
                  <a:pt x="855264" y="699876"/>
                </a:lnTo>
                <a:lnTo>
                  <a:pt x="855264" y="711225"/>
                </a:lnTo>
                <a:lnTo>
                  <a:pt x="856024" y="711225"/>
                </a:lnTo>
                <a:lnTo>
                  <a:pt x="861344" y="711225"/>
                </a:lnTo>
                <a:cubicBezTo>
                  <a:pt x="861344" y="706902"/>
                  <a:pt x="861344" y="706902"/>
                  <a:pt x="909984" y="706902"/>
                </a:cubicBezTo>
                <a:lnTo>
                  <a:pt x="909984" y="708253"/>
                </a:lnTo>
                <a:lnTo>
                  <a:pt x="909984" y="717710"/>
                </a:lnTo>
                <a:lnTo>
                  <a:pt x="910744" y="717710"/>
                </a:lnTo>
                <a:lnTo>
                  <a:pt x="916065" y="717710"/>
                </a:lnTo>
                <a:lnTo>
                  <a:pt x="916065" y="719872"/>
                </a:lnTo>
                <a:lnTo>
                  <a:pt x="916065" y="735005"/>
                </a:lnTo>
                <a:cubicBezTo>
                  <a:pt x="916073" y="735001"/>
                  <a:pt x="916189" y="734923"/>
                  <a:pt x="918091" y="733654"/>
                </a:cubicBezTo>
                <a:lnTo>
                  <a:pt x="932278" y="724196"/>
                </a:lnTo>
                <a:cubicBezTo>
                  <a:pt x="932280" y="724177"/>
                  <a:pt x="932411" y="723302"/>
                  <a:pt x="938358" y="683122"/>
                </a:cubicBezTo>
                <a:cubicBezTo>
                  <a:pt x="938367" y="683120"/>
                  <a:pt x="938436" y="683094"/>
                  <a:pt x="939118" y="682852"/>
                </a:cubicBezTo>
                <a:lnTo>
                  <a:pt x="944438" y="680960"/>
                </a:lnTo>
                <a:cubicBezTo>
                  <a:pt x="944438" y="680944"/>
                  <a:pt x="944471" y="679883"/>
                  <a:pt x="946465" y="611783"/>
                </a:cubicBezTo>
                <a:cubicBezTo>
                  <a:pt x="946465" y="611801"/>
                  <a:pt x="946498" y="612892"/>
                  <a:pt x="948492" y="680960"/>
                </a:cubicBezTo>
                <a:cubicBezTo>
                  <a:pt x="948501" y="680963"/>
                  <a:pt x="948572" y="680988"/>
                  <a:pt x="949252" y="681230"/>
                </a:cubicBezTo>
                <a:lnTo>
                  <a:pt x="954572" y="683122"/>
                </a:lnTo>
                <a:lnTo>
                  <a:pt x="954572" y="596651"/>
                </a:lnTo>
                <a:cubicBezTo>
                  <a:pt x="958625" y="596651"/>
                  <a:pt x="958625" y="596651"/>
                  <a:pt x="958625" y="564224"/>
                </a:cubicBezTo>
                <a:lnTo>
                  <a:pt x="997132" y="564224"/>
                </a:lnTo>
                <a:lnTo>
                  <a:pt x="997132" y="596651"/>
                </a:lnTo>
                <a:lnTo>
                  <a:pt x="997892" y="596651"/>
                </a:lnTo>
                <a:lnTo>
                  <a:pt x="1003212" y="596651"/>
                </a:lnTo>
                <a:lnTo>
                  <a:pt x="1003212" y="514503"/>
                </a:lnTo>
                <a:lnTo>
                  <a:pt x="1004986" y="514503"/>
                </a:lnTo>
                <a:lnTo>
                  <a:pt x="1017399" y="514503"/>
                </a:lnTo>
                <a:lnTo>
                  <a:pt x="1017399" y="512612"/>
                </a:lnTo>
                <a:lnTo>
                  <a:pt x="1017399" y="499371"/>
                </a:lnTo>
                <a:lnTo>
                  <a:pt x="1039693" y="499371"/>
                </a:lnTo>
                <a:lnTo>
                  <a:pt x="1039693" y="498290"/>
                </a:lnTo>
                <a:lnTo>
                  <a:pt x="1039693" y="490724"/>
                </a:lnTo>
                <a:lnTo>
                  <a:pt x="1041466" y="490724"/>
                </a:lnTo>
                <a:lnTo>
                  <a:pt x="1053880" y="490724"/>
                </a:lnTo>
                <a:lnTo>
                  <a:pt x="1053880" y="491805"/>
                </a:lnTo>
                <a:lnTo>
                  <a:pt x="1053880" y="499371"/>
                </a:lnTo>
                <a:lnTo>
                  <a:pt x="1054640" y="499371"/>
                </a:lnTo>
                <a:lnTo>
                  <a:pt x="1059960" y="499371"/>
                </a:lnTo>
                <a:lnTo>
                  <a:pt x="1070093" y="495047"/>
                </a:lnTo>
                <a:lnTo>
                  <a:pt x="1074146" y="498290"/>
                </a:lnTo>
                <a:lnTo>
                  <a:pt x="1074146" y="490724"/>
                </a:lnTo>
                <a:lnTo>
                  <a:pt x="1076426" y="490724"/>
                </a:lnTo>
                <a:lnTo>
                  <a:pt x="1092387" y="490724"/>
                </a:lnTo>
                <a:lnTo>
                  <a:pt x="1092387" y="491805"/>
                </a:lnTo>
                <a:lnTo>
                  <a:pt x="1092387" y="499371"/>
                </a:lnTo>
                <a:lnTo>
                  <a:pt x="1122787" y="499371"/>
                </a:lnTo>
                <a:lnTo>
                  <a:pt x="1122787" y="500992"/>
                </a:lnTo>
                <a:lnTo>
                  <a:pt x="1122787" y="512342"/>
                </a:lnTo>
                <a:lnTo>
                  <a:pt x="1149134" y="512342"/>
                </a:lnTo>
                <a:lnTo>
                  <a:pt x="1149134" y="542606"/>
                </a:lnTo>
                <a:lnTo>
                  <a:pt x="1149894" y="542606"/>
                </a:lnTo>
                <a:lnTo>
                  <a:pt x="1155214" y="542606"/>
                </a:lnTo>
                <a:lnTo>
                  <a:pt x="1155214" y="543687"/>
                </a:lnTo>
                <a:lnTo>
                  <a:pt x="1155214" y="551254"/>
                </a:lnTo>
                <a:cubicBezTo>
                  <a:pt x="1159268" y="551254"/>
                  <a:pt x="1159268" y="551254"/>
                  <a:pt x="1159268" y="581518"/>
                </a:cubicBezTo>
                <a:lnTo>
                  <a:pt x="1160028" y="581518"/>
                </a:lnTo>
                <a:lnTo>
                  <a:pt x="1165348" y="581518"/>
                </a:lnTo>
                <a:lnTo>
                  <a:pt x="1165348" y="582329"/>
                </a:lnTo>
                <a:lnTo>
                  <a:pt x="1165348" y="588004"/>
                </a:lnTo>
                <a:lnTo>
                  <a:pt x="1166361" y="588004"/>
                </a:lnTo>
                <a:lnTo>
                  <a:pt x="1173454" y="588004"/>
                </a:lnTo>
                <a:lnTo>
                  <a:pt x="1173454" y="618269"/>
                </a:lnTo>
                <a:lnTo>
                  <a:pt x="1175481" y="618269"/>
                </a:lnTo>
                <a:lnTo>
                  <a:pt x="1189668" y="618269"/>
                </a:lnTo>
                <a:lnTo>
                  <a:pt x="1189668" y="642048"/>
                </a:lnTo>
                <a:cubicBezTo>
                  <a:pt x="1191695" y="642048"/>
                  <a:pt x="1191695" y="642048"/>
                  <a:pt x="1191695" y="643669"/>
                </a:cubicBezTo>
                <a:lnTo>
                  <a:pt x="1191695" y="655019"/>
                </a:lnTo>
                <a:lnTo>
                  <a:pt x="1192455" y="655019"/>
                </a:lnTo>
                <a:lnTo>
                  <a:pt x="1197775" y="655019"/>
                </a:lnTo>
                <a:lnTo>
                  <a:pt x="1197775" y="678798"/>
                </a:lnTo>
                <a:lnTo>
                  <a:pt x="1199041" y="678798"/>
                </a:lnTo>
                <a:lnTo>
                  <a:pt x="1207908" y="678798"/>
                </a:lnTo>
                <a:cubicBezTo>
                  <a:pt x="1209935" y="680960"/>
                  <a:pt x="1209935" y="680960"/>
                  <a:pt x="1209935" y="682852"/>
                </a:cubicBezTo>
                <a:lnTo>
                  <a:pt x="1209935" y="696093"/>
                </a:lnTo>
                <a:cubicBezTo>
                  <a:pt x="1209940" y="696086"/>
                  <a:pt x="1210027" y="695979"/>
                  <a:pt x="1211455" y="694201"/>
                </a:cubicBezTo>
                <a:lnTo>
                  <a:pt x="1222095" y="680960"/>
                </a:lnTo>
                <a:lnTo>
                  <a:pt x="1250469" y="680960"/>
                </a:lnTo>
                <a:lnTo>
                  <a:pt x="1250469" y="767431"/>
                </a:lnTo>
                <a:lnTo>
                  <a:pt x="1251229" y="767431"/>
                </a:lnTo>
                <a:lnTo>
                  <a:pt x="1256549" y="767431"/>
                </a:lnTo>
                <a:cubicBezTo>
                  <a:pt x="1256553" y="767423"/>
                  <a:pt x="1256612" y="767323"/>
                  <a:pt x="1257309" y="766080"/>
                </a:cubicBezTo>
                <a:lnTo>
                  <a:pt x="1262629" y="756622"/>
                </a:lnTo>
                <a:lnTo>
                  <a:pt x="1262629" y="758514"/>
                </a:lnTo>
                <a:lnTo>
                  <a:pt x="1262629" y="771755"/>
                </a:lnTo>
                <a:cubicBezTo>
                  <a:pt x="1266682" y="771755"/>
                  <a:pt x="1266682" y="771755"/>
                  <a:pt x="1266682" y="726358"/>
                </a:cubicBezTo>
                <a:lnTo>
                  <a:pt x="1267442" y="726358"/>
                </a:lnTo>
                <a:lnTo>
                  <a:pt x="1272762" y="726358"/>
                </a:lnTo>
                <a:lnTo>
                  <a:pt x="1272762" y="661504"/>
                </a:lnTo>
                <a:lnTo>
                  <a:pt x="1273776" y="661504"/>
                </a:lnTo>
                <a:lnTo>
                  <a:pt x="1280869" y="661504"/>
                </a:lnTo>
                <a:cubicBezTo>
                  <a:pt x="1280875" y="661483"/>
                  <a:pt x="1281139" y="660543"/>
                  <a:pt x="1293029" y="618269"/>
                </a:cubicBezTo>
                <a:lnTo>
                  <a:pt x="1294296" y="618269"/>
                </a:lnTo>
                <a:lnTo>
                  <a:pt x="1303163" y="618269"/>
                </a:lnTo>
                <a:cubicBezTo>
                  <a:pt x="1303168" y="618292"/>
                  <a:pt x="1303394" y="619258"/>
                  <a:pt x="1313296" y="661504"/>
                </a:cubicBezTo>
                <a:lnTo>
                  <a:pt x="1314309" y="661504"/>
                </a:lnTo>
                <a:lnTo>
                  <a:pt x="1321403" y="661504"/>
                </a:lnTo>
                <a:lnTo>
                  <a:pt x="1321403" y="700416"/>
                </a:lnTo>
                <a:lnTo>
                  <a:pt x="1323176" y="700416"/>
                </a:lnTo>
                <a:lnTo>
                  <a:pt x="1335590" y="700416"/>
                </a:lnTo>
                <a:lnTo>
                  <a:pt x="1335590" y="702578"/>
                </a:lnTo>
                <a:lnTo>
                  <a:pt x="1335590" y="717710"/>
                </a:lnTo>
                <a:cubicBezTo>
                  <a:pt x="1339643" y="717710"/>
                  <a:pt x="1339643" y="717710"/>
                  <a:pt x="1339643" y="715549"/>
                </a:cubicBezTo>
                <a:lnTo>
                  <a:pt x="1339643" y="700416"/>
                </a:lnTo>
                <a:lnTo>
                  <a:pt x="1341163" y="700416"/>
                </a:lnTo>
                <a:lnTo>
                  <a:pt x="1351803" y="700416"/>
                </a:lnTo>
                <a:lnTo>
                  <a:pt x="1351803" y="702037"/>
                </a:lnTo>
                <a:lnTo>
                  <a:pt x="1351803" y="713387"/>
                </a:lnTo>
                <a:lnTo>
                  <a:pt x="1382204" y="713387"/>
                </a:lnTo>
                <a:lnTo>
                  <a:pt x="1382204" y="676637"/>
                </a:lnTo>
                <a:lnTo>
                  <a:pt x="1383470" y="676637"/>
                </a:lnTo>
                <a:lnTo>
                  <a:pt x="1392337" y="676637"/>
                </a:lnTo>
                <a:lnTo>
                  <a:pt x="1392337" y="698254"/>
                </a:lnTo>
                <a:cubicBezTo>
                  <a:pt x="1394364" y="698254"/>
                  <a:pt x="1394364" y="698254"/>
                  <a:pt x="1394364" y="665828"/>
                </a:cubicBezTo>
                <a:lnTo>
                  <a:pt x="1416657" y="665828"/>
                </a:lnTo>
                <a:lnTo>
                  <a:pt x="1416657" y="664206"/>
                </a:lnTo>
                <a:lnTo>
                  <a:pt x="1416657" y="652857"/>
                </a:lnTo>
                <a:lnTo>
                  <a:pt x="1417417" y="652857"/>
                </a:lnTo>
                <a:lnTo>
                  <a:pt x="1422737" y="652857"/>
                </a:lnTo>
                <a:lnTo>
                  <a:pt x="1422737" y="650966"/>
                </a:lnTo>
                <a:lnTo>
                  <a:pt x="1422737" y="637725"/>
                </a:lnTo>
                <a:lnTo>
                  <a:pt x="1426791" y="644210"/>
                </a:lnTo>
                <a:lnTo>
                  <a:pt x="1429071" y="644210"/>
                </a:lnTo>
                <a:lnTo>
                  <a:pt x="1445031" y="644210"/>
                </a:lnTo>
                <a:lnTo>
                  <a:pt x="1445031" y="643399"/>
                </a:lnTo>
                <a:lnTo>
                  <a:pt x="1445031" y="637725"/>
                </a:lnTo>
                <a:lnTo>
                  <a:pt x="1445791" y="637725"/>
                </a:lnTo>
                <a:lnTo>
                  <a:pt x="1451111" y="637725"/>
                </a:lnTo>
                <a:lnTo>
                  <a:pt x="1451111" y="639076"/>
                </a:lnTo>
                <a:lnTo>
                  <a:pt x="1451111" y="648534"/>
                </a:lnTo>
                <a:lnTo>
                  <a:pt x="1489618" y="648534"/>
                </a:lnTo>
                <a:lnTo>
                  <a:pt x="1489618" y="786887"/>
                </a:lnTo>
                <a:lnTo>
                  <a:pt x="1491138" y="786887"/>
                </a:lnTo>
                <a:lnTo>
                  <a:pt x="1501778" y="786887"/>
                </a:lnTo>
                <a:lnTo>
                  <a:pt x="1501778" y="773917"/>
                </a:lnTo>
                <a:lnTo>
                  <a:pt x="1505832" y="773917"/>
                </a:lnTo>
                <a:lnTo>
                  <a:pt x="1505832" y="786887"/>
                </a:lnTo>
                <a:lnTo>
                  <a:pt x="1536232" y="786887"/>
                </a:lnTo>
                <a:lnTo>
                  <a:pt x="1536232" y="756622"/>
                </a:lnTo>
                <a:lnTo>
                  <a:pt x="1548392" y="756622"/>
                </a:lnTo>
                <a:lnTo>
                  <a:pt x="1560552" y="754461"/>
                </a:lnTo>
                <a:cubicBezTo>
                  <a:pt x="1562579" y="754461"/>
                  <a:pt x="1562579" y="756622"/>
                  <a:pt x="1564606" y="756622"/>
                </a:cubicBezTo>
                <a:lnTo>
                  <a:pt x="1574739" y="756622"/>
                </a:lnTo>
                <a:lnTo>
                  <a:pt x="1574739" y="786887"/>
                </a:lnTo>
                <a:lnTo>
                  <a:pt x="1582846" y="786887"/>
                </a:lnTo>
                <a:lnTo>
                  <a:pt x="1582846" y="804182"/>
                </a:lnTo>
                <a:lnTo>
                  <a:pt x="1592182" y="805087"/>
                </a:lnTo>
                <a:lnTo>
                  <a:pt x="1605140" y="805087"/>
                </a:lnTo>
                <a:lnTo>
                  <a:pt x="1605140" y="789049"/>
                </a:lnTo>
                <a:lnTo>
                  <a:pt x="1673096" y="789049"/>
                </a:lnTo>
                <a:lnTo>
                  <a:pt x="1673096" y="703796"/>
                </a:lnTo>
                <a:lnTo>
                  <a:pt x="1745104" y="703796"/>
                </a:lnTo>
                <a:lnTo>
                  <a:pt x="1745104" y="782564"/>
                </a:lnTo>
                <a:lnTo>
                  <a:pt x="1747008" y="782564"/>
                </a:lnTo>
                <a:lnTo>
                  <a:pt x="1748250" y="805087"/>
                </a:lnTo>
                <a:lnTo>
                  <a:pt x="1757926" y="805087"/>
                </a:lnTo>
                <a:cubicBezTo>
                  <a:pt x="1758462" y="797873"/>
                  <a:pt x="1759168" y="790219"/>
                  <a:pt x="1759168" y="782564"/>
                </a:cubicBezTo>
                <a:lnTo>
                  <a:pt x="1765248" y="782564"/>
                </a:lnTo>
                <a:lnTo>
                  <a:pt x="1766490" y="805087"/>
                </a:lnTo>
                <a:lnTo>
                  <a:pt x="1817112" y="805087"/>
                </a:lnTo>
                <a:lnTo>
                  <a:pt x="1817112" y="642059"/>
                </a:lnTo>
                <a:lnTo>
                  <a:pt x="2014439" y="642059"/>
                </a:lnTo>
                <a:lnTo>
                  <a:pt x="2014439" y="805087"/>
                </a:lnTo>
                <a:lnTo>
                  <a:pt x="2033136" y="805087"/>
                </a:lnTo>
                <a:lnTo>
                  <a:pt x="2033136" y="722394"/>
                </a:lnTo>
                <a:lnTo>
                  <a:pt x="2128256" y="722394"/>
                </a:lnTo>
                <a:cubicBezTo>
                  <a:pt x="2132331" y="616373"/>
                  <a:pt x="2135709" y="510899"/>
                  <a:pt x="2140186" y="404253"/>
                </a:cubicBezTo>
                <a:cubicBezTo>
                  <a:pt x="2130053" y="404253"/>
                  <a:pt x="2105733" y="391282"/>
                  <a:pt x="2128026" y="382635"/>
                </a:cubicBezTo>
                <a:cubicBezTo>
                  <a:pt x="2125999" y="380473"/>
                  <a:pt x="2123973" y="378311"/>
                  <a:pt x="2121946" y="378311"/>
                </a:cubicBezTo>
                <a:cubicBezTo>
                  <a:pt x="2121946" y="365341"/>
                  <a:pt x="2119919" y="363179"/>
                  <a:pt x="2130053" y="354532"/>
                </a:cubicBezTo>
                <a:lnTo>
                  <a:pt x="2130053" y="337238"/>
                </a:lnTo>
                <a:lnTo>
                  <a:pt x="2144240" y="337238"/>
                </a:lnTo>
                <a:lnTo>
                  <a:pt x="2144240" y="315620"/>
                </a:lnTo>
                <a:cubicBezTo>
                  <a:pt x="2144240" y="313458"/>
                  <a:pt x="2146266" y="313458"/>
                  <a:pt x="2146266" y="311296"/>
                </a:cubicBezTo>
                <a:lnTo>
                  <a:pt x="2146266" y="233472"/>
                </a:lnTo>
                <a:cubicBezTo>
                  <a:pt x="2146266" y="231310"/>
                  <a:pt x="2144240" y="229149"/>
                  <a:pt x="2144240" y="226987"/>
                </a:cubicBezTo>
                <a:lnTo>
                  <a:pt x="2150320" y="220501"/>
                </a:lnTo>
                <a:lnTo>
                  <a:pt x="2150320" y="162133"/>
                </a:lnTo>
                <a:cubicBezTo>
                  <a:pt x="2150320" y="159972"/>
                  <a:pt x="2150320" y="159972"/>
                  <a:pt x="2152346" y="157810"/>
                </a:cubicBezTo>
                <a:lnTo>
                  <a:pt x="2152346" y="101604"/>
                </a:lnTo>
                <a:cubicBezTo>
                  <a:pt x="2154373" y="92957"/>
                  <a:pt x="2154373" y="88633"/>
                  <a:pt x="2154373" y="82148"/>
                </a:cubicBezTo>
                <a:cubicBezTo>
                  <a:pt x="2158427" y="88633"/>
                  <a:pt x="2158427" y="92957"/>
                  <a:pt x="2158427" y="99442"/>
                </a:cubicBezTo>
                <a:cubicBezTo>
                  <a:pt x="2160453" y="121060"/>
                  <a:pt x="2160453" y="140516"/>
                  <a:pt x="2160453" y="157810"/>
                </a:cubicBezTo>
                <a:cubicBezTo>
                  <a:pt x="2162480" y="181589"/>
                  <a:pt x="2162480" y="201045"/>
                  <a:pt x="2162480" y="220501"/>
                </a:cubicBezTo>
                <a:lnTo>
                  <a:pt x="2168560" y="226987"/>
                </a:lnTo>
                <a:cubicBezTo>
                  <a:pt x="2168560" y="229149"/>
                  <a:pt x="2166533" y="231310"/>
                  <a:pt x="2166533" y="233472"/>
                </a:cubicBezTo>
                <a:lnTo>
                  <a:pt x="2166533" y="311296"/>
                </a:lnTo>
                <a:cubicBezTo>
                  <a:pt x="2166533" y="313458"/>
                  <a:pt x="2168560" y="313458"/>
                  <a:pt x="2168560" y="315620"/>
                </a:cubicBezTo>
                <a:lnTo>
                  <a:pt x="2168560" y="337238"/>
                </a:lnTo>
                <a:lnTo>
                  <a:pt x="2182747" y="337238"/>
                </a:lnTo>
                <a:lnTo>
                  <a:pt x="2182747" y="354532"/>
                </a:lnTo>
                <a:cubicBezTo>
                  <a:pt x="2190854" y="363179"/>
                  <a:pt x="2190854" y="363179"/>
                  <a:pt x="2190854" y="378311"/>
                </a:cubicBezTo>
                <a:cubicBezTo>
                  <a:pt x="2188827" y="378311"/>
                  <a:pt x="2186800" y="380473"/>
                  <a:pt x="2184774" y="382635"/>
                </a:cubicBezTo>
                <a:cubicBezTo>
                  <a:pt x="2205040" y="393444"/>
                  <a:pt x="2180720" y="402091"/>
                  <a:pt x="2172613" y="404253"/>
                </a:cubicBezTo>
                <a:cubicBezTo>
                  <a:pt x="2174640" y="488562"/>
                  <a:pt x="2178693" y="572871"/>
                  <a:pt x="2180720" y="657181"/>
                </a:cubicBezTo>
                <a:lnTo>
                  <a:pt x="2245574" y="657181"/>
                </a:lnTo>
                <a:lnTo>
                  <a:pt x="2245574" y="732843"/>
                </a:lnTo>
                <a:lnTo>
                  <a:pt x="2253681" y="732843"/>
                </a:lnTo>
                <a:cubicBezTo>
                  <a:pt x="2253681" y="730681"/>
                  <a:pt x="2255708" y="728519"/>
                  <a:pt x="2255708" y="726358"/>
                </a:cubicBezTo>
                <a:lnTo>
                  <a:pt x="2261788" y="726358"/>
                </a:lnTo>
                <a:cubicBezTo>
                  <a:pt x="2261788" y="728519"/>
                  <a:pt x="2261788" y="730681"/>
                  <a:pt x="2263815" y="735005"/>
                </a:cubicBezTo>
                <a:lnTo>
                  <a:pt x="2275975" y="735005"/>
                </a:lnTo>
                <a:lnTo>
                  <a:pt x="2275975" y="728519"/>
                </a:lnTo>
                <a:lnTo>
                  <a:pt x="2298268" y="728519"/>
                </a:lnTo>
                <a:lnTo>
                  <a:pt x="2298268" y="735005"/>
                </a:lnTo>
                <a:lnTo>
                  <a:pt x="2318535" y="735005"/>
                </a:lnTo>
                <a:lnTo>
                  <a:pt x="2318535" y="780402"/>
                </a:lnTo>
                <a:lnTo>
                  <a:pt x="2332722" y="780402"/>
                </a:lnTo>
                <a:lnTo>
                  <a:pt x="2332722" y="767431"/>
                </a:lnTo>
                <a:lnTo>
                  <a:pt x="2348936" y="767431"/>
                </a:lnTo>
                <a:lnTo>
                  <a:pt x="2348936" y="588004"/>
                </a:lnTo>
                <a:lnTo>
                  <a:pt x="2355016" y="581518"/>
                </a:lnTo>
                <a:lnTo>
                  <a:pt x="2427977" y="581518"/>
                </a:lnTo>
                <a:lnTo>
                  <a:pt x="2427977" y="590166"/>
                </a:lnTo>
                <a:lnTo>
                  <a:pt x="2438110" y="590166"/>
                </a:lnTo>
                <a:lnTo>
                  <a:pt x="2438110" y="704740"/>
                </a:lnTo>
                <a:lnTo>
                  <a:pt x="2460404" y="704740"/>
                </a:lnTo>
                <a:lnTo>
                  <a:pt x="2460404" y="637725"/>
                </a:lnTo>
                <a:lnTo>
                  <a:pt x="2486751" y="637725"/>
                </a:lnTo>
                <a:cubicBezTo>
                  <a:pt x="2488777" y="637725"/>
                  <a:pt x="2488777" y="635563"/>
                  <a:pt x="2490804" y="633401"/>
                </a:cubicBezTo>
                <a:lnTo>
                  <a:pt x="2498911" y="633401"/>
                </a:lnTo>
                <a:cubicBezTo>
                  <a:pt x="2500937" y="635563"/>
                  <a:pt x="2500937" y="637725"/>
                  <a:pt x="2502964" y="637725"/>
                </a:cubicBezTo>
                <a:lnTo>
                  <a:pt x="2525258" y="637725"/>
                </a:lnTo>
                <a:lnTo>
                  <a:pt x="2525258" y="520989"/>
                </a:lnTo>
                <a:cubicBezTo>
                  <a:pt x="2525272" y="520986"/>
                  <a:pt x="2526139" y="520822"/>
                  <a:pt x="2582005" y="510180"/>
                </a:cubicBezTo>
                <a:lnTo>
                  <a:pt x="2582005" y="511261"/>
                </a:lnTo>
                <a:lnTo>
                  <a:pt x="2582005" y="518827"/>
                </a:lnTo>
                <a:lnTo>
                  <a:pt x="2608352" y="518827"/>
                </a:lnTo>
                <a:lnTo>
                  <a:pt x="2608352" y="773917"/>
                </a:lnTo>
                <a:lnTo>
                  <a:pt x="2630646" y="773917"/>
                </a:lnTo>
                <a:lnTo>
                  <a:pt x="2630646" y="769593"/>
                </a:lnTo>
                <a:lnTo>
                  <a:pt x="2642806" y="769593"/>
                </a:lnTo>
                <a:lnTo>
                  <a:pt x="2642806" y="773917"/>
                </a:lnTo>
                <a:lnTo>
                  <a:pt x="2667126" y="773917"/>
                </a:lnTo>
                <a:lnTo>
                  <a:pt x="2667126" y="760946"/>
                </a:lnTo>
                <a:lnTo>
                  <a:pt x="2695500" y="760946"/>
                </a:lnTo>
                <a:cubicBezTo>
                  <a:pt x="2699553" y="756622"/>
                  <a:pt x="2703607" y="756622"/>
                  <a:pt x="2707660" y="756622"/>
                </a:cubicBezTo>
                <a:cubicBezTo>
                  <a:pt x="2713740" y="760946"/>
                  <a:pt x="2721847" y="760946"/>
                  <a:pt x="2727927" y="760946"/>
                </a:cubicBezTo>
                <a:lnTo>
                  <a:pt x="2727927" y="743652"/>
                </a:lnTo>
                <a:lnTo>
                  <a:pt x="2736034" y="743652"/>
                </a:lnTo>
                <a:lnTo>
                  <a:pt x="2736034" y="730681"/>
                </a:lnTo>
                <a:lnTo>
                  <a:pt x="2792781" y="730681"/>
                </a:lnTo>
                <a:lnTo>
                  <a:pt x="2792781" y="700416"/>
                </a:lnTo>
                <a:lnTo>
                  <a:pt x="2811021" y="700416"/>
                </a:lnTo>
                <a:lnTo>
                  <a:pt x="2811021" y="693931"/>
                </a:lnTo>
                <a:lnTo>
                  <a:pt x="2823181" y="693931"/>
                </a:lnTo>
                <a:lnTo>
                  <a:pt x="2823181" y="700416"/>
                </a:lnTo>
                <a:lnTo>
                  <a:pt x="2839395" y="700416"/>
                </a:lnTo>
                <a:lnTo>
                  <a:pt x="2839395" y="750137"/>
                </a:lnTo>
                <a:lnTo>
                  <a:pt x="2871822" y="750137"/>
                </a:lnTo>
                <a:lnTo>
                  <a:pt x="2871822" y="724196"/>
                </a:lnTo>
                <a:lnTo>
                  <a:pt x="2910329" y="724196"/>
                </a:lnTo>
                <a:lnTo>
                  <a:pt x="2910329" y="693931"/>
                </a:lnTo>
                <a:lnTo>
                  <a:pt x="2958970" y="693931"/>
                </a:lnTo>
                <a:lnTo>
                  <a:pt x="2958970" y="805087"/>
                </a:lnTo>
                <a:lnTo>
                  <a:pt x="2958970" y="818866"/>
                </a:lnTo>
                <a:lnTo>
                  <a:pt x="2968113" y="818866"/>
                </a:lnTo>
                <a:lnTo>
                  <a:pt x="2968113" y="762555"/>
                </a:lnTo>
                <a:lnTo>
                  <a:pt x="2971450" y="756622"/>
                </a:lnTo>
                <a:lnTo>
                  <a:pt x="2971450" y="758514"/>
                </a:lnTo>
                <a:lnTo>
                  <a:pt x="2971450" y="771755"/>
                </a:lnTo>
                <a:cubicBezTo>
                  <a:pt x="2975503" y="771755"/>
                  <a:pt x="2975503" y="771755"/>
                  <a:pt x="2975503" y="726358"/>
                </a:cubicBezTo>
                <a:lnTo>
                  <a:pt x="2976263" y="726358"/>
                </a:lnTo>
                <a:lnTo>
                  <a:pt x="2981583" y="726358"/>
                </a:lnTo>
                <a:lnTo>
                  <a:pt x="2981583" y="661504"/>
                </a:lnTo>
                <a:lnTo>
                  <a:pt x="2982597" y="661504"/>
                </a:lnTo>
                <a:lnTo>
                  <a:pt x="2989690" y="661504"/>
                </a:lnTo>
                <a:cubicBezTo>
                  <a:pt x="2989696" y="661483"/>
                  <a:pt x="2989960" y="660543"/>
                  <a:pt x="3001850" y="618269"/>
                </a:cubicBezTo>
                <a:lnTo>
                  <a:pt x="3003117" y="618269"/>
                </a:lnTo>
                <a:lnTo>
                  <a:pt x="3011984" y="618269"/>
                </a:lnTo>
                <a:cubicBezTo>
                  <a:pt x="3011989" y="618292"/>
                  <a:pt x="3012215" y="619258"/>
                  <a:pt x="3022117" y="661504"/>
                </a:cubicBezTo>
                <a:lnTo>
                  <a:pt x="3023130" y="661504"/>
                </a:lnTo>
                <a:lnTo>
                  <a:pt x="3030224" y="661504"/>
                </a:lnTo>
                <a:lnTo>
                  <a:pt x="3030224" y="700416"/>
                </a:lnTo>
                <a:lnTo>
                  <a:pt x="3031997" y="700416"/>
                </a:lnTo>
                <a:lnTo>
                  <a:pt x="3044411" y="700416"/>
                </a:lnTo>
                <a:lnTo>
                  <a:pt x="3044411" y="702578"/>
                </a:lnTo>
                <a:lnTo>
                  <a:pt x="3044411" y="717710"/>
                </a:lnTo>
                <a:cubicBezTo>
                  <a:pt x="3048464" y="717710"/>
                  <a:pt x="3048464" y="717710"/>
                  <a:pt x="3048464" y="715549"/>
                </a:cubicBezTo>
                <a:lnTo>
                  <a:pt x="3048464" y="700416"/>
                </a:lnTo>
                <a:lnTo>
                  <a:pt x="3049984" y="700416"/>
                </a:lnTo>
                <a:lnTo>
                  <a:pt x="3060624" y="700416"/>
                </a:lnTo>
                <a:lnTo>
                  <a:pt x="3060624" y="702037"/>
                </a:lnTo>
                <a:lnTo>
                  <a:pt x="3060624" y="713387"/>
                </a:lnTo>
                <a:lnTo>
                  <a:pt x="3091025" y="713387"/>
                </a:lnTo>
                <a:lnTo>
                  <a:pt x="3091025" y="676637"/>
                </a:lnTo>
                <a:lnTo>
                  <a:pt x="3092291" y="676637"/>
                </a:lnTo>
                <a:lnTo>
                  <a:pt x="3101158" y="676637"/>
                </a:lnTo>
                <a:lnTo>
                  <a:pt x="3101158" y="698254"/>
                </a:lnTo>
                <a:cubicBezTo>
                  <a:pt x="3103185" y="698254"/>
                  <a:pt x="3103185" y="698254"/>
                  <a:pt x="3103185" y="665828"/>
                </a:cubicBezTo>
                <a:lnTo>
                  <a:pt x="3125478" y="665828"/>
                </a:lnTo>
                <a:lnTo>
                  <a:pt x="3125478" y="664206"/>
                </a:lnTo>
                <a:lnTo>
                  <a:pt x="3125478" y="652857"/>
                </a:lnTo>
                <a:lnTo>
                  <a:pt x="3126238" y="652857"/>
                </a:lnTo>
                <a:lnTo>
                  <a:pt x="3131558" y="652857"/>
                </a:lnTo>
                <a:lnTo>
                  <a:pt x="3131558" y="650966"/>
                </a:lnTo>
                <a:lnTo>
                  <a:pt x="3131558" y="637725"/>
                </a:lnTo>
                <a:lnTo>
                  <a:pt x="3135612" y="644210"/>
                </a:lnTo>
                <a:lnTo>
                  <a:pt x="3137892" y="644210"/>
                </a:lnTo>
                <a:lnTo>
                  <a:pt x="3153852" y="644210"/>
                </a:lnTo>
                <a:lnTo>
                  <a:pt x="3153852" y="643399"/>
                </a:lnTo>
                <a:lnTo>
                  <a:pt x="3153852" y="637725"/>
                </a:lnTo>
                <a:lnTo>
                  <a:pt x="3154612" y="637725"/>
                </a:lnTo>
                <a:lnTo>
                  <a:pt x="3159932" y="637725"/>
                </a:lnTo>
                <a:lnTo>
                  <a:pt x="3159932" y="639076"/>
                </a:lnTo>
                <a:lnTo>
                  <a:pt x="3159932" y="648534"/>
                </a:lnTo>
                <a:lnTo>
                  <a:pt x="3195788" y="648534"/>
                </a:lnTo>
                <a:lnTo>
                  <a:pt x="3195788" y="1159457"/>
                </a:lnTo>
                <a:lnTo>
                  <a:pt x="3031533" y="1159331"/>
                </a:lnTo>
                <a:lnTo>
                  <a:pt x="3031520" y="1160647"/>
                </a:lnTo>
                <a:lnTo>
                  <a:pt x="2054" y="1158314"/>
                </a:lnTo>
                <a:cubicBezTo>
                  <a:pt x="1369" y="1010750"/>
                  <a:pt x="685" y="871760"/>
                  <a:pt x="0" y="724196"/>
                </a:cubicBezTo>
                <a:lnTo>
                  <a:pt x="20267" y="724196"/>
                </a:lnTo>
                <a:cubicBezTo>
                  <a:pt x="20271" y="724190"/>
                  <a:pt x="20308" y="724108"/>
                  <a:pt x="20774" y="723115"/>
                </a:cubicBezTo>
                <a:lnTo>
                  <a:pt x="24320" y="715549"/>
                </a:lnTo>
                <a:cubicBezTo>
                  <a:pt x="24329" y="715550"/>
                  <a:pt x="24442" y="715568"/>
                  <a:pt x="26094" y="715819"/>
                </a:cubicBezTo>
                <a:lnTo>
                  <a:pt x="38507" y="717710"/>
                </a:lnTo>
                <a:cubicBezTo>
                  <a:pt x="38510" y="717720"/>
                  <a:pt x="38548" y="717821"/>
                  <a:pt x="39014" y="719062"/>
                </a:cubicBezTo>
                <a:lnTo>
                  <a:pt x="42560" y="728519"/>
                </a:lnTo>
                <a:cubicBezTo>
                  <a:pt x="42574" y="728520"/>
                  <a:pt x="43170" y="728570"/>
                  <a:pt x="68907" y="730681"/>
                </a:cubicBezTo>
                <a:lnTo>
                  <a:pt x="68907" y="607460"/>
                </a:lnTo>
                <a:lnTo>
                  <a:pt x="70934" y="607460"/>
                </a:lnTo>
                <a:lnTo>
                  <a:pt x="85121" y="607460"/>
                </a:lnTo>
                <a:lnTo>
                  <a:pt x="85121" y="471268"/>
                </a:lnTo>
                <a:lnTo>
                  <a:pt x="86894" y="471268"/>
                </a:lnTo>
                <a:lnTo>
                  <a:pt x="99308" y="471268"/>
                </a:lnTo>
                <a:lnTo>
                  <a:pt x="99308" y="356694"/>
                </a:lnTo>
                <a:cubicBezTo>
                  <a:pt x="103361" y="354532"/>
                  <a:pt x="103361" y="354532"/>
                  <a:pt x="103361" y="328590"/>
                </a:cubicBezTo>
                <a:lnTo>
                  <a:pt x="105388" y="328590"/>
                </a:lnTo>
                <a:lnTo>
                  <a:pt x="119575" y="328590"/>
                </a:lnTo>
                <a:cubicBezTo>
                  <a:pt x="119586" y="328567"/>
                  <a:pt x="120192" y="327200"/>
                  <a:pt x="156055" y="246443"/>
                </a:cubicBezTo>
                <a:cubicBezTo>
                  <a:pt x="156055" y="246429"/>
                  <a:pt x="156089" y="244478"/>
                  <a:pt x="160109" y="0"/>
                </a:cubicBezTo>
                <a:close/>
              </a:path>
            </a:pathLst>
          </a:custGeom>
          <a:solidFill>
            <a:schemeClr val="accent1">
              <a:alpha val="4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lt1"/>
              </a:solidFill>
              <a:latin typeface="Arial"/>
              <a:ea typeface="Arial"/>
              <a:cs typeface="Arial"/>
              <a:sym typeface="Arial"/>
            </a:endParaRPr>
          </a:p>
        </p:txBody>
      </p:sp>
      <p:sp>
        <p:nvSpPr>
          <p:cNvPr id="32" name="Google Shape;32;p21"/>
          <p:cNvSpPr/>
          <p:nvPr/>
        </p:nvSpPr>
        <p:spPr>
          <a:xfrm>
            <a:off x="8574067" y="4958722"/>
            <a:ext cx="3617934" cy="1552879"/>
          </a:xfrm>
          <a:custGeom>
            <a:rect b="b" l="l" r="r" t="t"/>
            <a:pathLst>
              <a:path extrusionOk="0" h="1160647" w="3195788">
                <a:moveTo>
                  <a:pt x="160109" y="0"/>
                </a:moveTo>
                <a:cubicBezTo>
                  <a:pt x="160109" y="18"/>
                  <a:pt x="160125" y="2040"/>
                  <a:pt x="162135" y="246443"/>
                </a:cubicBezTo>
                <a:cubicBezTo>
                  <a:pt x="162147" y="246467"/>
                  <a:pt x="162792" y="247808"/>
                  <a:pt x="200642" y="326429"/>
                </a:cubicBezTo>
                <a:lnTo>
                  <a:pt x="202669" y="326429"/>
                </a:lnTo>
                <a:lnTo>
                  <a:pt x="216856" y="326429"/>
                </a:lnTo>
                <a:lnTo>
                  <a:pt x="216856" y="350208"/>
                </a:lnTo>
                <a:cubicBezTo>
                  <a:pt x="216858" y="350214"/>
                  <a:pt x="216896" y="350272"/>
                  <a:pt x="217363" y="351019"/>
                </a:cubicBezTo>
                <a:lnTo>
                  <a:pt x="220909" y="356694"/>
                </a:lnTo>
                <a:lnTo>
                  <a:pt x="220909" y="471268"/>
                </a:lnTo>
                <a:lnTo>
                  <a:pt x="223189" y="471268"/>
                </a:lnTo>
                <a:lnTo>
                  <a:pt x="239150" y="471268"/>
                </a:lnTo>
                <a:lnTo>
                  <a:pt x="239150" y="611783"/>
                </a:lnTo>
                <a:cubicBezTo>
                  <a:pt x="239160" y="611782"/>
                  <a:pt x="239272" y="611761"/>
                  <a:pt x="240670" y="611513"/>
                </a:cubicBezTo>
                <a:lnTo>
                  <a:pt x="251310" y="609622"/>
                </a:lnTo>
                <a:cubicBezTo>
                  <a:pt x="251310" y="609644"/>
                  <a:pt x="251280" y="610978"/>
                  <a:pt x="249283" y="698254"/>
                </a:cubicBezTo>
                <a:cubicBezTo>
                  <a:pt x="249293" y="698256"/>
                  <a:pt x="249404" y="698276"/>
                  <a:pt x="250803" y="698525"/>
                </a:cubicBezTo>
                <a:lnTo>
                  <a:pt x="261443" y="700416"/>
                </a:lnTo>
                <a:cubicBezTo>
                  <a:pt x="261445" y="700423"/>
                  <a:pt x="261465" y="700487"/>
                  <a:pt x="261696" y="701227"/>
                </a:cubicBezTo>
                <a:lnTo>
                  <a:pt x="263470" y="706902"/>
                </a:lnTo>
                <a:cubicBezTo>
                  <a:pt x="263472" y="706893"/>
                  <a:pt x="263517" y="706750"/>
                  <a:pt x="264230" y="704470"/>
                </a:cubicBezTo>
                <a:lnTo>
                  <a:pt x="269550" y="687446"/>
                </a:lnTo>
                <a:lnTo>
                  <a:pt x="271323" y="687446"/>
                </a:lnTo>
                <a:lnTo>
                  <a:pt x="283737" y="687446"/>
                </a:lnTo>
                <a:lnTo>
                  <a:pt x="283737" y="719872"/>
                </a:lnTo>
                <a:cubicBezTo>
                  <a:pt x="283743" y="719877"/>
                  <a:pt x="283820" y="719917"/>
                  <a:pt x="284750" y="720413"/>
                </a:cubicBezTo>
                <a:lnTo>
                  <a:pt x="291844" y="724196"/>
                </a:lnTo>
                <a:lnTo>
                  <a:pt x="291844" y="725547"/>
                </a:lnTo>
                <a:lnTo>
                  <a:pt x="291844" y="735005"/>
                </a:lnTo>
                <a:lnTo>
                  <a:pt x="336431" y="735005"/>
                </a:lnTo>
                <a:lnTo>
                  <a:pt x="336431" y="736086"/>
                </a:lnTo>
                <a:lnTo>
                  <a:pt x="336431" y="743652"/>
                </a:lnTo>
                <a:lnTo>
                  <a:pt x="338457" y="743652"/>
                </a:lnTo>
                <a:lnTo>
                  <a:pt x="352644" y="743652"/>
                </a:lnTo>
                <a:lnTo>
                  <a:pt x="352644" y="713387"/>
                </a:lnTo>
                <a:lnTo>
                  <a:pt x="397231" y="713387"/>
                </a:lnTo>
                <a:lnTo>
                  <a:pt x="397231" y="712036"/>
                </a:lnTo>
                <a:lnTo>
                  <a:pt x="397231" y="702578"/>
                </a:lnTo>
                <a:lnTo>
                  <a:pt x="398245" y="702578"/>
                </a:lnTo>
                <a:lnTo>
                  <a:pt x="405338" y="702578"/>
                </a:lnTo>
                <a:lnTo>
                  <a:pt x="405338" y="700687"/>
                </a:lnTo>
                <a:lnTo>
                  <a:pt x="405338" y="687446"/>
                </a:lnTo>
                <a:lnTo>
                  <a:pt x="406098" y="687446"/>
                </a:lnTo>
                <a:lnTo>
                  <a:pt x="411418" y="687446"/>
                </a:lnTo>
                <a:lnTo>
                  <a:pt x="411418" y="686365"/>
                </a:lnTo>
                <a:lnTo>
                  <a:pt x="411418" y="678798"/>
                </a:lnTo>
                <a:lnTo>
                  <a:pt x="413445" y="678798"/>
                </a:lnTo>
                <a:lnTo>
                  <a:pt x="427632" y="678798"/>
                </a:lnTo>
                <a:lnTo>
                  <a:pt x="427632" y="679879"/>
                </a:lnTo>
                <a:lnTo>
                  <a:pt x="427632" y="687446"/>
                </a:lnTo>
                <a:lnTo>
                  <a:pt x="449925" y="687446"/>
                </a:lnTo>
                <a:lnTo>
                  <a:pt x="449925" y="685554"/>
                </a:lnTo>
                <a:lnTo>
                  <a:pt x="449925" y="672313"/>
                </a:lnTo>
                <a:lnTo>
                  <a:pt x="451699" y="672313"/>
                </a:lnTo>
                <a:lnTo>
                  <a:pt x="464112" y="672313"/>
                </a:lnTo>
                <a:lnTo>
                  <a:pt x="464112" y="696093"/>
                </a:lnTo>
                <a:lnTo>
                  <a:pt x="465126" y="696093"/>
                </a:lnTo>
                <a:lnTo>
                  <a:pt x="472219" y="696093"/>
                </a:lnTo>
                <a:lnTo>
                  <a:pt x="472219" y="695012"/>
                </a:lnTo>
                <a:lnTo>
                  <a:pt x="472219" y="687446"/>
                </a:lnTo>
                <a:lnTo>
                  <a:pt x="473992" y="687446"/>
                </a:lnTo>
                <a:lnTo>
                  <a:pt x="486406" y="687446"/>
                </a:lnTo>
                <a:lnTo>
                  <a:pt x="486406" y="713387"/>
                </a:lnTo>
                <a:lnTo>
                  <a:pt x="488433" y="713387"/>
                </a:lnTo>
                <a:lnTo>
                  <a:pt x="502619" y="713387"/>
                </a:lnTo>
                <a:lnTo>
                  <a:pt x="502619" y="715008"/>
                </a:lnTo>
                <a:lnTo>
                  <a:pt x="502619" y="726358"/>
                </a:lnTo>
                <a:lnTo>
                  <a:pt x="503379" y="726358"/>
                </a:lnTo>
                <a:lnTo>
                  <a:pt x="508700" y="726358"/>
                </a:lnTo>
                <a:lnTo>
                  <a:pt x="508700" y="725547"/>
                </a:lnTo>
                <a:lnTo>
                  <a:pt x="508700" y="719872"/>
                </a:lnTo>
                <a:lnTo>
                  <a:pt x="539100" y="719872"/>
                </a:lnTo>
                <a:lnTo>
                  <a:pt x="539100" y="743652"/>
                </a:lnTo>
                <a:lnTo>
                  <a:pt x="540113" y="743652"/>
                </a:lnTo>
                <a:lnTo>
                  <a:pt x="547207" y="743652"/>
                </a:lnTo>
                <a:lnTo>
                  <a:pt x="547207" y="744733"/>
                </a:lnTo>
                <a:lnTo>
                  <a:pt x="547207" y="752299"/>
                </a:lnTo>
                <a:lnTo>
                  <a:pt x="547967" y="752299"/>
                </a:lnTo>
                <a:lnTo>
                  <a:pt x="553287" y="752299"/>
                </a:lnTo>
                <a:lnTo>
                  <a:pt x="553287" y="750137"/>
                </a:lnTo>
                <a:lnTo>
                  <a:pt x="553287" y="735005"/>
                </a:lnTo>
                <a:lnTo>
                  <a:pt x="554300" y="735005"/>
                </a:lnTo>
                <a:lnTo>
                  <a:pt x="561394" y="735005"/>
                </a:lnTo>
                <a:lnTo>
                  <a:pt x="561394" y="736086"/>
                </a:lnTo>
                <a:lnTo>
                  <a:pt x="561394" y="743652"/>
                </a:lnTo>
                <a:lnTo>
                  <a:pt x="566714" y="741659"/>
                </a:lnTo>
                <a:cubicBezTo>
                  <a:pt x="567474" y="741287"/>
                  <a:pt x="567474" y="741085"/>
                  <a:pt x="567474" y="740679"/>
                </a:cubicBezTo>
                <a:lnTo>
                  <a:pt x="567474" y="735005"/>
                </a:lnTo>
                <a:lnTo>
                  <a:pt x="605981" y="735005"/>
                </a:lnTo>
                <a:lnTo>
                  <a:pt x="605981" y="758784"/>
                </a:lnTo>
                <a:lnTo>
                  <a:pt x="608007" y="758784"/>
                </a:lnTo>
                <a:lnTo>
                  <a:pt x="622194" y="758784"/>
                </a:lnTo>
                <a:lnTo>
                  <a:pt x="622194" y="759865"/>
                </a:lnTo>
                <a:lnTo>
                  <a:pt x="622194" y="767431"/>
                </a:lnTo>
                <a:lnTo>
                  <a:pt x="623968" y="767431"/>
                </a:lnTo>
                <a:lnTo>
                  <a:pt x="636381" y="767431"/>
                </a:lnTo>
                <a:lnTo>
                  <a:pt x="636381" y="743652"/>
                </a:lnTo>
                <a:lnTo>
                  <a:pt x="637394" y="743652"/>
                </a:lnTo>
                <a:lnTo>
                  <a:pt x="644488" y="743652"/>
                </a:lnTo>
                <a:lnTo>
                  <a:pt x="644488" y="711225"/>
                </a:lnTo>
                <a:lnTo>
                  <a:pt x="645501" y="711225"/>
                </a:lnTo>
                <a:lnTo>
                  <a:pt x="652595" y="711225"/>
                </a:lnTo>
                <a:lnTo>
                  <a:pt x="652595" y="709334"/>
                </a:lnTo>
                <a:lnTo>
                  <a:pt x="652595" y="696093"/>
                </a:lnTo>
                <a:cubicBezTo>
                  <a:pt x="650568" y="696093"/>
                  <a:pt x="650568" y="696093"/>
                  <a:pt x="651328" y="694471"/>
                </a:cubicBezTo>
                <a:lnTo>
                  <a:pt x="656648" y="683122"/>
                </a:lnTo>
                <a:cubicBezTo>
                  <a:pt x="656653" y="683139"/>
                  <a:pt x="656848" y="683813"/>
                  <a:pt x="664755" y="711225"/>
                </a:cubicBezTo>
                <a:lnTo>
                  <a:pt x="665515" y="711225"/>
                </a:lnTo>
                <a:lnTo>
                  <a:pt x="670835" y="711225"/>
                </a:lnTo>
                <a:lnTo>
                  <a:pt x="670835" y="605298"/>
                </a:lnTo>
                <a:lnTo>
                  <a:pt x="672355" y="605298"/>
                </a:lnTo>
                <a:lnTo>
                  <a:pt x="682995" y="605298"/>
                </a:lnTo>
                <a:lnTo>
                  <a:pt x="682995" y="557739"/>
                </a:lnTo>
                <a:lnTo>
                  <a:pt x="709342" y="557739"/>
                </a:lnTo>
                <a:lnTo>
                  <a:pt x="709342" y="536121"/>
                </a:lnTo>
                <a:lnTo>
                  <a:pt x="743796" y="536121"/>
                </a:lnTo>
                <a:lnTo>
                  <a:pt x="743796" y="538553"/>
                </a:lnTo>
                <a:lnTo>
                  <a:pt x="743796" y="555577"/>
                </a:lnTo>
                <a:lnTo>
                  <a:pt x="746076" y="555577"/>
                </a:lnTo>
                <a:lnTo>
                  <a:pt x="762036" y="555577"/>
                </a:lnTo>
                <a:lnTo>
                  <a:pt x="762036" y="603136"/>
                </a:lnTo>
                <a:lnTo>
                  <a:pt x="763049" y="603136"/>
                </a:lnTo>
                <a:lnTo>
                  <a:pt x="770143" y="603136"/>
                </a:lnTo>
                <a:lnTo>
                  <a:pt x="784330" y="607460"/>
                </a:lnTo>
                <a:lnTo>
                  <a:pt x="784330" y="646372"/>
                </a:lnTo>
                <a:lnTo>
                  <a:pt x="785343" y="646372"/>
                </a:lnTo>
                <a:lnTo>
                  <a:pt x="792436" y="646372"/>
                </a:lnTo>
                <a:lnTo>
                  <a:pt x="792436" y="647993"/>
                </a:lnTo>
                <a:lnTo>
                  <a:pt x="792436" y="659342"/>
                </a:lnTo>
                <a:lnTo>
                  <a:pt x="794463" y="659342"/>
                </a:lnTo>
                <a:lnTo>
                  <a:pt x="808650" y="659342"/>
                </a:lnTo>
                <a:lnTo>
                  <a:pt x="814730" y="665828"/>
                </a:lnTo>
                <a:lnTo>
                  <a:pt x="814730" y="687446"/>
                </a:lnTo>
                <a:lnTo>
                  <a:pt x="817010" y="687446"/>
                </a:lnTo>
                <a:lnTo>
                  <a:pt x="832970" y="687446"/>
                </a:lnTo>
                <a:lnTo>
                  <a:pt x="832970" y="688526"/>
                </a:lnTo>
                <a:lnTo>
                  <a:pt x="832970" y="696093"/>
                </a:lnTo>
                <a:lnTo>
                  <a:pt x="834237" y="696093"/>
                </a:lnTo>
                <a:lnTo>
                  <a:pt x="843104" y="696093"/>
                </a:lnTo>
                <a:lnTo>
                  <a:pt x="843104" y="698254"/>
                </a:lnTo>
                <a:lnTo>
                  <a:pt x="843104" y="713387"/>
                </a:lnTo>
                <a:cubicBezTo>
                  <a:pt x="847157" y="713387"/>
                  <a:pt x="847157" y="713387"/>
                  <a:pt x="847157" y="711495"/>
                </a:cubicBezTo>
                <a:lnTo>
                  <a:pt x="847157" y="698254"/>
                </a:lnTo>
                <a:lnTo>
                  <a:pt x="848170" y="698254"/>
                </a:lnTo>
                <a:lnTo>
                  <a:pt x="855264" y="698254"/>
                </a:lnTo>
                <a:lnTo>
                  <a:pt x="855264" y="699876"/>
                </a:lnTo>
                <a:lnTo>
                  <a:pt x="855264" y="711225"/>
                </a:lnTo>
                <a:lnTo>
                  <a:pt x="856024" y="711225"/>
                </a:lnTo>
                <a:lnTo>
                  <a:pt x="861344" y="711225"/>
                </a:lnTo>
                <a:cubicBezTo>
                  <a:pt x="861344" y="706902"/>
                  <a:pt x="861344" y="706902"/>
                  <a:pt x="909984" y="706902"/>
                </a:cubicBezTo>
                <a:lnTo>
                  <a:pt x="909984" y="708253"/>
                </a:lnTo>
                <a:lnTo>
                  <a:pt x="909984" y="717710"/>
                </a:lnTo>
                <a:lnTo>
                  <a:pt x="910744" y="717710"/>
                </a:lnTo>
                <a:lnTo>
                  <a:pt x="916065" y="717710"/>
                </a:lnTo>
                <a:lnTo>
                  <a:pt x="916065" y="719872"/>
                </a:lnTo>
                <a:lnTo>
                  <a:pt x="916065" y="735005"/>
                </a:lnTo>
                <a:cubicBezTo>
                  <a:pt x="916073" y="735001"/>
                  <a:pt x="916189" y="734923"/>
                  <a:pt x="918091" y="733654"/>
                </a:cubicBezTo>
                <a:lnTo>
                  <a:pt x="932278" y="724196"/>
                </a:lnTo>
                <a:cubicBezTo>
                  <a:pt x="932280" y="724177"/>
                  <a:pt x="932411" y="723302"/>
                  <a:pt x="938358" y="683122"/>
                </a:cubicBezTo>
                <a:cubicBezTo>
                  <a:pt x="938367" y="683120"/>
                  <a:pt x="938436" y="683094"/>
                  <a:pt x="939118" y="682852"/>
                </a:cubicBezTo>
                <a:lnTo>
                  <a:pt x="944438" y="680960"/>
                </a:lnTo>
                <a:cubicBezTo>
                  <a:pt x="944438" y="680944"/>
                  <a:pt x="944471" y="679883"/>
                  <a:pt x="946465" y="611783"/>
                </a:cubicBezTo>
                <a:cubicBezTo>
                  <a:pt x="946465" y="611801"/>
                  <a:pt x="946498" y="612892"/>
                  <a:pt x="948492" y="680960"/>
                </a:cubicBezTo>
                <a:cubicBezTo>
                  <a:pt x="948501" y="680963"/>
                  <a:pt x="948572" y="680988"/>
                  <a:pt x="949252" y="681230"/>
                </a:cubicBezTo>
                <a:lnTo>
                  <a:pt x="954572" y="683122"/>
                </a:lnTo>
                <a:lnTo>
                  <a:pt x="954572" y="596651"/>
                </a:lnTo>
                <a:cubicBezTo>
                  <a:pt x="958625" y="596651"/>
                  <a:pt x="958625" y="596651"/>
                  <a:pt x="958625" y="564224"/>
                </a:cubicBezTo>
                <a:lnTo>
                  <a:pt x="997132" y="564224"/>
                </a:lnTo>
                <a:lnTo>
                  <a:pt x="997132" y="596651"/>
                </a:lnTo>
                <a:lnTo>
                  <a:pt x="997892" y="596651"/>
                </a:lnTo>
                <a:lnTo>
                  <a:pt x="1003212" y="596651"/>
                </a:lnTo>
                <a:lnTo>
                  <a:pt x="1003212" y="514503"/>
                </a:lnTo>
                <a:lnTo>
                  <a:pt x="1004986" y="514503"/>
                </a:lnTo>
                <a:lnTo>
                  <a:pt x="1017399" y="514503"/>
                </a:lnTo>
                <a:lnTo>
                  <a:pt x="1017399" y="512612"/>
                </a:lnTo>
                <a:lnTo>
                  <a:pt x="1017399" y="499371"/>
                </a:lnTo>
                <a:lnTo>
                  <a:pt x="1039693" y="499371"/>
                </a:lnTo>
                <a:lnTo>
                  <a:pt x="1039693" y="498290"/>
                </a:lnTo>
                <a:lnTo>
                  <a:pt x="1039693" y="490724"/>
                </a:lnTo>
                <a:lnTo>
                  <a:pt x="1041466" y="490724"/>
                </a:lnTo>
                <a:lnTo>
                  <a:pt x="1053880" y="490724"/>
                </a:lnTo>
                <a:lnTo>
                  <a:pt x="1053880" y="491805"/>
                </a:lnTo>
                <a:lnTo>
                  <a:pt x="1053880" y="499371"/>
                </a:lnTo>
                <a:lnTo>
                  <a:pt x="1054640" y="499371"/>
                </a:lnTo>
                <a:lnTo>
                  <a:pt x="1059960" y="499371"/>
                </a:lnTo>
                <a:lnTo>
                  <a:pt x="1070093" y="495047"/>
                </a:lnTo>
                <a:lnTo>
                  <a:pt x="1074146" y="498290"/>
                </a:lnTo>
                <a:lnTo>
                  <a:pt x="1074146" y="490724"/>
                </a:lnTo>
                <a:lnTo>
                  <a:pt x="1076426" y="490724"/>
                </a:lnTo>
                <a:lnTo>
                  <a:pt x="1092387" y="490724"/>
                </a:lnTo>
                <a:lnTo>
                  <a:pt x="1092387" y="491805"/>
                </a:lnTo>
                <a:lnTo>
                  <a:pt x="1092387" y="499371"/>
                </a:lnTo>
                <a:lnTo>
                  <a:pt x="1122787" y="499371"/>
                </a:lnTo>
                <a:lnTo>
                  <a:pt x="1122787" y="500992"/>
                </a:lnTo>
                <a:lnTo>
                  <a:pt x="1122787" y="512342"/>
                </a:lnTo>
                <a:lnTo>
                  <a:pt x="1149134" y="512342"/>
                </a:lnTo>
                <a:lnTo>
                  <a:pt x="1149134" y="542606"/>
                </a:lnTo>
                <a:lnTo>
                  <a:pt x="1149894" y="542606"/>
                </a:lnTo>
                <a:lnTo>
                  <a:pt x="1155214" y="542606"/>
                </a:lnTo>
                <a:lnTo>
                  <a:pt x="1155214" y="543687"/>
                </a:lnTo>
                <a:lnTo>
                  <a:pt x="1155214" y="551254"/>
                </a:lnTo>
                <a:cubicBezTo>
                  <a:pt x="1159268" y="551254"/>
                  <a:pt x="1159268" y="551254"/>
                  <a:pt x="1159268" y="581518"/>
                </a:cubicBezTo>
                <a:lnTo>
                  <a:pt x="1160028" y="581518"/>
                </a:lnTo>
                <a:lnTo>
                  <a:pt x="1165348" y="581518"/>
                </a:lnTo>
                <a:lnTo>
                  <a:pt x="1165348" y="582329"/>
                </a:lnTo>
                <a:lnTo>
                  <a:pt x="1165348" y="588004"/>
                </a:lnTo>
                <a:lnTo>
                  <a:pt x="1166361" y="588004"/>
                </a:lnTo>
                <a:lnTo>
                  <a:pt x="1173454" y="588004"/>
                </a:lnTo>
                <a:lnTo>
                  <a:pt x="1173454" y="618269"/>
                </a:lnTo>
                <a:lnTo>
                  <a:pt x="1175481" y="618269"/>
                </a:lnTo>
                <a:lnTo>
                  <a:pt x="1189668" y="618269"/>
                </a:lnTo>
                <a:lnTo>
                  <a:pt x="1189668" y="642048"/>
                </a:lnTo>
                <a:cubicBezTo>
                  <a:pt x="1191695" y="642048"/>
                  <a:pt x="1191695" y="642048"/>
                  <a:pt x="1191695" y="643669"/>
                </a:cubicBezTo>
                <a:lnTo>
                  <a:pt x="1191695" y="655019"/>
                </a:lnTo>
                <a:lnTo>
                  <a:pt x="1192455" y="655019"/>
                </a:lnTo>
                <a:lnTo>
                  <a:pt x="1197775" y="655019"/>
                </a:lnTo>
                <a:lnTo>
                  <a:pt x="1197775" y="678798"/>
                </a:lnTo>
                <a:lnTo>
                  <a:pt x="1199041" y="678798"/>
                </a:lnTo>
                <a:lnTo>
                  <a:pt x="1207908" y="678798"/>
                </a:lnTo>
                <a:cubicBezTo>
                  <a:pt x="1209935" y="680960"/>
                  <a:pt x="1209935" y="680960"/>
                  <a:pt x="1209935" y="682852"/>
                </a:cubicBezTo>
                <a:lnTo>
                  <a:pt x="1209935" y="696093"/>
                </a:lnTo>
                <a:cubicBezTo>
                  <a:pt x="1209940" y="696086"/>
                  <a:pt x="1210027" y="695979"/>
                  <a:pt x="1211455" y="694201"/>
                </a:cubicBezTo>
                <a:lnTo>
                  <a:pt x="1222095" y="680960"/>
                </a:lnTo>
                <a:lnTo>
                  <a:pt x="1250469" y="680960"/>
                </a:lnTo>
                <a:lnTo>
                  <a:pt x="1250469" y="767431"/>
                </a:lnTo>
                <a:lnTo>
                  <a:pt x="1251229" y="767431"/>
                </a:lnTo>
                <a:lnTo>
                  <a:pt x="1256549" y="767431"/>
                </a:lnTo>
                <a:cubicBezTo>
                  <a:pt x="1256553" y="767423"/>
                  <a:pt x="1256612" y="767323"/>
                  <a:pt x="1257309" y="766080"/>
                </a:cubicBezTo>
                <a:lnTo>
                  <a:pt x="1262629" y="756622"/>
                </a:lnTo>
                <a:lnTo>
                  <a:pt x="1262629" y="758514"/>
                </a:lnTo>
                <a:lnTo>
                  <a:pt x="1262629" y="771755"/>
                </a:lnTo>
                <a:cubicBezTo>
                  <a:pt x="1266682" y="771755"/>
                  <a:pt x="1266682" y="771755"/>
                  <a:pt x="1266682" y="726358"/>
                </a:cubicBezTo>
                <a:lnTo>
                  <a:pt x="1267442" y="726358"/>
                </a:lnTo>
                <a:lnTo>
                  <a:pt x="1272762" y="726358"/>
                </a:lnTo>
                <a:lnTo>
                  <a:pt x="1272762" y="661504"/>
                </a:lnTo>
                <a:lnTo>
                  <a:pt x="1273776" y="661504"/>
                </a:lnTo>
                <a:lnTo>
                  <a:pt x="1280869" y="661504"/>
                </a:lnTo>
                <a:cubicBezTo>
                  <a:pt x="1280875" y="661483"/>
                  <a:pt x="1281139" y="660543"/>
                  <a:pt x="1293029" y="618269"/>
                </a:cubicBezTo>
                <a:lnTo>
                  <a:pt x="1294296" y="618269"/>
                </a:lnTo>
                <a:lnTo>
                  <a:pt x="1303163" y="618269"/>
                </a:lnTo>
                <a:cubicBezTo>
                  <a:pt x="1303168" y="618292"/>
                  <a:pt x="1303394" y="619258"/>
                  <a:pt x="1313296" y="661504"/>
                </a:cubicBezTo>
                <a:lnTo>
                  <a:pt x="1314309" y="661504"/>
                </a:lnTo>
                <a:lnTo>
                  <a:pt x="1321403" y="661504"/>
                </a:lnTo>
                <a:lnTo>
                  <a:pt x="1321403" y="700416"/>
                </a:lnTo>
                <a:lnTo>
                  <a:pt x="1323176" y="700416"/>
                </a:lnTo>
                <a:lnTo>
                  <a:pt x="1335590" y="700416"/>
                </a:lnTo>
                <a:lnTo>
                  <a:pt x="1335590" y="702578"/>
                </a:lnTo>
                <a:lnTo>
                  <a:pt x="1335590" y="717710"/>
                </a:lnTo>
                <a:cubicBezTo>
                  <a:pt x="1339643" y="717710"/>
                  <a:pt x="1339643" y="717710"/>
                  <a:pt x="1339643" y="715549"/>
                </a:cubicBezTo>
                <a:lnTo>
                  <a:pt x="1339643" y="700416"/>
                </a:lnTo>
                <a:lnTo>
                  <a:pt x="1341163" y="700416"/>
                </a:lnTo>
                <a:lnTo>
                  <a:pt x="1351803" y="700416"/>
                </a:lnTo>
                <a:lnTo>
                  <a:pt x="1351803" y="702037"/>
                </a:lnTo>
                <a:lnTo>
                  <a:pt x="1351803" y="713387"/>
                </a:lnTo>
                <a:lnTo>
                  <a:pt x="1382204" y="713387"/>
                </a:lnTo>
                <a:lnTo>
                  <a:pt x="1382204" y="676637"/>
                </a:lnTo>
                <a:lnTo>
                  <a:pt x="1383470" y="676637"/>
                </a:lnTo>
                <a:lnTo>
                  <a:pt x="1392337" y="676637"/>
                </a:lnTo>
                <a:lnTo>
                  <a:pt x="1392337" y="698254"/>
                </a:lnTo>
                <a:cubicBezTo>
                  <a:pt x="1394364" y="698254"/>
                  <a:pt x="1394364" y="698254"/>
                  <a:pt x="1394364" y="665828"/>
                </a:cubicBezTo>
                <a:lnTo>
                  <a:pt x="1416657" y="665828"/>
                </a:lnTo>
                <a:lnTo>
                  <a:pt x="1416657" y="664206"/>
                </a:lnTo>
                <a:lnTo>
                  <a:pt x="1416657" y="652857"/>
                </a:lnTo>
                <a:lnTo>
                  <a:pt x="1417417" y="652857"/>
                </a:lnTo>
                <a:lnTo>
                  <a:pt x="1422737" y="652857"/>
                </a:lnTo>
                <a:lnTo>
                  <a:pt x="1422737" y="650966"/>
                </a:lnTo>
                <a:lnTo>
                  <a:pt x="1422737" y="637725"/>
                </a:lnTo>
                <a:lnTo>
                  <a:pt x="1426791" y="644210"/>
                </a:lnTo>
                <a:lnTo>
                  <a:pt x="1429071" y="644210"/>
                </a:lnTo>
                <a:lnTo>
                  <a:pt x="1445031" y="644210"/>
                </a:lnTo>
                <a:lnTo>
                  <a:pt x="1445031" y="643399"/>
                </a:lnTo>
                <a:lnTo>
                  <a:pt x="1445031" y="637725"/>
                </a:lnTo>
                <a:lnTo>
                  <a:pt x="1445791" y="637725"/>
                </a:lnTo>
                <a:lnTo>
                  <a:pt x="1451111" y="637725"/>
                </a:lnTo>
                <a:lnTo>
                  <a:pt x="1451111" y="639076"/>
                </a:lnTo>
                <a:lnTo>
                  <a:pt x="1451111" y="648534"/>
                </a:lnTo>
                <a:lnTo>
                  <a:pt x="1489618" y="648534"/>
                </a:lnTo>
                <a:lnTo>
                  <a:pt x="1489618" y="786887"/>
                </a:lnTo>
                <a:lnTo>
                  <a:pt x="1491138" y="786887"/>
                </a:lnTo>
                <a:lnTo>
                  <a:pt x="1501778" y="786887"/>
                </a:lnTo>
                <a:lnTo>
                  <a:pt x="1501778" y="773917"/>
                </a:lnTo>
                <a:lnTo>
                  <a:pt x="1505832" y="773917"/>
                </a:lnTo>
                <a:lnTo>
                  <a:pt x="1505832" y="786887"/>
                </a:lnTo>
                <a:lnTo>
                  <a:pt x="1536232" y="786887"/>
                </a:lnTo>
                <a:lnTo>
                  <a:pt x="1536232" y="756622"/>
                </a:lnTo>
                <a:lnTo>
                  <a:pt x="1548392" y="756622"/>
                </a:lnTo>
                <a:lnTo>
                  <a:pt x="1560552" y="754461"/>
                </a:lnTo>
                <a:cubicBezTo>
                  <a:pt x="1562579" y="754461"/>
                  <a:pt x="1562579" y="756622"/>
                  <a:pt x="1564606" y="756622"/>
                </a:cubicBezTo>
                <a:lnTo>
                  <a:pt x="1574739" y="756622"/>
                </a:lnTo>
                <a:lnTo>
                  <a:pt x="1574739" y="786887"/>
                </a:lnTo>
                <a:lnTo>
                  <a:pt x="1582846" y="786887"/>
                </a:lnTo>
                <a:lnTo>
                  <a:pt x="1582846" y="804182"/>
                </a:lnTo>
                <a:lnTo>
                  <a:pt x="1592182" y="805087"/>
                </a:lnTo>
                <a:lnTo>
                  <a:pt x="1605140" y="805087"/>
                </a:lnTo>
                <a:lnTo>
                  <a:pt x="1605140" y="789049"/>
                </a:lnTo>
                <a:lnTo>
                  <a:pt x="1673096" y="789049"/>
                </a:lnTo>
                <a:lnTo>
                  <a:pt x="1673096" y="703796"/>
                </a:lnTo>
                <a:lnTo>
                  <a:pt x="1745104" y="703796"/>
                </a:lnTo>
                <a:lnTo>
                  <a:pt x="1745104" y="782564"/>
                </a:lnTo>
                <a:lnTo>
                  <a:pt x="1747008" y="782564"/>
                </a:lnTo>
                <a:lnTo>
                  <a:pt x="1748250" y="805087"/>
                </a:lnTo>
                <a:lnTo>
                  <a:pt x="1757926" y="805087"/>
                </a:lnTo>
                <a:cubicBezTo>
                  <a:pt x="1758462" y="797873"/>
                  <a:pt x="1759168" y="790219"/>
                  <a:pt x="1759168" y="782564"/>
                </a:cubicBezTo>
                <a:lnTo>
                  <a:pt x="1765248" y="782564"/>
                </a:lnTo>
                <a:lnTo>
                  <a:pt x="1766490" y="805087"/>
                </a:lnTo>
                <a:lnTo>
                  <a:pt x="1817112" y="805087"/>
                </a:lnTo>
                <a:lnTo>
                  <a:pt x="1817112" y="642059"/>
                </a:lnTo>
                <a:lnTo>
                  <a:pt x="2014439" y="642059"/>
                </a:lnTo>
                <a:lnTo>
                  <a:pt x="2014439" y="805087"/>
                </a:lnTo>
                <a:lnTo>
                  <a:pt x="2033136" y="805087"/>
                </a:lnTo>
                <a:lnTo>
                  <a:pt x="2033136" y="722394"/>
                </a:lnTo>
                <a:lnTo>
                  <a:pt x="2128256" y="722394"/>
                </a:lnTo>
                <a:cubicBezTo>
                  <a:pt x="2132331" y="616373"/>
                  <a:pt x="2135709" y="510899"/>
                  <a:pt x="2140186" y="404253"/>
                </a:cubicBezTo>
                <a:cubicBezTo>
                  <a:pt x="2130053" y="404253"/>
                  <a:pt x="2105733" y="391282"/>
                  <a:pt x="2128026" y="382635"/>
                </a:cubicBezTo>
                <a:cubicBezTo>
                  <a:pt x="2125999" y="380473"/>
                  <a:pt x="2123973" y="378311"/>
                  <a:pt x="2121946" y="378311"/>
                </a:cubicBezTo>
                <a:cubicBezTo>
                  <a:pt x="2121946" y="365341"/>
                  <a:pt x="2119919" y="363179"/>
                  <a:pt x="2130053" y="354532"/>
                </a:cubicBezTo>
                <a:lnTo>
                  <a:pt x="2130053" y="337238"/>
                </a:lnTo>
                <a:lnTo>
                  <a:pt x="2144240" y="337238"/>
                </a:lnTo>
                <a:lnTo>
                  <a:pt x="2144240" y="315620"/>
                </a:lnTo>
                <a:cubicBezTo>
                  <a:pt x="2144240" y="313458"/>
                  <a:pt x="2146266" y="313458"/>
                  <a:pt x="2146266" y="311296"/>
                </a:cubicBezTo>
                <a:lnTo>
                  <a:pt x="2146266" y="233472"/>
                </a:lnTo>
                <a:cubicBezTo>
                  <a:pt x="2146266" y="231310"/>
                  <a:pt x="2144240" y="229149"/>
                  <a:pt x="2144240" y="226987"/>
                </a:cubicBezTo>
                <a:lnTo>
                  <a:pt x="2150320" y="220501"/>
                </a:lnTo>
                <a:lnTo>
                  <a:pt x="2150320" y="162133"/>
                </a:lnTo>
                <a:cubicBezTo>
                  <a:pt x="2150320" y="159972"/>
                  <a:pt x="2150320" y="159972"/>
                  <a:pt x="2152346" y="157810"/>
                </a:cubicBezTo>
                <a:lnTo>
                  <a:pt x="2152346" y="101604"/>
                </a:lnTo>
                <a:cubicBezTo>
                  <a:pt x="2154373" y="92957"/>
                  <a:pt x="2154373" y="88633"/>
                  <a:pt x="2154373" y="82148"/>
                </a:cubicBezTo>
                <a:cubicBezTo>
                  <a:pt x="2158427" y="88633"/>
                  <a:pt x="2158427" y="92957"/>
                  <a:pt x="2158427" y="99442"/>
                </a:cubicBezTo>
                <a:cubicBezTo>
                  <a:pt x="2160453" y="121060"/>
                  <a:pt x="2160453" y="140516"/>
                  <a:pt x="2160453" y="157810"/>
                </a:cubicBezTo>
                <a:cubicBezTo>
                  <a:pt x="2162480" y="181589"/>
                  <a:pt x="2162480" y="201045"/>
                  <a:pt x="2162480" y="220501"/>
                </a:cubicBezTo>
                <a:lnTo>
                  <a:pt x="2168560" y="226987"/>
                </a:lnTo>
                <a:cubicBezTo>
                  <a:pt x="2168560" y="229149"/>
                  <a:pt x="2166533" y="231310"/>
                  <a:pt x="2166533" y="233472"/>
                </a:cubicBezTo>
                <a:lnTo>
                  <a:pt x="2166533" y="311296"/>
                </a:lnTo>
                <a:cubicBezTo>
                  <a:pt x="2166533" y="313458"/>
                  <a:pt x="2168560" y="313458"/>
                  <a:pt x="2168560" y="315620"/>
                </a:cubicBezTo>
                <a:lnTo>
                  <a:pt x="2168560" y="337238"/>
                </a:lnTo>
                <a:lnTo>
                  <a:pt x="2182747" y="337238"/>
                </a:lnTo>
                <a:lnTo>
                  <a:pt x="2182747" y="354532"/>
                </a:lnTo>
                <a:cubicBezTo>
                  <a:pt x="2190854" y="363179"/>
                  <a:pt x="2190854" y="363179"/>
                  <a:pt x="2190854" y="378311"/>
                </a:cubicBezTo>
                <a:cubicBezTo>
                  <a:pt x="2188827" y="378311"/>
                  <a:pt x="2186800" y="380473"/>
                  <a:pt x="2184774" y="382635"/>
                </a:cubicBezTo>
                <a:cubicBezTo>
                  <a:pt x="2205040" y="393444"/>
                  <a:pt x="2180720" y="402091"/>
                  <a:pt x="2172613" y="404253"/>
                </a:cubicBezTo>
                <a:cubicBezTo>
                  <a:pt x="2174640" y="488562"/>
                  <a:pt x="2178693" y="572871"/>
                  <a:pt x="2180720" y="657181"/>
                </a:cubicBezTo>
                <a:lnTo>
                  <a:pt x="2245574" y="657181"/>
                </a:lnTo>
                <a:lnTo>
                  <a:pt x="2245574" y="732843"/>
                </a:lnTo>
                <a:lnTo>
                  <a:pt x="2253681" y="732843"/>
                </a:lnTo>
                <a:cubicBezTo>
                  <a:pt x="2253681" y="730681"/>
                  <a:pt x="2255708" y="728519"/>
                  <a:pt x="2255708" y="726358"/>
                </a:cubicBezTo>
                <a:lnTo>
                  <a:pt x="2261788" y="726358"/>
                </a:lnTo>
                <a:cubicBezTo>
                  <a:pt x="2261788" y="728519"/>
                  <a:pt x="2261788" y="730681"/>
                  <a:pt x="2263815" y="735005"/>
                </a:cubicBezTo>
                <a:lnTo>
                  <a:pt x="2275975" y="735005"/>
                </a:lnTo>
                <a:lnTo>
                  <a:pt x="2275975" y="728519"/>
                </a:lnTo>
                <a:lnTo>
                  <a:pt x="2298268" y="728519"/>
                </a:lnTo>
                <a:lnTo>
                  <a:pt x="2298268" y="735005"/>
                </a:lnTo>
                <a:lnTo>
                  <a:pt x="2318535" y="735005"/>
                </a:lnTo>
                <a:lnTo>
                  <a:pt x="2318535" y="780402"/>
                </a:lnTo>
                <a:lnTo>
                  <a:pt x="2332722" y="780402"/>
                </a:lnTo>
                <a:lnTo>
                  <a:pt x="2332722" y="767431"/>
                </a:lnTo>
                <a:lnTo>
                  <a:pt x="2348936" y="767431"/>
                </a:lnTo>
                <a:lnTo>
                  <a:pt x="2348936" y="588004"/>
                </a:lnTo>
                <a:lnTo>
                  <a:pt x="2355016" y="581518"/>
                </a:lnTo>
                <a:lnTo>
                  <a:pt x="2427977" y="581518"/>
                </a:lnTo>
                <a:lnTo>
                  <a:pt x="2427977" y="590166"/>
                </a:lnTo>
                <a:lnTo>
                  <a:pt x="2438110" y="590166"/>
                </a:lnTo>
                <a:lnTo>
                  <a:pt x="2438110" y="704740"/>
                </a:lnTo>
                <a:lnTo>
                  <a:pt x="2460404" y="704740"/>
                </a:lnTo>
                <a:lnTo>
                  <a:pt x="2460404" y="637725"/>
                </a:lnTo>
                <a:lnTo>
                  <a:pt x="2486751" y="637725"/>
                </a:lnTo>
                <a:cubicBezTo>
                  <a:pt x="2488777" y="637725"/>
                  <a:pt x="2488777" y="635563"/>
                  <a:pt x="2490804" y="633401"/>
                </a:cubicBezTo>
                <a:lnTo>
                  <a:pt x="2498911" y="633401"/>
                </a:lnTo>
                <a:cubicBezTo>
                  <a:pt x="2500937" y="635563"/>
                  <a:pt x="2500937" y="637725"/>
                  <a:pt x="2502964" y="637725"/>
                </a:cubicBezTo>
                <a:lnTo>
                  <a:pt x="2525258" y="637725"/>
                </a:lnTo>
                <a:lnTo>
                  <a:pt x="2525258" y="520989"/>
                </a:lnTo>
                <a:cubicBezTo>
                  <a:pt x="2525272" y="520986"/>
                  <a:pt x="2526139" y="520822"/>
                  <a:pt x="2582005" y="510180"/>
                </a:cubicBezTo>
                <a:lnTo>
                  <a:pt x="2582005" y="511261"/>
                </a:lnTo>
                <a:lnTo>
                  <a:pt x="2582005" y="518827"/>
                </a:lnTo>
                <a:lnTo>
                  <a:pt x="2608352" y="518827"/>
                </a:lnTo>
                <a:lnTo>
                  <a:pt x="2608352" y="773917"/>
                </a:lnTo>
                <a:lnTo>
                  <a:pt x="2630646" y="773917"/>
                </a:lnTo>
                <a:lnTo>
                  <a:pt x="2630646" y="769593"/>
                </a:lnTo>
                <a:lnTo>
                  <a:pt x="2642806" y="769593"/>
                </a:lnTo>
                <a:lnTo>
                  <a:pt x="2642806" y="773917"/>
                </a:lnTo>
                <a:lnTo>
                  <a:pt x="2667126" y="773917"/>
                </a:lnTo>
                <a:lnTo>
                  <a:pt x="2667126" y="760946"/>
                </a:lnTo>
                <a:lnTo>
                  <a:pt x="2695500" y="760946"/>
                </a:lnTo>
                <a:cubicBezTo>
                  <a:pt x="2699553" y="756622"/>
                  <a:pt x="2703607" y="756622"/>
                  <a:pt x="2707660" y="756622"/>
                </a:cubicBezTo>
                <a:cubicBezTo>
                  <a:pt x="2713740" y="760946"/>
                  <a:pt x="2721847" y="760946"/>
                  <a:pt x="2727927" y="760946"/>
                </a:cubicBezTo>
                <a:lnTo>
                  <a:pt x="2727927" y="743652"/>
                </a:lnTo>
                <a:lnTo>
                  <a:pt x="2736034" y="743652"/>
                </a:lnTo>
                <a:lnTo>
                  <a:pt x="2736034" y="730681"/>
                </a:lnTo>
                <a:lnTo>
                  <a:pt x="2792781" y="730681"/>
                </a:lnTo>
                <a:lnTo>
                  <a:pt x="2792781" y="700416"/>
                </a:lnTo>
                <a:lnTo>
                  <a:pt x="2811021" y="700416"/>
                </a:lnTo>
                <a:lnTo>
                  <a:pt x="2811021" y="693931"/>
                </a:lnTo>
                <a:lnTo>
                  <a:pt x="2823181" y="693931"/>
                </a:lnTo>
                <a:lnTo>
                  <a:pt x="2823181" y="700416"/>
                </a:lnTo>
                <a:lnTo>
                  <a:pt x="2839395" y="700416"/>
                </a:lnTo>
                <a:lnTo>
                  <a:pt x="2839395" y="750137"/>
                </a:lnTo>
                <a:lnTo>
                  <a:pt x="2871822" y="750137"/>
                </a:lnTo>
                <a:lnTo>
                  <a:pt x="2871822" y="724196"/>
                </a:lnTo>
                <a:lnTo>
                  <a:pt x="2910329" y="724196"/>
                </a:lnTo>
                <a:lnTo>
                  <a:pt x="2910329" y="693931"/>
                </a:lnTo>
                <a:lnTo>
                  <a:pt x="2958970" y="693931"/>
                </a:lnTo>
                <a:lnTo>
                  <a:pt x="2958970" y="805087"/>
                </a:lnTo>
                <a:lnTo>
                  <a:pt x="2958970" y="818866"/>
                </a:lnTo>
                <a:lnTo>
                  <a:pt x="2968113" y="818866"/>
                </a:lnTo>
                <a:lnTo>
                  <a:pt x="2968113" y="762555"/>
                </a:lnTo>
                <a:lnTo>
                  <a:pt x="2971450" y="756622"/>
                </a:lnTo>
                <a:lnTo>
                  <a:pt x="2971450" y="758514"/>
                </a:lnTo>
                <a:lnTo>
                  <a:pt x="2971450" y="771755"/>
                </a:lnTo>
                <a:cubicBezTo>
                  <a:pt x="2975503" y="771755"/>
                  <a:pt x="2975503" y="771755"/>
                  <a:pt x="2975503" y="726358"/>
                </a:cubicBezTo>
                <a:lnTo>
                  <a:pt x="2976263" y="726358"/>
                </a:lnTo>
                <a:lnTo>
                  <a:pt x="2981583" y="726358"/>
                </a:lnTo>
                <a:lnTo>
                  <a:pt x="2981583" y="661504"/>
                </a:lnTo>
                <a:lnTo>
                  <a:pt x="2982597" y="661504"/>
                </a:lnTo>
                <a:lnTo>
                  <a:pt x="2989690" y="661504"/>
                </a:lnTo>
                <a:cubicBezTo>
                  <a:pt x="2989696" y="661483"/>
                  <a:pt x="2989960" y="660543"/>
                  <a:pt x="3001850" y="618269"/>
                </a:cubicBezTo>
                <a:lnTo>
                  <a:pt x="3003117" y="618269"/>
                </a:lnTo>
                <a:lnTo>
                  <a:pt x="3011984" y="618269"/>
                </a:lnTo>
                <a:cubicBezTo>
                  <a:pt x="3011989" y="618292"/>
                  <a:pt x="3012215" y="619258"/>
                  <a:pt x="3022117" y="661504"/>
                </a:cubicBezTo>
                <a:lnTo>
                  <a:pt x="3023130" y="661504"/>
                </a:lnTo>
                <a:lnTo>
                  <a:pt x="3030224" y="661504"/>
                </a:lnTo>
                <a:lnTo>
                  <a:pt x="3030224" y="700416"/>
                </a:lnTo>
                <a:lnTo>
                  <a:pt x="3031997" y="700416"/>
                </a:lnTo>
                <a:lnTo>
                  <a:pt x="3044411" y="700416"/>
                </a:lnTo>
                <a:lnTo>
                  <a:pt x="3044411" y="702578"/>
                </a:lnTo>
                <a:lnTo>
                  <a:pt x="3044411" y="717710"/>
                </a:lnTo>
                <a:cubicBezTo>
                  <a:pt x="3048464" y="717710"/>
                  <a:pt x="3048464" y="717710"/>
                  <a:pt x="3048464" y="715549"/>
                </a:cubicBezTo>
                <a:lnTo>
                  <a:pt x="3048464" y="700416"/>
                </a:lnTo>
                <a:lnTo>
                  <a:pt x="3049984" y="700416"/>
                </a:lnTo>
                <a:lnTo>
                  <a:pt x="3060624" y="700416"/>
                </a:lnTo>
                <a:lnTo>
                  <a:pt x="3060624" y="702037"/>
                </a:lnTo>
                <a:lnTo>
                  <a:pt x="3060624" y="713387"/>
                </a:lnTo>
                <a:lnTo>
                  <a:pt x="3091025" y="713387"/>
                </a:lnTo>
                <a:lnTo>
                  <a:pt x="3091025" y="676637"/>
                </a:lnTo>
                <a:lnTo>
                  <a:pt x="3092291" y="676637"/>
                </a:lnTo>
                <a:lnTo>
                  <a:pt x="3101158" y="676637"/>
                </a:lnTo>
                <a:lnTo>
                  <a:pt x="3101158" y="698254"/>
                </a:lnTo>
                <a:cubicBezTo>
                  <a:pt x="3103185" y="698254"/>
                  <a:pt x="3103185" y="698254"/>
                  <a:pt x="3103185" y="665828"/>
                </a:cubicBezTo>
                <a:lnTo>
                  <a:pt x="3125478" y="665828"/>
                </a:lnTo>
                <a:lnTo>
                  <a:pt x="3125478" y="664206"/>
                </a:lnTo>
                <a:lnTo>
                  <a:pt x="3125478" y="652857"/>
                </a:lnTo>
                <a:lnTo>
                  <a:pt x="3126238" y="652857"/>
                </a:lnTo>
                <a:lnTo>
                  <a:pt x="3131558" y="652857"/>
                </a:lnTo>
                <a:lnTo>
                  <a:pt x="3131558" y="650966"/>
                </a:lnTo>
                <a:lnTo>
                  <a:pt x="3131558" y="637725"/>
                </a:lnTo>
                <a:lnTo>
                  <a:pt x="3135612" y="644210"/>
                </a:lnTo>
                <a:lnTo>
                  <a:pt x="3137892" y="644210"/>
                </a:lnTo>
                <a:lnTo>
                  <a:pt x="3153852" y="644210"/>
                </a:lnTo>
                <a:lnTo>
                  <a:pt x="3153852" y="643399"/>
                </a:lnTo>
                <a:lnTo>
                  <a:pt x="3153852" y="637725"/>
                </a:lnTo>
                <a:lnTo>
                  <a:pt x="3154612" y="637725"/>
                </a:lnTo>
                <a:lnTo>
                  <a:pt x="3159932" y="637725"/>
                </a:lnTo>
                <a:lnTo>
                  <a:pt x="3159932" y="639076"/>
                </a:lnTo>
                <a:lnTo>
                  <a:pt x="3159932" y="648534"/>
                </a:lnTo>
                <a:lnTo>
                  <a:pt x="3195788" y="648534"/>
                </a:lnTo>
                <a:lnTo>
                  <a:pt x="3195788" y="1159457"/>
                </a:lnTo>
                <a:lnTo>
                  <a:pt x="3031533" y="1159331"/>
                </a:lnTo>
                <a:lnTo>
                  <a:pt x="3031520" y="1160647"/>
                </a:lnTo>
                <a:lnTo>
                  <a:pt x="2054" y="1158314"/>
                </a:lnTo>
                <a:cubicBezTo>
                  <a:pt x="1369" y="1010750"/>
                  <a:pt x="685" y="871760"/>
                  <a:pt x="0" y="724196"/>
                </a:cubicBezTo>
                <a:lnTo>
                  <a:pt x="20267" y="724196"/>
                </a:lnTo>
                <a:cubicBezTo>
                  <a:pt x="20271" y="724190"/>
                  <a:pt x="20308" y="724108"/>
                  <a:pt x="20774" y="723115"/>
                </a:cubicBezTo>
                <a:lnTo>
                  <a:pt x="24320" y="715549"/>
                </a:lnTo>
                <a:cubicBezTo>
                  <a:pt x="24329" y="715550"/>
                  <a:pt x="24442" y="715568"/>
                  <a:pt x="26094" y="715819"/>
                </a:cubicBezTo>
                <a:lnTo>
                  <a:pt x="38507" y="717710"/>
                </a:lnTo>
                <a:cubicBezTo>
                  <a:pt x="38510" y="717720"/>
                  <a:pt x="38548" y="717821"/>
                  <a:pt x="39014" y="719062"/>
                </a:cubicBezTo>
                <a:lnTo>
                  <a:pt x="42560" y="728519"/>
                </a:lnTo>
                <a:cubicBezTo>
                  <a:pt x="42574" y="728520"/>
                  <a:pt x="43170" y="728570"/>
                  <a:pt x="68907" y="730681"/>
                </a:cubicBezTo>
                <a:lnTo>
                  <a:pt x="68907" y="607460"/>
                </a:lnTo>
                <a:lnTo>
                  <a:pt x="70934" y="607460"/>
                </a:lnTo>
                <a:lnTo>
                  <a:pt x="85121" y="607460"/>
                </a:lnTo>
                <a:lnTo>
                  <a:pt x="85121" y="471268"/>
                </a:lnTo>
                <a:lnTo>
                  <a:pt x="86894" y="471268"/>
                </a:lnTo>
                <a:lnTo>
                  <a:pt x="99308" y="471268"/>
                </a:lnTo>
                <a:lnTo>
                  <a:pt x="99308" y="356694"/>
                </a:lnTo>
                <a:cubicBezTo>
                  <a:pt x="103361" y="354532"/>
                  <a:pt x="103361" y="354532"/>
                  <a:pt x="103361" y="328590"/>
                </a:cubicBezTo>
                <a:lnTo>
                  <a:pt x="105388" y="328590"/>
                </a:lnTo>
                <a:lnTo>
                  <a:pt x="119575" y="328590"/>
                </a:lnTo>
                <a:cubicBezTo>
                  <a:pt x="119586" y="328567"/>
                  <a:pt x="120192" y="327200"/>
                  <a:pt x="156055" y="246443"/>
                </a:cubicBezTo>
                <a:cubicBezTo>
                  <a:pt x="156055" y="246429"/>
                  <a:pt x="156089" y="244478"/>
                  <a:pt x="160109" y="0"/>
                </a:cubicBezTo>
                <a:close/>
              </a:path>
            </a:pathLst>
          </a:custGeom>
          <a:solidFill>
            <a:schemeClr val="accent1">
              <a:alpha val="4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lt1"/>
              </a:solidFill>
              <a:latin typeface="Arial"/>
              <a:ea typeface="Arial"/>
              <a:cs typeface="Arial"/>
              <a:sym typeface="Arial"/>
            </a:endParaRPr>
          </a:p>
        </p:txBody>
      </p:sp>
      <p:sp>
        <p:nvSpPr>
          <p:cNvPr id="33" name="Google Shape;33;p21"/>
          <p:cNvSpPr/>
          <p:nvPr/>
        </p:nvSpPr>
        <p:spPr>
          <a:xfrm>
            <a:off x="85981" y="5919878"/>
            <a:ext cx="885825" cy="885825"/>
          </a:xfrm>
          <a:prstGeom prst="ellipse">
            <a:avLst/>
          </a:prstGeom>
          <a:blipFill rotWithShape="1">
            <a:blip r:embed="rId3">
              <a:alphaModFix amt="92000"/>
            </a:blip>
            <a:stretch>
              <a:fillRect b="0" l="0" r="0" t="0"/>
            </a:stretch>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nvGrpSpPr>
          <p:cNvPr id="34" name="Google Shape;34;p21"/>
          <p:cNvGrpSpPr/>
          <p:nvPr/>
        </p:nvGrpSpPr>
        <p:grpSpPr>
          <a:xfrm>
            <a:off x="7982273" y="3193740"/>
            <a:ext cx="2500609" cy="1787606"/>
            <a:chOff x="4559990" y="3542972"/>
            <a:chExt cx="2147470" cy="1535158"/>
          </a:xfrm>
        </p:grpSpPr>
        <p:sp>
          <p:nvSpPr>
            <p:cNvPr id="35" name="Google Shape;35;p21"/>
            <p:cNvSpPr/>
            <p:nvPr/>
          </p:nvSpPr>
          <p:spPr>
            <a:xfrm>
              <a:off x="4559990" y="3542972"/>
              <a:ext cx="2147470" cy="324000"/>
            </a:xfrm>
            <a:prstGeom prst="homePlate">
              <a:avLst>
                <a:gd fmla="val 50000" name="adj"/>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rgbClr val="3F3F3F"/>
                </a:solidFill>
                <a:latin typeface="Arial"/>
                <a:ea typeface="Arial"/>
                <a:cs typeface="Arial"/>
                <a:sym typeface="Arial"/>
              </a:endParaRPr>
            </a:p>
          </p:txBody>
        </p:sp>
        <p:sp>
          <p:nvSpPr>
            <p:cNvPr id="36" name="Google Shape;36;p21"/>
            <p:cNvSpPr/>
            <p:nvPr/>
          </p:nvSpPr>
          <p:spPr>
            <a:xfrm>
              <a:off x="4824734" y="3626395"/>
              <a:ext cx="1451735" cy="1451735"/>
            </a:xfrm>
            <a:prstGeom prst="donut">
              <a:avLst>
                <a:gd fmla="val 17620" name="adj"/>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rgbClr val="3F3F3F"/>
                </a:solidFill>
                <a:latin typeface="Arial"/>
                <a:ea typeface="Arial"/>
                <a:cs typeface="Arial"/>
                <a:sym typeface="Arial"/>
              </a:endParaRPr>
            </a:p>
          </p:txBody>
        </p:sp>
      </p:grpSp>
      <p:grpSp>
        <p:nvGrpSpPr>
          <p:cNvPr id="37" name="Google Shape;37;p21"/>
          <p:cNvGrpSpPr/>
          <p:nvPr/>
        </p:nvGrpSpPr>
        <p:grpSpPr>
          <a:xfrm flipH="1" rot="10800000">
            <a:off x="5945871" y="1781549"/>
            <a:ext cx="2500609" cy="1787606"/>
            <a:chOff x="8567658" y="3512928"/>
            <a:chExt cx="2147470" cy="1535158"/>
          </a:xfrm>
        </p:grpSpPr>
        <p:sp>
          <p:nvSpPr>
            <p:cNvPr id="38" name="Google Shape;38;p21"/>
            <p:cNvSpPr/>
            <p:nvPr/>
          </p:nvSpPr>
          <p:spPr>
            <a:xfrm>
              <a:off x="8567658" y="3512928"/>
              <a:ext cx="2147470" cy="324000"/>
            </a:xfrm>
            <a:prstGeom prst="homePlate">
              <a:avLst>
                <a:gd fmla="val 50000" name="adj"/>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rgbClr val="3F3F3F"/>
                </a:solidFill>
                <a:latin typeface="Arial"/>
                <a:ea typeface="Arial"/>
                <a:cs typeface="Arial"/>
                <a:sym typeface="Arial"/>
              </a:endParaRPr>
            </a:p>
          </p:txBody>
        </p:sp>
        <p:sp>
          <p:nvSpPr>
            <p:cNvPr id="39" name="Google Shape;39;p21"/>
            <p:cNvSpPr/>
            <p:nvPr/>
          </p:nvSpPr>
          <p:spPr>
            <a:xfrm>
              <a:off x="8832402" y="3596351"/>
              <a:ext cx="1451735" cy="1451735"/>
            </a:xfrm>
            <a:prstGeom prst="donut">
              <a:avLst>
                <a:gd fmla="val 17620" name="adj"/>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rgbClr val="3F3F3F"/>
                </a:solidFill>
                <a:latin typeface="Arial"/>
                <a:ea typeface="Arial"/>
                <a:cs typeface="Arial"/>
                <a:sym typeface="Arial"/>
              </a:endParaRPr>
            </a:p>
          </p:txBody>
        </p:sp>
      </p:grpSp>
      <p:grpSp>
        <p:nvGrpSpPr>
          <p:cNvPr id="40" name="Google Shape;40;p21"/>
          <p:cNvGrpSpPr/>
          <p:nvPr/>
        </p:nvGrpSpPr>
        <p:grpSpPr>
          <a:xfrm>
            <a:off x="3978634" y="3193740"/>
            <a:ext cx="2470081" cy="1807151"/>
            <a:chOff x="552322" y="3573016"/>
            <a:chExt cx="2147470" cy="1535158"/>
          </a:xfrm>
        </p:grpSpPr>
        <p:sp>
          <p:nvSpPr>
            <p:cNvPr id="41" name="Google Shape;41;p21"/>
            <p:cNvSpPr/>
            <p:nvPr/>
          </p:nvSpPr>
          <p:spPr>
            <a:xfrm>
              <a:off x="552322" y="3573016"/>
              <a:ext cx="2147470" cy="324000"/>
            </a:xfrm>
            <a:prstGeom prst="homePlate">
              <a:avLst>
                <a:gd fmla="val 50000"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rgbClr val="3F3F3F"/>
                </a:solidFill>
                <a:latin typeface="Arial"/>
                <a:ea typeface="Arial"/>
                <a:cs typeface="Arial"/>
                <a:sym typeface="Arial"/>
              </a:endParaRPr>
            </a:p>
          </p:txBody>
        </p:sp>
        <p:sp>
          <p:nvSpPr>
            <p:cNvPr id="42" name="Google Shape;42;p21"/>
            <p:cNvSpPr/>
            <p:nvPr/>
          </p:nvSpPr>
          <p:spPr>
            <a:xfrm>
              <a:off x="817066" y="3656439"/>
              <a:ext cx="1451735" cy="1451735"/>
            </a:xfrm>
            <a:prstGeom prst="donut">
              <a:avLst>
                <a:gd fmla="val 17620"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rgbClr val="3F3F3F"/>
                </a:solidFill>
                <a:latin typeface="Arial"/>
                <a:ea typeface="Arial"/>
                <a:cs typeface="Arial"/>
                <a:sym typeface="Arial"/>
              </a:endParaRPr>
            </a:p>
          </p:txBody>
        </p:sp>
      </p:grpSp>
      <p:grpSp>
        <p:nvGrpSpPr>
          <p:cNvPr id="43" name="Google Shape;43;p21"/>
          <p:cNvGrpSpPr/>
          <p:nvPr/>
        </p:nvGrpSpPr>
        <p:grpSpPr>
          <a:xfrm flipH="1" rot="10800000">
            <a:off x="1808216" y="1781549"/>
            <a:ext cx="2500609" cy="1787606"/>
            <a:chOff x="8567658" y="3512928"/>
            <a:chExt cx="2147470" cy="1535158"/>
          </a:xfrm>
        </p:grpSpPr>
        <p:sp>
          <p:nvSpPr>
            <p:cNvPr id="44" name="Google Shape;44;p21"/>
            <p:cNvSpPr/>
            <p:nvPr/>
          </p:nvSpPr>
          <p:spPr>
            <a:xfrm>
              <a:off x="8567658" y="3512928"/>
              <a:ext cx="2147470" cy="324000"/>
            </a:xfrm>
            <a:prstGeom prst="homePlate">
              <a:avLst>
                <a:gd fmla="val 50000" name="adj"/>
              </a:avLst>
            </a:prstGeom>
            <a:solidFill>
              <a:srgbClr val="8DA42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rgbClr val="3F3F3F"/>
                </a:solidFill>
                <a:latin typeface="Arial"/>
                <a:ea typeface="Arial"/>
                <a:cs typeface="Arial"/>
                <a:sym typeface="Arial"/>
              </a:endParaRPr>
            </a:p>
          </p:txBody>
        </p:sp>
        <p:sp>
          <p:nvSpPr>
            <p:cNvPr id="45" name="Google Shape;45;p21"/>
            <p:cNvSpPr/>
            <p:nvPr/>
          </p:nvSpPr>
          <p:spPr>
            <a:xfrm>
              <a:off x="8832402" y="3596351"/>
              <a:ext cx="1451735" cy="1451735"/>
            </a:xfrm>
            <a:prstGeom prst="donut">
              <a:avLst>
                <a:gd fmla="val 17620" name="adj"/>
              </a:avLst>
            </a:prstGeom>
            <a:solidFill>
              <a:srgbClr val="8DA42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rgbClr val="3F3F3F"/>
                </a:solidFill>
                <a:latin typeface="Arial"/>
                <a:ea typeface="Arial"/>
                <a:cs typeface="Arial"/>
                <a:sym typeface="Arial"/>
              </a:endParaRPr>
            </a:p>
          </p:txBody>
        </p:sp>
      </p:grpSp>
      <p:sp>
        <p:nvSpPr>
          <p:cNvPr id="46" name="Google Shape;46;p21"/>
          <p:cNvSpPr/>
          <p:nvPr/>
        </p:nvSpPr>
        <p:spPr>
          <a:xfrm>
            <a:off x="8929284" y="3938192"/>
            <a:ext cx="413001" cy="416450"/>
          </a:xfrm>
          <a:custGeom>
            <a:rect b="b" l="l" r="r" t="t"/>
            <a:pathLst>
              <a:path extrusionOk="0" h="1665940" w="1652142">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7" name="Google Shape;47;p21"/>
          <p:cNvSpPr/>
          <p:nvPr/>
        </p:nvSpPr>
        <p:spPr>
          <a:xfrm rot="-5400000">
            <a:off x="2723354" y="2368749"/>
            <a:ext cx="476748" cy="516063"/>
          </a:xfrm>
          <a:custGeom>
            <a:rect b="b" l="l" r="r" t="t"/>
            <a:pathLst>
              <a:path extrusionOk="0" h="3240001" w="2993176">
                <a:moveTo>
                  <a:pt x="1299907" y="647892"/>
                </a:moveTo>
                <a:lnTo>
                  <a:pt x="665509" y="1620000"/>
                </a:lnTo>
                <a:lnTo>
                  <a:pt x="1299907" y="2592108"/>
                </a:lnTo>
                <a:lnTo>
                  <a:pt x="634398" y="2592108"/>
                </a:lnTo>
                <a:lnTo>
                  <a:pt x="0" y="1620000"/>
                </a:lnTo>
                <a:lnTo>
                  <a:pt x="634398" y="647892"/>
                </a:lnTo>
                <a:close/>
                <a:moveTo>
                  <a:pt x="2993176" y="1620001"/>
                </a:moveTo>
                <a:lnTo>
                  <a:pt x="1913056" y="3240001"/>
                </a:lnTo>
                <a:lnTo>
                  <a:pt x="1782206" y="3043749"/>
                </a:lnTo>
                <a:lnTo>
                  <a:pt x="1110064" y="3043749"/>
                </a:lnTo>
                <a:cubicBezTo>
                  <a:pt x="1089036" y="3096599"/>
                  <a:pt x="1037333" y="3133759"/>
                  <a:pt x="976952" y="3133759"/>
                </a:cubicBezTo>
                <a:cubicBezTo>
                  <a:pt x="923853" y="3133759"/>
                  <a:pt x="877466" y="3105022"/>
                  <a:pt x="854540" y="3061058"/>
                </a:cubicBezTo>
                <a:lnTo>
                  <a:pt x="302383" y="3169763"/>
                </a:lnTo>
                <a:lnTo>
                  <a:pt x="302383" y="2809723"/>
                </a:lnTo>
                <a:lnTo>
                  <a:pt x="854540" y="2918427"/>
                </a:lnTo>
                <a:cubicBezTo>
                  <a:pt x="877466" y="2874463"/>
                  <a:pt x="923853" y="2845727"/>
                  <a:pt x="976952" y="2845727"/>
                </a:cubicBezTo>
                <a:cubicBezTo>
                  <a:pt x="1037333" y="2845727"/>
                  <a:pt x="1089036" y="2882887"/>
                  <a:pt x="1110064" y="2935737"/>
                </a:cubicBezTo>
                <a:lnTo>
                  <a:pt x="1710190" y="2935737"/>
                </a:lnTo>
                <a:lnTo>
                  <a:pt x="832936" y="1620001"/>
                </a:lnTo>
                <a:lnTo>
                  <a:pt x="1913056" y="0"/>
                </a:lnTo>
                <a:close/>
              </a:path>
            </a:pathLst>
          </a:custGeom>
          <a:solidFill>
            <a:srgbClr val="8DA42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48" name="Google Shape;48;p21"/>
          <p:cNvSpPr/>
          <p:nvPr/>
        </p:nvSpPr>
        <p:spPr>
          <a:xfrm rot="-2794009">
            <a:off x="4885767" y="3933661"/>
            <a:ext cx="438835" cy="434256"/>
          </a:xfrm>
          <a:custGeom>
            <a:rect b="b" l="l" r="r" t="t"/>
            <a:pathLst>
              <a:path extrusionOk="0" h="1788383" w="1807241">
                <a:moveTo>
                  <a:pt x="712876" y="1117592"/>
                </a:moveTo>
                <a:cubicBezTo>
                  <a:pt x="771173" y="1181828"/>
                  <a:pt x="811089" y="1255910"/>
                  <a:pt x="847925" y="1348018"/>
                </a:cubicBezTo>
                <a:cubicBezTo>
                  <a:pt x="814544" y="1418896"/>
                  <a:pt x="753893" y="1474052"/>
                  <a:pt x="679064" y="1498332"/>
                </a:cubicBezTo>
                <a:lnTo>
                  <a:pt x="308226" y="1106637"/>
                </a:lnTo>
                <a:cubicBezTo>
                  <a:pt x="336560" y="1033247"/>
                  <a:pt x="394949" y="975701"/>
                  <a:pt x="467546" y="946245"/>
                </a:cubicBezTo>
                <a:cubicBezTo>
                  <a:pt x="577903" y="998968"/>
                  <a:pt x="654580" y="1053357"/>
                  <a:pt x="712876" y="1117592"/>
                </a:cubicBezTo>
                <a:close/>
                <a:moveTo>
                  <a:pt x="1038527" y="398886"/>
                </a:moveTo>
                <a:lnTo>
                  <a:pt x="1405560" y="786562"/>
                </a:lnTo>
                <a:cubicBezTo>
                  <a:pt x="1374476" y="799049"/>
                  <a:pt x="1340402" y="804299"/>
                  <a:pt x="1305054" y="803332"/>
                </a:cubicBezTo>
                <a:lnTo>
                  <a:pt x="1008167" y="795212"/>
                </a:lnTo>
                <a:lnTo>
                  <a:pt x="1016288" y="498325"/>
                </a:lnTo>
                <a:cubicBezTo>
                  <a:pt x="1017255" y="462976"/>
                  <a:pt x="1024360" y="429240"/>
                  <a:pt x="1038527" y="398886"/>
                </a:cubicBezTo>
                <a:close/>
                <a:moveTo>
                  <a:pt x="1097925" y="218888"/>
                </a:moveTo>
                <a:cubicBezTo>
                  <a:pt x="992582" y="279303"/>
                  <a:pt x="921871" y="392886"/>
                  <a:pt x="921053" y="523256"/>
                </a:cubicBezTo>
                <a:lnTo>
                  <a:pt x="919136" y="828763"/>
                </a:lnTo>
                <a:lnTo>
                  <a:pt x="830924" y="915875"/>
                </a:lnTo>
                <a:lnTo>
                  <a:pt x="525417" y="913958"/>
                </a:lnTo>
                <a:cubicBezTo>
                  <a:pt x="403891" y="913196"/>
                  <a:pt x="296188" y="973343"/>
                  <a:pt x="234366" y="1067831"/>
                </a:cubicBezTo>
                <a:lnTo>
                  <a:pt x="710285" y="1570519"/>
                </a:lnTo>
                <a:cubicBezTo>
                  <a:pt x="811872" y="1510375"/>
                  <a:pt x="878808" y="1399439"/>
                  <a:pt x="879603" y="1272618"/>
                </a:cubicBezTo>
                <a:lnTo>
                  <a:pt x="881520" y="967111"/>
                </a:lnTo>
                <a:lnTo>
                  <a:pt x="969732" y="879999"/>
                </a:lnTo>
                <a:lnTo>
                  <a:pt x="1275239" y="881916"/>
                </a:lnTo>
                <a:cubicBezTo>
                  <a:pt x="1400271" y="882701"/>
                  <a:pt x="1510670" y="819011"/>
                  <a:pt x="1573529" y="721242"/>
                </a:cubicBezTo>
                <a:close/>
                <a:moveTo>
                  <a:pt x="1162945" y="27894"/>
                </a:moveTo>
                <a:lnTo>
                  <a:pt x="1782798" y="682611"/>
                </a:lnTo>
                <a:cubicBezTo>
                  <a:pt x="1816692" y="718411"/>
                  <a:pt x="1815147" y="774907"/>
                  <a:pt x="1779347" y="808801"/>
                </a:cubicBezTo>
                <a:cubicBezTo>
                  <a:pt x="1743547" y="842694"/>
                  <a:pt x="1687050" y="841149"/>
                  <a:pt x="1653157" y="805349"/>
                </a:cubicBezTo>
                <a:lnTo>
                  <a:pt x="1644015" y="795693"/>
                </a:lnTo>
                <a:cubicBezTo>
                  <a:pt x="1561789" y="910282"/>
                  <a:pt x="1426630" y="983636"/>
                  <a:pt x="1274606" y="982683"/>
                </a:cubicBezTo>
                <a:lnTo>
                  <a:pt x="980378" y="980836"/>
                </a:lnTo>
                <a:lnTo>
                  <a:pt x="980378" y="1270380"/>
                </a:lnTo>
                <a:cubicBezTo>
                  <a:pt x="980378" y="1427425"/>
                  <a:pt x="901198" y="1565976"/>
                  <a:pt x="779756" y="1647056"/>
                </a:cubicBezTo>
                <a:cubicBezTo>
                  <a:pt x="807405" y="1681913"/>
                  <a:pt x="803595" y="1732594"/>
                  <a:pt x="770486" y="1763941"/>
                </a:cubicBezTo>
                <a:cubicBezTo>
                  <a:pt x="734686" y="1797834"/>
                  <a:pt x="678189" y="1796289"/>
                  <a:pt x="644296" y="1760489"/>
                </a:cubicBezTo>
                <a:lnTo>
                  <a:pt x="24442" y="1105772"/>
                </a:lnTo>
                <a:cubicBezTo>
                  <a:pt x="-9451" y="1069973"/>
                  <a:pt x="-7906" y="1013476"/>
                  <a:pt x="27894" y="979583"/>
                </a:cubicBezTo>
                <a:cubicBezTo>
                  <a:pt x="63694" y="945689"/>
                  <a:pt x="120190" y="947235"/>
                  <a:pt x="154084" y="983034"/>
                </a:cubicBezTo>
                <a:lnTo>
                  <a:pt x="163237" y="992702"/>
                </a:lnTo>
                <a:cubicBezTo>
                  <a:pt x="244774" y="882877"/>
                  <a:pt x="375836" y="813180"/>
                  <a:pt x="523178" y="813180"/>
                </a:cubicBezTo>
                <a:lnTo>
                  <a:pt x="818460" y="813180"/>
                </a:lnTo>
                <a:lnTo>
                  <a:pt x="820284" y="522622"/>
                </a:lnTo>
                <a:cubicBezTo>
                  <a:pt x="821285" y="363119"/>
                  <a:pt x="903845" y="223207"/>
                  <a:pt x="1028952" y="143673"/>
                </a:cubicBezTo>
                <a:cubicBezTo>
                  <a:pt x="999689" y="108599"/>
                  <a:pt x="1002953" y="56445"/>
                  <a:pt x="1036755" y="24443"/>
                </a:cubicBezTo>
                <a:cubicBezTo>
                  <a:pt x="1072555" y="-9451"/>
                  <a:pt x="1129052" y="-7906"/>
                  <a:pt x="1162945" y="27894"/>
                </a:cubicBezTo>
                <a:close/>
              </a:path>
            </a:pathLst>
          </a:custGeom>
          <a:solidFill>
            <a:srgbClr val="0E7F9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49" name="Google Shape;49;p21"/>
          <p:cNvSpPr/>
          <p:nvPr/>
        </p:nvSpPr>
        <p:spPr>
          <a:xfrm rot="-2700000">
            <a:off x="7027842" y="2426321"/>
            <a:ext cx="194597" cy="433521"/>
          </a:xfrm>
          <a:custGeom>
            <a:rect b="b" l="l" r="r" t="t"/>
            <a:pathLst>
              <a:path extrusionOk="0" h="343323" w="154109">
                <a:moveTo>
                  <a:pt x="102909" y="313772"/>
                </a:moveTo>
                <a:lnTo>
                  <a:pt x="102909" y="328547"/>
                </a:lnTo>
                <a:cubicBezTo>
                  <a:pt x="102909" y="336708"/>
                  <a:pt x="96294" y="343322"/>
                  <a:pt x="88133" y="343323"/>
                </a:cubicBezTo>
                <a:lnTo>
                  <a:pt x="65975" y="343322"/>
                </a:lnTo>
                <a:cubicBezTo>
                  <a:pt x="57814" y="343322"/>
                  <a:pt x="51199" y="336708"/>
                  <a:pt x="51199" y="328547"/>
                </a:cubicBezTo>
                <a:cubicBezTo>
                  <a:pt x="51199" y="323622"/>
                  <a:pt x="51200" y="318696"/>
                  <a:pt x="51200" y="313771"/>
                </a:cubicBezTo>
                <a:close/>
                <a:moveTo>
                  <a:pt x="123327" y="15459"/>
                </a:moveTo>
                <a:cubicBezTo>
                  <a:pt x="141678" y="29245"/>
                  <a:pt x="152926" y="50497"/>
                  <a:pt x="154008" y="73425"/>
                </a:cubicBezTo>
                <a:cubicBezTo>
                  <a:pt x="155089" y="96353"/>
                  <a:pt x="145890" y="118568"/>
                  <a:pt x="128916" y="134021"/>
                </a:cubicBezTo>
                <a:lnTo>
                  <a:pt x="119294" y="123450"/>
                </a:lnTo>
                <a:cubicBezTo>
                  <a:pt x="133118" y="110865"/>
                  <a:pt x="140611" y="92772"/>
                  <a:pt x="139730" y="74098"/>
                </a:cubicBezTo>
                <a:cubicBezTo>
                  <a:pt x="138850" y="55424"/>
                  <a:pt x="129689" y="38115"/>
                  <a:pt x="114743" y="26887"/>
                </a:cubicBezTo>
                <a:close/>
                <a:moveTo>
                  <a:pt x="136698" y="17411"/>
                </a:moveTo>
                <a:cubicBezTo>
                  <a:pt x="103758" y="-15529"/>
                  <a:pt x="50351" y="-15529"/>
                  <a:pt x="17412" y="17411"/>
                </a:cubicBezTo>
                <a:cubicBezTo>
                  <a:pt x="-15528" y="50351"/>
                  <a:pt x="-15528" y="103757"/>
                  <a:pt x="17412" y="136697"/>
                </a:cubicBezTo>
                <a:cubicBezTo>
                  <a:pt x="50351" y="169637"/>
                  <a:pt x="103758" y="169637"/>
                  <a:pt x="136698" y="136697"/>
                </a:cubicBezTo>
                <a:cubicBezTo>
                  <a:pt x="169637" y="103757"/>
                  <a:pt x="169637" y="50351"/>
                  <a:pt x="136698" y="17411"/>
                </a:cubicBezTo>
                <a:close/>
                <a:moveTo>
                  <a:pt x="154109" y="0"/>
                </a:moveTo>
                <a:cubicBezTo>
                  <a:pt x="196665" y="42556"/>
                  <a:pt x="196665" y="111552"/>
                  <a:pt x="154109" y="154108"/>
                </a:cubicBezTo>
                <a:cubicBezTo>
                  <a:pt x="139576" y="168641"/>
                  <a:pt x="121959" y="178211"/>
                  <a:pt x="102912" y="180994"/>
                </a:cubicBezTo>
                <a:lnTo>
                  <a:pt x="102912" y="308310"/>
                </a:lnTo>
                <a:lnTo>
                  <a:pt x="51197" y="308310"/>
                </a:lnTo>
                <a:lnTo>
                  <a:pt x="51197" y="180994"/>
                </a:lnTo>
                <a:cubicBezTo>
                  <a:pt x="32150" y="178211"/>
                  <a:pt x="14534" y="168641"/>
                  <a:pt x="0" y="154108"/>
                </a:cubicBezTo>
                <a:cubicBezTo>
                  <a:pt x="-42555" y="111552"/>
                  <a:pt x="-42555" y="42556"/>
                  <a:pt x="0" y="0"/>
                </a:cubicBezTo>
                <a:cubicBezTo>
                  <a:pt x="42556" y="-42556"/>
                  <a:pt x="111553" y="-42556"/>
                  <a:pt x="154109" y="0"/>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50" name="Google Shape;50;p21"/>
          <p:cNvSpPr txBox="1"/>
          <p:nvPr>
            <p:ph type="title"/>
          </p:nvPr>
        </p:nvSpPr>
        <p:spPr>
          <a:xfrm>
            <a:off x="359735" y="138564"/>
            <a:ext cx="10515600" cy="943261"/>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1" name="Google Shape;51;p21"/>
          <p:cNvSpPr/>
          <p:nvPr/>
        </p:nvSpPr>
        <p:spPr>
          <a:xfrm>
            <a:off x="4691251" y="3188802"/>
            <a:ext cx="888190"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800">
                <a:solidFill>
                  <a:schemeClr val="lt1"/>
                </a:solidFill>
                <a:latin typeface="Arial"/>
                <a:ea typeface="Arial"/>
                <a:cs typeface="Arial"/>
                <a:sym typeface="Arial"/>
              </a:rPr>
              <a:t>2</a:t>
            </a:r>
            <a:endParaRPr sz="1800">
              <a:solidFill>
                <a:schemeClr val="lt1"/>
              </a:solidFill>
              <a:latin typeface="Arial"/>
              <a:ea typeface="Arial"/>
              <a:cs typeface="Arial"/>
              <a:sym typeface="Arial"/>
            </a:endParaRPr>
          </a:p>
        </p:txBody>
      </p:sp>
      <p:sp>
        <p:nvSpPr>
          <p:cNvPr id="52" name="Google Shape;52;p21"/>
          <p:cNvSpPr/>
          <p:nvPr/>
        </p:nvSpPr>
        <p:spPr>
          <a:xfrm>
            <a:off x="6691603" y="3188802"/>
            <a:ext cx="888190"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800">
                <a:solidFill>
                  <a:schemeClr val="lt1"/>
                </a:solidFill>
                <a:latin typeface="Arial"/>
                <a:ea typeface="Arial"/>
                <a:cs typeface="Arial"/>
                <a:sym typeface="Arial"/>
              </a:rPr>
              <a:t>3</a:t>
            </a:r>
            <a:endParaRPr sz="1800">
              <a:solidFill>
                <a:schemeClr val="lt1"/>
              </a:solidFill>
              <a:latin typeface="Arial"/>
              <a:ea typeface="Arial"/>
              <a:cs typeface="Arial"/>
              <a:sym typeface="Arial"/>
            </a:endParaRPr>
          </a:p>
        </p:txBody>
      </p:sp>
      <p:sp>
        <p:nvSpPr>
          <p:cNvPr id="53" name="Google Shape;53;p21"/>
          <p:cNvSpPr/>
          <p:nvPr/>
        </p:nvSpPr>
        <p:spPr>
          <a:xfrm>
            <a:off x="8705091" y="3188802"/>
            <a:ext cx="888190"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800">
                <a:solidFill>
                  <a:schemeClr val="lt1"/>
                </a:solidFill>
                <a:latin typeface="Arial"/>
                <a:ea typeface="Arial"/>
                <a:cs typeface="Arial"/>
                <a:sym typeface="Arial"/>
              </a:rPr>
              <a:t>4</a:t>
            </a:r>
            <a:endParaRPr sz="1800">
              <a:solidFill>
                <a:schemeClr val="lt1"/>
              </a:solidFill>
              <a:latin typeface="Arial"/>
              <a:ea typeface="Arial"/>
              <a:cs typeface="Arial"/>
              <a:sym typeface="Arial"/>
            </a:endParaRPr>
          </a:p>
        </p:txBody>
      </p:sp>
      <p:sp>
        <p:nvSpPr>
          <p:cNvPr id="54" name="Google Shape;54;p21"/>
          <p:cNvSpPr/>
          <p:nvPr/>
        </p:nvSpPr>
        <p:spPr>
          <a:xfrm>
            <a:off x="2528190" y="3188802"/>
            <a:ext cx="888190"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800">
                <a:solidFill>
                  <a:schemeClr val="lt1"/>
                </a:solidFill>
                <a:latin typeface="Arial"/>
                <a:ea typeface="Arial"/>
                <a:cs typeface="Arial"/>
                <a:sym typeface="Arial"/>
              </a:rPr>
              <a:t>1</a:t>
            </a:r>
            <a:endParaRPr sz="1800">
              <a:solidFill>
                <a:schemeClr val="lt1"/>
              </a:solidFill>
              <a:latin typeface="Arial"/>
              <a:ea typeface="Arial"/>
              <a:cs typeface="Arial"/>
              <a:sym typeface="Arial"/>
            </a:endParaRPr>
          </a:p>
        </p:txBody>
      </p:sp>
      <p:sp>
        <p:nvSpPr>
          <p:cNvPr id="55" name="Google Shape;55;p21"/>
          <p:cNvSpPr/>
          <p:nvPr>
            <p:ph idx="12" type="sldNum"/>
          </p:nvPr>
        </p:nvSpPr>
        <p:spPr>
          <a:xfrm>
            <a:off x="10398642" y="6381751"/>
            <a:ext cx="1793358" cy="476249"/>
          </a:xfrm>
          <a:prstGeom prst="pie">
            <a:avLst>
              <a:gd fmla="val 16122448" name="adj1"/>
              <a:gd fmla="val 5400000" name="adj2"/>
            </a:avLst>
          </a:prstGeom>
          <a:solidFill>
            <a:schemeClr val="lt1"/>
          </a:solidFill>
          <a:ln>
            <a:noFill/>
          </a:ln>
        </p:spPr>
        <p:txBody>
          <a:bodyPr anchorCtr="0" anchor="ctr" bIns="45700" lIns="91425" spcFirstLastPara="1" rIns="91425" wrap="square" tIns="45700">
            <a:noAutofit/>
          </a:bodyPr>
          <a:lstStyle>
            <a:lvl1pPr indent="0" lvl="0" marL="0" marR="0" rtl="0" algn="r">
              <a:spcBef>
                <a:spcPts val="0"/>
              </a:spcBef>
              <a:buNone/>
              <a:defRPr sz="1800">
                <a:solidFill>
                  <a:schemeClr val="dk1"/>
                </a:solidFill>
                <a:latin typeface="Arial"/>
                <a:ea typeface="Arial"/>
                <a:cs typeface="Arial"/>
                <a:sym typeface="Arial"/>
              </a:defRPr>
            </a:lvl1pPr>
            <a:lvl2pPr indent="0" lvl="1" marL="0" marR="0" rtl="0" algn="r">
              <a:spcBef>
                <a:spcPts val="0"/>
              </a:spcBef>
              <a:buNone/>
              <a:defRPr sz="1800">
                <a:solidFill>
                  <a:schemeClr val="dk1"/>
                </a:solidFill>
                <a:latin typeface="Arial"/>
                <a:ea typeface="Arial"/>
                <a:cs typeface="Arial"/>
                <a:sym typeface="Arial"/>
              </a:defRPr>
            </a:lvl2pPr>
            <a:lvl3pPr indent="0" lvl="2" marL="0" marR="0" rtl="0" algn="r">
              <a:spcBef>
                <a:spcPts val="0"/>
              </a:spcBef>
              <a:buNone/>
              <a:defRPr sz="1800">
                <a:solidFill>
                  <a:schemeClr val="dk1"/>
                </a:solidFill>
                <a:latin typeface="Arial"/>
                <a:ea typeface="Arial"/>
                <a:cs typeface="Arial"/>
                <a:sym typeface="Arial"/>
              </a:defRPr>
            </a:lvl3pPr>
            <a:lvl4pPr indent="0" lvl="3" marL="0" marR="0" rtl="0" algn="r">
              <a:spcBef>
                <a:spcPts val="0"/>
              </a:spcBef>
              <a:buNone/>
              <a:defRPr sz="1800">
                <a:solidFill>
                  <a:schemeClr val="dk1"/>
                </a:solidFill>
                <a:latin typeface="Arial"/>
                <a:ea typeface="Arial"/>
                <a:cs typeface="Arial"/>
                <a:sym typeface="Arial"/>
              </a:defRPr>
            </a:lvl4pPr>
            <a:lvl5pPr indent="0" lvl="4" marL="0" marR="0" rtl="0" algn="r">
              <a:spcBef>
                <a:spcPts val="0"/>
              </a:spcBef>
              <a:buNone/>
              <a:defRPr sz="1800">
                <a:solidFill>
                  <a:schemeClr val="dk1"/>
                </a:solidFill>
                <a:latin typeface="Arial"/>
                <a:ea typeface="Arial"/>
                <a:cs typeface="Arial"/>
                <a:sym typeface="Arial"/>
              </a:defRPr>
            </a:lvl5pPr>
            <a:lvl6pPr indent="0" lvl="5" marL="0" marR="0" rtl="0" algn="r">
              <a:spcBef>
                <a:spcPts val="0"/>
              </a:spcBef>
              <a:buNone/>
              <a:defRPr sz="1800">
                <a:solidFill>
                  <a:schemeClr val="dk1"/>
                </a:solidFill>
                <a:latin typeface="Arial"/>
                <a:ea typeface="Arial"/>
                <a:cs typeface="Arial"/>
                <a:sym typeface="Arial"/>
              </a:defRPr>
            </a:lvl6pPr>
            <a:lvl7pPr indent="0" lvl="6" marL="0" marR="0" rtl="0" algn="r">
              <a:spcBef>
                <a:spcPts val="0"/>
              </a:spcBef>
              <a:buNone/>
              <a:defRPr sz="1800">
                <a:solidFill>
                  <a:schemeClr val="dk1"/>
                </a:solidFill>
                <a:latin typeface="Arial"/>
                <a:ea typeface="Arial"/>
                <a:cs typeface="Arial"/>
                <a:sym typeface="Arial"/>
              </a:defRPr>
            </a:lvl7pPr>
            <a:lvl8pPr indent="0" lvl="7" marL="0" marR="0" rtl="0" algn="r">
              <a:spcBef>
                <a:spcPts val="0"/>
              </a:spcBef>
              <a:buNone/>
              <a:defRPr sz="1800">
                <a:solidFill>
                  <a:schemeClr val="dk1"/>
                </a:solidFill>
                <a:latin typeface="Arial"/>
                <a:ea typeface="Arial"/>
                <a:cs typeface="Arial"/>
                <a:sym typeface="Arial"/>
              </a:defRPr>
            </a:lvl8pPr>
            <a:lvl9pPr indent="0" lvl="8" marL="0" marR="0" rtl="0" algn="r">
              <a:spcBef>
                <a:spcPts val="0"/>
              </a:spcBef>
              <a:buNone/>
              <a:defRPr sz="18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56" name="Google Shape;56;p21"/>
          <p:cNvSpPr txBox="1"/>
          <p:nvPr>
            <p:ph idx="11" type="ftr"/>
          </p:nvPr>
        </p:nvSpPr>
        <p:spPr>
          <a:xfrm>
            <a:off x="4038600" y="6381750"/>
            <a:ext cx="4114800" cy="47625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sz="1800">
                <a:solidFill>
                  <a:schemeClr val="lt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s slide layout">
  <p:cSld name="Contents slide layout">
    <p:spTree>
      <p:nvGrpSpPr>
        <p:cNvPr id="57" name="Shape 57"/>
        <p:cNvGrpSpPr/>
        <p:nvPr/>
      </p:nvGrpSpPr>
      <p:grpSpPr>
        <a:xfrm>
          <a:off x="0" y="0"/>
          <a:ext cx="0" cy="0"/>
          <a:chOff x="0" y="0"/>
          <a:chExt cx="0" cy="0"/>
        </a:xfrm>
      </p:grpSpPr>
      <p:sp>
        <p:nvSpPr>
          <p:cNvPr id="58" name="Google Shape;58;p22"/>
          <p:cNvSpPr/>
          <p:nvPr/>
        </p:nvSpPr>
        <p:spPr>
          <a:xfrm>
            <a:off x="0" y="6381750"/>
            <a:ext cx="12192000" cy="47625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59" name="Google Shape;59;p22"/>
          <p:cNvSpPr/>
          <p:nvPr/>
        </p:nvSpPr>
        <p:spPr>
          <a:xfrm>
            <a:off x="0" y="1389109"/>
            <a:ext cx="12192000" cy="213812"/>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                     </a:t>
            </a:r>
            <a:endParaRPr sz="1800">
              <a:solidFill>
                <a:schemeClr val="lt1"/>
              </a:solidFill>
              <a:latin typeface="Arial"/>
              <a:ea typeface="Arial"/>
              <a:cs typeface="Arial"/>
              <a:sym typeface="Arial"/>
            </a:endParaRPr>
          </a:p>
        </p:txBody>
      </p:sp>
      <p:sp>
        <p:nvSpPr>
          <p:cNvPr id="60" name="Google Shape;60;p22"/>
          <p:cNvSpPr/>
          <p:nvPr/>
        </p:nvSpPr>
        <p:spPr>
          <a:xfrm>
            <a:off x="85981" y="5919878"/>
            <a:ext cx="885825" cy="885825"/>
          </a:xfrm>
          <a:prstGeom prst="ellipse">
            <a:avLst/>
          </a:prstGeom>
          <a:blipFill rotWithShape="1">
            <a:blip r:embed="rId2">
              <a:alphaModFix amt="92000"/>
            </a:blip>
            <a:stretch>
              <a:fillRect b="0" l="0" r="0" t="0"/>
            </a:stretch>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61" name="Google Shape;61;p22"/>
          <p:cNvSpPr/>
          <p:nvPr/>
        </p:nvSpPr>
        <p:spPr>
          <a:xfrm>
            <a:off x="10969005" y="97205"/>
            <a:ext cx="1251837" cy="984620"/>
          </a:xfrm>
          <a:prstGeom prst="rect">
            <a:avLst/>
          </a:prstGeom>
          <a:blipFill rotWithShape="1">
            <a:blip r:embed="rId3">
              <a:alphaModFix amt="49000"/>
            </a:blip>
            <a:stretch>
              <a:fillRect b="0" l="0" r="0" t="0"/>
            </a:stretch>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62" name="Google Shape;62;p22"/>
          <p:cNvSpPr txBox="1"/>
          <p:nvPr>
            <p:ph type="title"/>
          </p:nvPr>
        </p:nvSpPr>
        <p:spPr>
          <a:xfrm>
            <a:off x="359735" y="138564"/>
            <a:ext cx="10515600" cy="943261"/>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63" name="Google Shape;63;p22"/>
          <p:cNvSpPr txBox="1"/>
          <p:nvPr>
            <p:ph idx="1" type="body"/>
          </p:nvPr>
        </p:nvSpPr>
        <p:spPr>
          <a:xfrm>
            <a:off x="359736" y="1754188"/>
            <a:ext cx="11346712" cy="4445000"/>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64" name="Google Shape;64;p22"/>
          <p:cNvSpPr/>
          <p:nvPr>
            <p:ph idx="12" type="sldNum"/>
          </p:nvPr>
        </p:nvSpPr>
        <p:spPr>
          <a:xfrm>
            <a:off x="10398642" y="6381751"/>
            <a:ext cx="1793358" cy="476249"/>
          </a:xfrm>
          <a:prstGeom prst="pie">
            <a:avLst>
              <a:gd fmla="val 16122448" name="adj1"/>
              <a:gd fmla="val 5400000" name="adj2"/>
            </a:avLst>
          </a:prstGeom>
          <a:solidFill>
            <a:schemeClr val="lt1"/>
          </a:solidFill>
          <a:ln>
            <a:noFill/>
          </a:ln>
        </p:spPr>
        <p:txBody>
          <a:bodyPr anchorCtr="0" anchor="ctr" bIns="45700" lIns="91425" spcFirstLastPara="1" rIns="91425" wrap="square" tIns="45700">
            <a:noAutofit/>
          </a:bodyPr>
          <a:lstStyle>
            <a:lvl1pPr indent="0" lvl="0" marL="0" marR="0" rtl="0" algn="r">
              <a:spcBef>
                <a:spcPts val="0"/>
              </a:spcBef>
              <a:buNone/>
              <a:defRPr sz="1800">
                <a:solidFill>
                  <a:schemeClr val="dk1"/>
                </a:solidFill>
                <a:latin typeface="Arial"/>
                <a:ea typeface="Arial"/>
                <a:cs typeface="Arial"/>
                <a:sym typeface="Arial"/>
              </a:defRPr>
            </a:lvl1pPr>
            <a:lvl2pPr indent="0" lvl="1" marL="0" marR="0" rtl="0" algn="r">
              <a:spcBef>
                <a:spcPts val="0"/>
              </a:spcBef>
              <a:buNone/>
              <a:defRPr sz="1800">
                <a:solidFill>
                  <a:schemeClr val="dk1"/>
                </a:solidFill>
                <a:latin typeface="Arial"/>
                <a:ea typeface="Arial"/>
                <a:cs typeface="Arial"/>
                <a:sym typeface="Arial"/>
              </a:defRPr>
            </a:lvl2pPr>
            <a:lvl3pPr indent="0" lvl="2" marL="0" marR="0" rtl="0" algn="r">
              <a:spcBef>
                <a:spcPts val="0"/>
              </a:spcBef>
              <a:buNone/>
              <a:defRPr sz="1800">
                <a:solidFill>
                  <a:schemeClr val="dk1"/>
                </a:solidFill>
                <a:latin typeface="Arial"/>
                <a:ea typeface="Arial"/>
                <a:cs typeface="Arial"/>
                <a:sym typeface="Arial"/>
              </a:defRPr>
            </a:lvl3pPr>
            <a:lvl4pPr indent="0" lvl="3" marL="0" marR="0" rtl="0" algn="r">
              <a:spcBef>
                <a:spcPts val="0"/>
              </a:spcBef>
              <a:buNone/>
              <a:defRPr sz="1800">
                <a:solidFill>
                  <a:schemeClr val="dk1"/>
                </a:solidFill>
                <a:latin typeface="Arial"/>
                <a:ea typeface="Arial"/>
                <a:cs typeface="Arial"/>
                <a:sym typeface="Arial"/>
              </a:defRPr>
            </a:lvl4pPr>
            <a:lvl5pPr indent="0" lvl="4" marL="0" marR="0" rtl="0" algn="r">
              <a:spcBef>
                <a:spcPts val="0"/>
              </a:spcBef>
              <a:buNone/>
              <a:defRPr sz="1800">
                <a:solidFill>
                  <a:schemeClr val="dk1"/>
                </a:solidFill>
                <a:latin typeface="Arial"/>
                <a:ea typeface="Arial"/>
                <a:cs typeface="Arial"/>
                <a:sym typeface="Arial"/>
              </a:defRPr>
            </a:lvl5pPr>
            <a:lvl6pPr indent="0" lvl="5" marL="0" marR="0" rtl="0" algn="r">
              <a:spcBef>
                <a:spcPts val="0"/>
              </a:spcBef>
              <a:buNone/>
              <a:defRPr sz="1800">
                <a:solidFill>
                  <a:schemeClr val="dk1"/>
                </a:solidFill>
                <a:latin typeface="Arial"/>
                <a:ea typeface="Arial"/>
                <a:cs typeface="Arial"/>
                <a:sym typeface="Arial"/>
              </a:defRPr>
            </a:lvl6pPr>
            <a:lvl7pPr indent="0" lvl="6" marL="0" marR="0" rtl="0" algn="r">
              <a:spcBef>
                <a:spcPts val="0"/>
              </a:spcBef>
              <a:buNone/>
              <a:defRPr sz="1800">
                <a:solidFill>
                  <a:schemeClr val="dk1"/>
                </a:solidFill>
                <a:latin typeface="Arial"/>
                <a:ea typeface="Arial"/>
                <a:cs typeface="Arial"/>
                <a:sym typeface="Arial"/>
              </a:defRPr>
            </a:lvl7pPr>
            <a:lvl8pPr indent="0" lvl="7" marL="0" marR="0" rtl="0" algn="r">
              <a:spcBef>
                <a:spcPts val="0"/>
              </a:spcBef>
              <a:buNone/>
              <a:defRPr sz="1800">
                <a:solidFill>
                  <a:schemeClr val="dk1"/>
                </a:solidFill>
                <a:latin typeface="Arial"/>
                <a:ea typeface="Arial"/>
                <a:cs typeface="Arial"/>
                <a:sym typeface="Arial"/>
              </a:defRPr>
            </a:lvl8pPr>
            <a:lvl9pPr indent="0" lvl="8" marL="0" marR="0" rtl="0" algn="r">
              <a:spcBef>
                <a:spcPts val="0"/>
              </a:spcBef>
              <a:buNone/>
              <a:defRPr sz="18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Custom Layout">
    <p:bg>
      <p:bgPr>
        <a:gradFill>
          <a:gsLst>
            <a:gs pos="0">
              <a:srgbClr val="4BACC6"/>
            </a:gs>
            <a:gs pos="55000">
              <a:srgbClr val="C2E9FB"/>
            </a:gs>
            <a:gs pos="96000">
              <a:schemeClr val="lt1"/>
            </a:gs>
            <a:gs pos="100000">
              <a:schemeClr val="lt1"/>
            </a:gs>
          </a:gsLst>
          <a:path path="circle">
            <a:fillToRect b="100%" r="100%"/>
          </a:path>
          <a:tileRect l="-100%" t="-100%"/>
        </a:gradFill>
      </p:bgPr>
    </p:bg>
    <p:spTree>
      <p:nvGrpSpPr>
        <p:cNvPr id="65" name="Shape 65"/>
        <p:cNvGrpSpPr/>
        <p:nvPr/>
      </p:nvGrpSpPr>
      <p:grpSpPr>
        <a:xfrm>
          <a:off x="0" y="0"/>
          <a:ext cx="0" cy="0"/>
          <a:chOff x="0" y="0"/>
          <a:chExt cx="0" cy="0"/>
        </a:xfrm>
      </p:grpSpPr>
      <p:sp>
        <p:nvSpPr>
          <p:cNvPr id="66" name="Google Shape;66;p23"/>
          <p:cNvSpPr/>
          <p:nvPr/>
        </p:nvSpPr>
        <p:spPr>
          <a:xfrm>
            <a:off x="6812723" y="1804571"/>
            <a:ext cx="4814316" cy="2420656"/>
          </a:xfrm>
          <a:custGeom>
            <a:rect b="b" l="l" r="r" t="t"/>
            <a:pathLst>
              <a:path extrusionOk="0" h="1819901" w="3440883">
                <a:moveTo>
                  <a:pt x="0" y="669031"/>
                </a:moveTo>
                <a:cubicBezTo>
                  <a:pt x="1428750" y="961131"/>
                  <a:pt x="1943100" y="-470794"/>
                  <a:pt x="3057525" y="164206"/>
                </a:cubicBezTo>
                <a:cubicBezTo>
                  <a:pt x="3717925" y="605531"/>
                  <a:pt x="3463637" y="1742006"/>
                  <a:pt x="2762112" y="1819901"/>
                </a:cubicBezTo>
              </a:path>
            </a:pathLst>
          </a:custGeom>
          <a:noFill/>
          <a:ln cap="flat" cmpd="sng" w="63500">
            <a:solidFill>
              <a:schemeClr val="accent2">
                <a:alpha val="69803"/>
              </a:schemeClr>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dk1"/>
              </a:solidFill>
              <a:latin typeface="Arial"/>
              <a:ea typeface="Arial"/>
              <a:cs typeface="Arial"/>
              <a:sym typeface="Arial"/>
            </a:endParaRPr>
          </a:p>
        </p:txBody>
      </p:sp>
      <p:sp>
        <p:nvSpPr>
          <p:cNvPr id="67" name="Google Shape;67;p23"/>
          <p:cNvSpPr/>
          <p:nvPr/>
        </p:nvSpPr>
        <p:spPr>
          <a:xfrm>
            <a:off x="6684461" y="2219267"/>
            <a:ext cx="4659255" cy="1888358"/>
          </a:xfrm>
          <a:custGeom>
            <a:rect b="b" l="l" r="r" t="t"/>
            <a:pathLst>
              <a:path extrusionOk="0" h="1741794" w="3686912">
                <a:moveTo>
                  <a:pt x="0" y="508122"/>
                </a:moveTo>
                <a:cubicBezTo>
                  <a:pt x="1566106" y="1180592"/>
                  <a:pt x="2190595" y="-487953"/>
                  <a:pt x="3305020" y="147047"/>
                </a:cubicBezTo>
                <a:cubicBezTo>
                  <a:pt x="3965420" y="588372"/>
                  <a:pt x="3687090" y="1574815"/>
                  <a:pt x="3093630" y="1741794"/>
                </a:cubicBezTo>
              </a:path>
            </a:pathLst>
          </a:custGeom>
          <a:noFill/>
          <a:ln cap="flat" cmpd="sng" w="25400">
            <a:solidFill>
              <a:srgbClr val="8ED9C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dk1"/>
              </a:solidFill>
              <a:latin typeface="Arial"/>
              <a:ea typeface="Arial"/>
              <a:cs typeface="Arial"/>
              <a:sym typeface="Arial"/>
            </a:endParaRPr>
          </a:p>
        </p:txBody>
      </p:sp>
      <p:sp>
        <p:nvSpPr>
          <p:cNvPr id="68" name="Google Shape;68;p23"/>
          <p:cNvSpPr/>
          <p:nvPr/>
        </p:nvSpPr>
        <p:spPr>
          <a:xfrm>
            <a:off x="6812724" y="1586785"/>
            <a:ext cx="4475986" cy="2041529"/>
          </a:xfrm>
          <a:custGeom>
            <a:rect b="b" l="l" r="r" t="t"/>
            <a:pathLst>
              <a:path extrusionOk="0" h="1753139" w="3365966">
                <a:moveTo>
                  <a:pt x="0" y="833266"/>
                </a:moveTo>
                <a:cubicBezTo>
                  <a:pt x="1599797" y="869782"/>
                  <a:pt x="2153307" y="-499324"/>
                  <a:pt x="3088947" y="198494"/>
                </a:cubicBezTo>
                <a:cubicBezTo>
                  <a:pt x="3618697" y="671228"/>
                  <a:pt x="3299848" y="1510252"/>
                  <a:pt x="2872810" y="1753139"/>
                </a:cubicBezTo>
              </a:path>
            </a:pathLst>
          </a:custGeom>
          <a:noFill/>
          <a:ln cap="flat" cmpd="sng" w="38100">
            <a:solidFill>
              <a:srgbClr val="4EBCF2">
                <a:alpha val="40000"/>
              </a:srgbClr>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dk1"/>
              </a:solidFill>
              <a:latin typeface="Arial"/>
              <a:ea typeface="Arial"/>
              <a:cs typeface="Arial"/>
              <a:sym typeface="Arial"/>
            </a:endParaRPr>
          </a:p>
        </p:txBody>
      </p:sp>
      <p:grpSp>
        <p:nvGrpSpPr>
          <p:cNvPr id="69" name="Google Shape;69;p23"/>
          <p:cNvGrpSpPr/>
          <p:nvPr/>
        </p:nvGrpSpPr>
        <p:grpSpPr>
          <a:xfrm>
            <a:off x="6812724" y="2694208"/>
            <a:ext cx="4723227" cy="2692080"/>
            <a:chOff x="4860032" y="2722140"/>
            <a:chExt cx="4137235" cy="2358084"/>
          </a:xfrm>
        </p:grpSpPr>
        <p:sp>
          <p:nvSpPr>
            <p:cNvPr id="70" name="Google Shape;70;p23"/>
            <p:cNvSpPr/>
            <p:nvPr/>
          </p:nvSpPr>
          <p:spPr>
            <a:xfrm>
              <a:off x="7920367" y="3639486"/>
              <a:ext cx="848907" cy="848907"/>
            </a:xfrm>
            <a:prstGeom prst="ellipse">
              <a:avLst/>
            </a:prstGeom>
            <a:solidFill>
              <a:srgbClr val="BFBFB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71" name="Google Shape;71;p23"/>
            <p:cNvSpPr/>
            <p:nvPr/>
          </p:nvSpPr>
          <p:spPr>
            <a:xfrm>
              <a:off x="7262783" y="3098159"/>
              <a:ext cx="1008112" cy="1008112"/>
            </a:xfrm>
            <a:prstGeom prst="ellipse">
              <a:avLst/>
            </a:prstGeom>
            <a:solidFill>
              <a:srgbClr val="BFBFB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72" name="Google Shape;72;p23"/>
            <p:cNvSpPr/>
            <p:nvPr/>
          </p:nvSpPr>
          <p:spPr>
            <a:xfrm>
              <a:off x="6685384" y="2722140"/>
              <a:ext cx="848907" cy="848907"/>
            </a:xfrm>
            <a:prstGeom prst="ellipse">
              <a:avLst/>
            </a:prstGeom>
            <a:solidFill>
              <a:srgbClr val="BFBFB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73" name="Google Shape;73;p23"/>
            <p:cNvSpPr/>
            <p:nvPr/>
          </p:nvSpPr>
          <p:spPr>
            <a:xfrm>
              <a:off x="6340614" y="3129347"/>
              <a:ext cx="914400" cy="914400"/>
            </a:xfrm>
            <a:prstGeom prst="ellipse">
              <a:avLst/>
            </a:prstGeom>
            <a:solidFill>
              <a:srgbClr val="D8D8D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74" name="Google Shape;74;p23"/>
            <p:cNvSpPr/>
            <p:nvPr/>
          </p:nvSpPr>
          <p:spPr>
            <a:xfrm>
              <a:off x="5443921" y="3146594"/>
              <a:ext cx="606442" cy="606442"/>
            </a:xfrm>
            <a:prstGeom prst="ellipse">
              <a:avLst/>
            </a:prstGeom>
            <a:solidFill>
              <a:srgbClr val="BFBFB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75" name="Google Shape;75;p23"/>
            <p:cNvSpPr/>
            <p:nvPr/>
          </p:nvSpPr>
          <p:spPr>
            <a:xfrm>
              <a:off x="4860032" y="3387080"/>
              <a:ext cx="848907" cy="848907"/>
            </a:xfrm>
            <a:prstGeom prst="ellipse">
              <a:avLst/>
            </a:prstGeom>
            <a:solidFill>
              <a:srgbClr val="D8D8D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76" name="Google Shape;76;p23"/>
            <p:cNvSpPr/>
            <p:nvPr/>
          </p:nvSpPr>
          <p:spPr>
            <a:xfrm>
              <a:off x="5892004" y="2824913"/>
              <a:ext cx="947359" cy="947359"/>
            </a:xfrm>
            <a:prstGeom prst="ellipse">
              <a:avLst/>
            </a:prstGeom>
            <a:solidFill>
              <a:srgbClr val="D8D8D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77" name="Google Shape;77;p23"/>
            <p:cNvSpPr/>
            <p:nvPr/>
          </p:nvSpPr>
          <p:spPr>
            <a:xfrm>
              <a:off x="7041844" y="3498069"/>
              <a:ext cx="606442" cy="606442"/>
            </a:xfrm>
            <a:prstGeom prst="ellipse">
              <a:avLst/>
            </a:prstGeom>
            <a:solidFill>
              <a:srgbClr val="D8D8D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78" name="Google Shape;78;p23"/>
            <p:cNvSpPr/>
            <p:nvPr/>
          </p:nvSpPr>
          <p:spPr>
            <a:xfrm>
              <a:off x="5070929" y="4106271"/>
              <a:ext cx="606442" cy="606442"/>
            </a:xfrm>
            <a:prstGeom prst="ellipse">
              <a:avLst/>
            </a:prstGeom>
            <a:solidFill>
              <a:srgbClr val="D8D8D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79" name="Google Shape;79;p23"/>
            <p:cNvSpPr/>
            <p:nvPr/>
          </p:nvSpPr>
          <p:spPr>
            <a:xfrm>
              <a:off x="5436096" y="3449815"/>
              <a:ext cx="1008112" cy="1008112"/>
            </a:xfrm>
            <a:prstGeom prst="ellipse">
              <a:avLst/>
            </a:prstGeom>
            <a:solidFill>
              <a:srgbClr val="BFBFB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80" name="Google Shape;80;p23"/>
            <p:cNvSpPr/>
            <p:nvPr/>
          </p:nvSpPr>
          <p:spPr>
            <a:xfrm>
              <a:off x="6283711" y="3755572"/>
              <a:ext cx="914400" cy="914400"/>
            </a:xfrm>
            <a:prstGeom prst="ellipse">
              <a:avLst/>
            </a:prstGeom>
            <a:solidFill>
              <a:srgbClr val="BFBFB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81" name="Google Shape;81;p23"/>
            <p:cNvSpPr/>
            <p:nvPr/>
          </p:nvSpPr>
          <p:spPr>
            <a:xfrm>
              <a:off x="6846358" y="3831982"/>
              <a:ext cx="1145423" cy="1145423"/>
            </a:xfrm>
            <a:prstGeom prst="ellipse">
              <a:avLst/>
            </a:prstGeom>
            <a:solidFill>
              <a:srgbClr val="BFBFB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82" name="Google Shape;82;p23"/>
            <p:cNvSpPr/>
            <p:nvPr/>
          </p:nvSpPr>
          <p:spPr>
            <a:xfrm>
              <a:off x="7451578" y="3908925"/>
              <a:ext cx="1008112" cy="1008112"/>
            </a:xfrm>
            <a:prstGeom prst="ellipse">
              <a:avLst/>
            </a:prstGeom>
            <a:solidFill>
              <a:srgbClr val="D8D8D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83" name="Google Shape;83;p23"/>
            <p:cNvSpPr/>
            <p:nvPr/>
          </p:nvSpPr>
          <p:spPr>
            <a:xfrm>
              <a:off x="5619767" y="4034023"/>
              <a:ext cx="1008112" cy="1008112"/>
            </a:xfrm>
            <a:prstGeom prst="ellipse">
              <a:avLst/>
            </a:prstGeom>
            <a:solidFill>
              <a:srgbClr val="D8D8D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84" name="Google Shape;84;p23"/>
            <p:cNvSpPr/>
            <p:nvPr/>
          </p:nvSpPr>
          <p:spPr>
            <a:xfrm>
              <a:off x="8311441" y="4394398"/>
              <a:ext cx="685826" cy="685826"/>
            </a:xfrm>
            <a:prstGeom prst="ellipse">
              <a:avLst/>
            </a:prstGeom>
            <a:solidFill>
              <a:srgbClr val="D8D8D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grpSp>
      <p:sp>
        <p:nvSpPr>
          <p:cNvPr id="85" name="Google Shape;85;p23"/>
          <p:cNvSpPr/>
          <p:nvPr/>
        </p:nvSpPr>
        <p:spPr>
          <a:xfrm>
            <a:off x="8051662" y="2228695"/>
            <a:ext cx="207062" cy="207062"/>
          </a:xfrm>
          <a:prstGeom prst="ellipse">
            <a:avLst/>
          </a:prstGeom>
          <a:solidFill>
            <a:schemeClr val="lt1"/>
          </a:solidFill>
          <a:ln cap="flat" cmpd="sng" w="12700">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86" name="Google Shape;86;p23"/>
          <p:cNvSpPr/>
          <p:nvPr/>
        </p:nvSpPr>
        <p:spPr>
          <a:xfrm>
            <a:off x="9206227" y="1934136"/>
            <a:ext cx="310065" cy="310065"/>
          </a:xfrm>
          <a:prstGeom prst="ellipse">
            <a:avLst/>
          </a:prstGeom>
          <a:solidFill>
            <a:schemeClr val="lt1"/>
          </a:solidFill>
          <a:ln cap="flat" cmpd="sng" w="12700">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87" name="Google Shape;87;p23"/>
          <p:cNvSpPr/>
          <p:nvPr/>
        </p:nvSpPr>
        <p:spPr>
          <a:xfrm>
            <a:off x="11005620" y="2489717"/>
            <a:ext cx="207062" cy="207062"/>
          </a:xfrm>
          <a:prstGeom prst="ellipse">
            <a:avLst/>
          </a:prstGeom>
          <a:solidFill>
            <a:schemeClr val="lt1"/>
          </a:solidFill>
          <a:ln cap="flat" cmpd="sng" w="12700">
            <a:solidFill>
              <a:schemeClr val="accent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88" name="Google Shape;88;p23"/>
          <p:cNvSpPr/>
          <p:nvPr/>
        </p:nvSpPr>
        <p:spPr>
          <a:xfrm>
            <a:off x="7482892" y="2636413"/>
            <a:ext cx="207062" cy="207062"/>
          </a:xfrm>
          <a:prstGeom prst="ellipse">
            <a:avLst/>
          </a:prstGeom>
          <a:solidFill>
            <a:schemeClr val="lt1"/>
          </a:solidFill>
          <a:ln cap="flat" cmpd="sng" w="12700">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89" name="Google Shape;89;p23"/>
          <p:cNvSpPr/>
          <p:nvPr/>
        </p:nvSpPr>
        <p:spPr>
          <a:xfrm>
            <a:off x="10403523" y="1557820"/>
            <a:ext cx="107040" cy="107040"/>
          </a:xfrm>
          <a:prstGeom prst="ellipse">
            <a:avLst/>
          </a:prstGeom>
          <a:solidFill>
            <a:schemeClr val="lt1"/>
          </a:solidFill>
          <a:ln cap="flat" cmpd="sng" w="12700">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90" name="Google Shape;90;p23"/>
          <p:cNvSpPr/>
          <p:nvPr/>
        </p:nvSpPr>
        <p:spPr>
          <a:xfrm>
            <a:off x="8880765" y="2550547"/>
            <a:ext cx="107040" cy="107040"/>
          </a:xfrm>
          <a:prstGeom prst="ellipse">
            <a:avLst/>
          </a:prstGeom>
          <a:solidFill>
            <a:schemeClr val="lt1"/>
          </a:solidFill>
          <a:ln cap="flat" cmpd="sng" w="12700">
            <a:solidFill>
              <a:schemeClr val="accent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91" name="Google Shape;91;p23"/>
          <p:cNvSpPr/>
          <p:nvPr/>
        </p:nvSpPr>
        <p:spPr>
          <a:xfrm>
            <a:off x="11469902" y="3493347"/>
            <a:ext cx="118958" cy="118958"/>
          </a:xfrm>
          <a:prstGeom prst="ellipse">
            <a:avLst/>
          </a:prstGeom>
          <a:solidFill>
            <a:schemeClr val="lt1"/>
          </a:solidFill>
          <a:ln cap="flat" cmpd="sng" w="12700">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92" name="Google Shape;92;p23"/>
          <p:cNvSpPr/>
          <p:nvPr/>
        </p:nvSpPr>
        <p:spPr>
          <a:xfrm>
            <a:off x="10821314" y="3344911"/>
            <a:ext cx="150774" cy="150774"/>
          </a:xfrm>
          <a:prstGeom prst="ellipse">
            <a:avLst/>
          </a:prstGeom>
          <a:solidFill>
            <a:schemeClr val="lt1"/>
          </a:solidFill>
          <a:ln cap="flat" cmpd="sng" w="12700">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93" name="Google Shape;93;p23"/>
          <p:cNvSpPr/>
          <p:nvPr/>
        </p:nvSpPr>
        <p:spPr>
          <a:xfrm rot="1269389">
            <a:off x="4941876" y="1887746"/>
            <a:ext cx="3057697" cy="969496"/>
          </a:xfrm>
          <a:custGeom>
            <a:rect b="b" l="l" r="r" t="t"/>
            <a:pathLst>
              <a:path extrusionOk="0" h="1798781" w="5673186">
                <a:moveTo>
                  <a:pt x="3911419" y="1189863"/>
                </a:moveTo>
                <a:cubicBezTo>
                  <a:pt x="3903918" y="1190459"/>
                  <a:pt x="3895822" y="1191649"/>
                  <a:pt x="3885344" y="1191649"/>
                </a:cubicBezTo>
                <a:cubicBezTo>
                  <a:pt x="3837719" y="1195459"/>
                  <a:pt x="3789141" y="1192602"/>
                  <a:pt x="3742469" y="1195459"/>
                </a:cubicBezTo>
                <a:cubicBezTo>
                  <a:pt x="3705321" y="1197364"/>
                  <a:pt x="3671031" y="1197364"/>
                  <a:pt x="3634836" y="1200222"/>
                </a:cubicBezTo>
                <a:cubicBezTo>
                  <a:pt x="3628169" y="1200222"/>
                  <a:pt x="3615786" y="1224987"/>
                  <a:pt x="3616739" y="1236417"/>
                </a:cubicBezTo>
                <a:cubicBezTo>
                  <a:pt x="3616739" y="1247847"/>
                  <a:pt x="3628169" y="1244037"/>
                  <a:pt x="3634836" y="1244037"/>
                </a:cubicBezTo>
                <a:cubicBezTo>
                  <a:pt x="3650076" y="1244989"/>
                  <a:pt x="3682461" y="1243084"/>
                  <a:pt x="3682461" y="1242131"/>
                </a:cubicBezTo>
                <a:cubicBezTo>
                  <a:pt x="3760566" y="1238322"/>
                  <a:pt x="3834861" y="1240227"/>
                  <a:pt x="3912966" y="1236417"/>
                </a:cubicBezTo>
                <a:cubicBezTo>
                  <a:pt x="3918681" y="1236417"/>
                  <a:pt x="3935826" y="1238322"/>
                  <a:pt x="3941541" y="1237369"/>
                </a:cubicBezTo>
                <a:cubicBezTo>
                  <a:pt x="3945351" y="1237369"/>
                  <a:pt x="3941541" y="1208794"/>
                  <a:pt x="3942494" y="1204032"/>
                </a:cubicBezTo>
                <a:cubicBezTo>
                  <a:pt x="3943446" y="1199269"/>
                  <a:pt x="3936779" y="1192602"/>
                  <a:pt x="3933921" y="1191649"/>
                </a:cubicBezTo>
                <a:cubicBezTo>
                  <a:pt x="3925825" y="1189268"/>
                  <a:pt x="3918920" y="1189268"/>
                  <a:pt x="3911419" y="1189863"/>
                </a:cubicBezTo>
                <a:close/>
                <a:moveTo>
                  <a:pt x="3725131" y="175"/>
                </a:moveTo>
                <a:cubicBezTo>
                  <a:pt x="3733896" y="-345"/>
                  <a:pt x="3743183" y="309"/>
                  <a:pt x="3752946" y="1976"/>
                </a:cubicBezTo>
                <a:cubicBezTo>
                  <a:pt x="3781521" y="6739"/>
                  <a:pt x="3811049" y="10549"/>
                  <a:pt x="3840576" y="17216"/>
                </a:cubicBezTo>
                <a:cubicBezTo>
                  <a:pt x="3853911" y="20074"/>
                  <a:pt x="3856769" y="25789"/>
                  <a:pt x="3852959" y="39124"/>
                </a:cubicBezTo>
                <a:cubicBezTo>
                  <a:pt x="3830099" y="117229"/>
                  <a:pt x="3806286" y="194381"/>
                  <a:pt x="3782474" y="271534"/>
                </a:cubicBezTo>
                <a:cubicBezTo>
                  <a:pt x="3753899" y="361069"/>
                  <a:pt x="3730086" y="395359"/>
                  <a:pt x="3703416" y="484894"/>
                </a:cubicBezTo>
                <a:cubicBezTo>
                  <a:pt x="3645314" y="682061"/>
                  <a:pt x="3585306" y="878276"/>
                  <a:pt x="3527204" y="1075444"/>
                </a:cubicBezTo>
                <a:cubicBezTo>
                  <a:pt x="3518631" y="1104972"/>
                  <a:pt x="3518631" y="1105924"/>
                  <a:pt x="3549111" y="1104972"/>
                </a:cubicBezTo>
                <a:cubicBezTo>
                  <a:pt x="3975831" y="1096399"/>
                  <a:pt x="4401599" y="1080207"/>
                  <a:pt x="4827366" y="1055442"/>
                </a:cubicBezTo>
                <a:cubicBezTo>
                  <a:pt x="5031201" y="1043059"/>
                  <a:pt x="5111211" y="1031629"/>
                  <a:pt x="5314094" y="1014484"/>
                </a:cubicBezTo>
                <a:cubicBezTo>
                  <a:pt x="5364576" y="1009722"/>
                  <a:pt x="5414107" y="1011626"/>
                  <a:pt x="5463636" y="1020199"/>
                </a:cubicBezTo>
                <a:cubicBezTo>
                  <a:pt x="5494116" y="1024961"/>
                  <a:pt x="5523644" y="1031629"/>
                  <a:pt x="5554124" y="1037344"/>
                </a:cubicBezTo>
                <a:cubicBezTo>
                  <a:pt x="5597939" y="1044012"/>
                  <a:pt x="5625561" y="1048774"/>
                  <a:pt x="5673186" y="1062109"/>
                </a:cubicBezTo>
                <a:cubicBezTo>
                  <a:pt x="5616036" y="1064967"/>
                  <a:pt x="5541741" y="1052584"/>
                  <a:pt x="5517929" y="1057347"/>
                </a:cubicBezTo>
                <a:cubicBezTo>
                  <a:pt x="5364576" y="1077349"/>
                  <a:pt x="5334096" y="1097352"/>
                  <a:pt x="5180744" y="1117354"/>
                </a:cubicBezTo>
                <a:lnTo>
                  <a:pt x="4631151" y="1188792"/>
                </a:lnTo>
                <a:cubicBezTo>
                  <a:pt x="4594004" y="1194507"/>
                  <a:pt x="4567334" y="1199269"/>
                  <a:pt x="4523519" y="1204984"/>
                </a:cubicBezTo>
                <a:cubicBezTo>
                  <a:pt x="4529234" y="1214509"/>
                  <a:pt x="4535901" y="1230702"/>
                  <a:pt x="4541616" y="1230702"/>
                </a:cubicBezTo>
                <a:cubicBezTo>
                  <a:pt x="4618769" y="1232606"/>
                  <a:pt x="4657821" y="1228797"/>
                  <a:pt x="4734974" y="1224987"/>
                </a:cubicBezTo>
                <a:cubicBezTo>
                  <a:pt x="4759739" y="1223081"/>
                  <a:pt x="4784504" y="1223081"/>
                  <a:pt x="4813079" y="1231654"/>
                </a:cubicBezTo>
                <a:cubicBezTo>
                  <a:pt x="4800696" y="1240227"/>
                  <a:pt x="4791171" y="1240227"/>
                  <a:pt x="4781646" y="1240227"/>
                </a:cubicBezTo>
                <a:cubicBezTo>
                  <a:pt x="4670204" y="1245942"/>
                  <a:pt x="4596861" y="1264039"/>
                  <a:pt x="4484466" y="1265944"/>
                </a:cubicBezTo>
                <a:cubicBezTo>
                  <a:pt x="4470179" y="1265944"/>
                  <a:pt x="4457796" y="1268802"/>
                  <a:pt x="4449224" y="1282137"/>
                </a:cubicBezTo>
                <a:cubicBezTo>
                  <a:pt x="4446366" y="1285947"/>
                  <a:pt x="4442556" y="1289756"/>
                  <a:pt x="4438746" y="1291662"/>
                </a:cubicBezTo>
                <a:cubicBezTo>
                  <a:pt x="4414934" y="1305949"/>
                  <a:pt x="4403504" y="1359289"/>
                  <a:pt x="4415886" y="1384054"/>
                </a:cubicBezTo>
                <a:cubicBezTo>
                  <a:pt x="4422554" y="1396437"/>
                  <a:pt x="4440651" y="1405009"/>
                  <a:pt x="4437794" y="1417392"/>
                </a:cubicBezTo>
                <a:cubicBezTo>
                  <a:pt x="4433984" y="1430727"/>
                  <a:pt x="4412076" y="1422154"/>
                  <a:pt x="4402551" y="1430727"/>
                </a:cubicBezTo>
                <a:cubicBezTo>
                  <a:pt x="4359689" y="1468827"/>
                  <a:pt x="4312064" y="1451681"/>
                  <a:pt x="4265391" y="1441204"/>
                </a:cubicBezTo>
                <a:cubicBezTo>
                  <a:pt x="4243484" y="1436442"/>
                  <a:pt x="4222529" y="1433584"/>
                  <a:pt x="4201574" y="1445014"/>
                </a:cubicBezTo>
                <a:cubicBezTo>
                  <a:pt x="4193001" y="1449777"/>
                  <a:pt x="4182524" y="1450729"/>
                  <a:pt x="4172999" y="1449777"/>
                </a:cubicBezTo>
                <a:cubicBezTo>
                  <a:pt x="4123469" y="1444062"/>
                  <a:pt x="4072986" y="1439299"/>
                  <a:pt x="4025361" y="1421202"/>
                </a:cubicBezTo>
                <a:cubicBezTo>
                  <a:pt x="3996786" y="1409772"/>
                  <a:pt x="3981546" y="1345954"/>
                  <a:pt x="3965354" y="1319284"/>
                </a:cubicBezTo>
                <a:cubicBezTo>
                  <a:pt x="3959639" y="1310712"/>
                  <a:pt x="3953924" y="1308806"/>
                  <a:pt x="3944399" y="1309759"/>
                </a:cubicBezTo>
                <a:cubicBezTo>
                  <a:pt x="3848196" y="1319284"/>
                  <a:pt x="3712941" y="1328809"/>
                  <a:pt x="3616739" y="1338334"/>
                </a:cubicBezTo>
                <a:cubicBezTo>
                  <a:pt x="3599594" y="1339287"/>
                  <a:pt x="3591021" y="1349764"/>
                  <a:pt x="3585306" y="1364052"/>
                </a:cubicBezTo>
                <a:cubicBezTo>
                  <a:pt x="3578639" y="1379292"/>
                  <a:pt x="3572924" y="1393579"/>
                  <a:pt x="3563399" y="1406914"/>
                </a:cubicBezTo>
                <a:cubicBezTo>
                  <a:pt x="3540539" y="1439299"/>
                  <a:pt x="3510059" y="1434537"/>
                  <a:pt x="3471006" y="1439299"/>
                </a:cubicBezTo>
                <a:cubicBezTo>
                  <a:pt x="3352896" y="1454539"/>
                  <a:pt x="3271934" y="1474542"/>
                  <a:pt x="3153824" y="1492639"/>
                </a:cubicBezTo>
                <a:cubicBezTo>
                  <a:pt x="3007139" y="1515499"/>
                  <a:pt x="2860454" y="1557409"/>
                  <a:pt x="2712816" y="1567887"/>
                </a:cubicBezTo>
                <a:cubicBezTo>
                  <a:pt x="2696624" y="1568839"/>
                  <a:pt x="2689956" y="1572649"/>
                  <a:pt x="2689004" y="1589794"/>
                </a:cubicBezTo>
                <a:cubicBezTo>
                  <a:pt x="2688051" y="1611702"/>
                  <a:pt x="2686146" y="1611702"/>
                  <a:pt x="2661381" y="1645039"/>
                </a:cubicBezTo>
                <a:cubicBezTo>
                  <a:pt x="2664239" y="1648849"/>
                  <a:pt x="2668049" y="1646944"/>
                  <a:pt x="2671859" y="1646944"/>
                </a:cubicBezTo>
                <a:cubicBezTo>
                  <a:pt x="2691861" y="1644087"/>
                  <a:pt x="2710911" y="1663137"/>
                  <a:pt x="2720436" y="1687902"/>
                </a:cubicBezTo>
                <a:cubicBezTo>
                  <a:pt x="2730914" y="1713619"/>
                  <a:pt x="2727104" y="1751719"/>
                  <a:pt x="2709959" y="1765054"/>
                </a:cubicBezTo>
                <a:cubicBezTo>
                  <a:pt x="2695671" y="1775531"/>
                  <a:pt x="2681384" y="1784104"/>
                  <a:pt x="2668049" y="1772674"/>
                </a:cubicBezTo>
                <a:cubicBezTo>
                  <a:pt x="2664239" y="1768864"/>
                  <a:pt x="2661381" y="1764102"/>
                  <a:pt x="2657571" y="1760292"/>
                </a:cubicBezTo>
                <a:cubicBezTo>
                  <a:pt x="2640426" y="1741242"/>
                  <a:pt x="2634711" y="1750767"/>
                  <a:pt x="2622329" y="1772674"/>
                </a:cubicBezTo>
                <a:cubicBezTo>
                  <a:pt x="2614709" y="1786962"/>
                  <a:pt x="2604231" y="1774579"/>
                  <a:pt x="2587086" y="1770769"/>
                </a:cubicBezTo>
                <a:cubicBezTo>
                  <a:pt x="2575656" y="1767912"/>
                  <a:pt x="2565179" y="1769817"/>
                  <a:pt x="2555654" y="1778389"/>
                </a:cubicBezTo>
                <a:cubicBezTo>
                  <a:pt x="2541366" y="1791724"/>
                  <a:pt x="2527079" y="1806964"/>
                  <a:pt x="2513744" y="1793629"/>
                </a:cubicBezTo>
                <a:cubicBezTo>
                  <a:pt x="2508981" y="1788867"/>
                  <a:pt x="2505171" y="1783152"/>
                  <a:pt x="2500409" y="1778389"/>
                </a:cubicBezTo>
                <a:cubicBezTo>
                  <a:pt x="2485169" y="1762197"/>
                  <a:pt x="2479454" y="1763149"/>
                  <a:pt x="2469929" y="1783152"/>
                </a:cubicBezTo>
                <a:cubicBezTo>
                  <a:pt x="2464214" y="1795534"/>
                  <a:pt x="2456594" y="1796487"/>
                  <a:pt x="2441354" y="1796487"/>
                </a:cubicBezTo>
                <a:cubicBezTo>
                  <a:pt x="2426114" y="1796487"/>
                  <a:pt x="2415636" y="1787914"/>
                  <a:pt x="2410874" y="1775531"/>
                </a:cubicBezTo>
                <a:cubicBezTo>
                  <a:pt x="2403254" y="1756481"/>
                  <a:pt x="2392776" y="1760292"/>
                  <a:pt x="2372774" y="1764102"/>
                </a:cubicBezTo>
                <a:cubicBezTo>
                  <a:pt x="2357534" y="1766959"/>
                  <a:pt x="2347056" y="1757434"/>
                  <a:pt x="2341341" y="1743147"/>
                </a:cubicBezTo>
                <a:cubicBezTo>
                  <a:pt x="2330864" y="1718381"/>
                  <a:pt x="2333721" y="1665042"/>
                  <a:pt x="2344199" y="1641229"/>
                </a:cubicBezTo>
                <a:cubicBezTo>
                  <a:pt x="2349914" y="1627894"/>
                  <a:pt x="2362296" y="1623131"/>
                  <a:pt x="2376584" y="1624084"/>
                </a:cubicBezTo>
                <a:cubicBezTo>
                  <a:pt x="2391824" y="1625037"/>
                  <a:pt x="2401349" y="1624084"/>
                  <a:pt x="2407064" y="1638372"/>
                </a:cubicBezTo>
                <a:cubicBezTo>
                  <a:pt x="2409921" y="1645039"/>
                  <a:pt x="2408016" y="1654564"/>
                  <a:pt x="2419446" y="1654564"/>
                </a:cubicBezTo>
                <a:cubicBezTo>
                  <a:pt x="2430876" y="1654564"/>
                  <a:pt x="2433734" y="1645992"/>
                  <a:pt x="2436591" y="1638372"/>
                </a:cubicBezTo>
                <a:cubicBezTo>
                  <a:pt x="2443259" y="1622179"/>
                  <a:pt x="2442306" y="1605034"/>
                  <a:pt x="2442306" y="1586937"/>
                </a:cubicBezTo>
                <a:cubicBezTo>
                  <a:pt x="2442306" y="1554552"/>
                  <a:pt x="2422304" y="1561219"/>
                  <a:pt x="2406111" y="1555504"/>
                </a:cubicBezTo>
                <a:cubicBezTo>
                  <a:pt x="2398491" y="1552647"/>
                  <a:pt x="2390871" y="1548837"/>
                  <a:pt x="2383251" y="1545027"/>
                </a:cubicBezTo>
                <a:cubicBezTo>
                  <a:pt x="2364201" y="1534549"/>
                  <a:pt x="2354676" y="1538359"/>
                  <a:pt x="2348961" y="1558362"/>
                </a:cubicBezTo>
                <a:cubicBezTo>
                  <a:pt x="2342294" y="1579317"/>
                  <a:pt x="2336579" y="1601224"/>
                  <a:pt x="2330864" y="1622179"/>
                </a:cubicBezTo>
                <a:cubicBezTo>
                  <a:pt x="2328006" y="1633609"/>
                  <a:pt x="2322291" y="1638372"/>
                  <a:pt x="2309909" y="1638372"/>
                </a:cubicBezTo>
                <a:cubicBezTo>
                  <a:pt x="2283239" y="1639324"/>
                  <a:pt x="2261331" y="1636467"/>
                  <a:pt x="2239424" y="1615512"/>
                </a:cubicBezTo>
                <a:cubicBezTo>
                  <a:pt x="2227041" y="1603129"/>
                  <a:pt x="2201324" y="1605034"/>
                  <a:pt x="2181321" y="1600272"/>
                </a:cubicBezTo>
                <a:cubicBezTo>
                  <a:pt x="2178464" y="1599319"/>
                  <a:pt x="2172749" y="1602177"/>
                  <a:pt x="2174654" y="1604081"/>
                </a:cubicBezTo>
                <a:cubicBezTo>
                  <a:pt x="2187036" y="1619322"/>
                  <a:pt x="2167986" y="1627894"/>
                  <a:pt x="2166081" y="1640277"/>
                </a:cubicBezTo>
                <a:cubicBezTo>
                  <a:pt x="2163224" y="1651706"/>
                  <a:pt x="2164176" y="1656469"/>
                  <a:pt x="2178464" y="1655517"/>
                </a:cubicBezTo>
                <a:cubicBezTo>
                  <a:pt x="2208944" y="1652659"/>
                  <a:pt x="2217516" y="1659327"/>
                  <a:pt x="2226089" y="1685044"/>
                </a:cubicBezTo>
                <a:cubicBezTo>
                  <a:pt x="2235614" y="1715524"/>
                  <a:pt x="2227994" y="1751719"/>
                  <a:pt x="2208944" y="1763149"/>
                </a:cubicBezTo>
                <a:cubicBezTo>
                  <a:pt x="2194656" y="1771722"/>
                  <a:pt x="2180369" y="1768864"/>
                  <a:pt x="2168939" y="1757434"/>
                </a:cubicBezTo>
                <a:cubicBezTo>
                  <a:pt x="2164176" y="1752672"/>
                  <a:pt x="2160366" y="1746004"/>
                  <a:pt x="2155604" y="1741242"/>
                </a:cubicBezTo>
                <a:cubicBezTo>
                  <a:pt x="2143221" y="1727906"/>
                  <a:pt x="2131791" y="1726954"/>
                  <a:pt x="2123219" y="1744099"/>
                </a:cubicBezTo>
                <a:cubicBezTo>
                  <a:pt x="2115599" y="1758387"/>
                  <a:pt x="2105121" y="1768864"/>
                  <a:pt x="2087024" y="1766959"/>
                </a:cubicBezTo>
                <a:cubicBezTo>
                  <a:pt x="2067974" y="1765054"/>
                  <a:pt x="2061306" y="1751719"/>
                  <a:pt x="2057496" y="1736479"/>
                </a:cubicBezTo>
                <a:cubicBezTo>
                  <a:pt x="2054639" y="1724097"/>
                  <a:pt x="2049876" y="1722192"/>
                  <a:pt x="2038446" y="1725049"/>
                </a:cubicBezTo>
                <a:cubicBezTo>
                  <a:pt x="2011776" y="1729812"/>
                  <a:pt x="2000346" y="1722192"/>
                  <a:pt x="1994631" y="1695522"/>
                </a:cubicBezTo>
                <a:cubicBezTo>
                  <a:pt x="1990821" y="1678377"/>
                  <a:pt x="1990821" y="1661231"/>
                  <a:pt x="1993679" y="1645039"/>
                </a:cubicBezTo>
                <a:cubicBezTo>
                  <a:pt x="1997489" y="1627894"/>
                  <a:pt x="2007966" y="1615512"/>
                  <a:pt x="2026064" y="1614559"/>
                </a:cubicBezTo>
                <a:cubicBezTo>
                  <a:pt x="2043209" y="1613606"/>
                  <a:pt x="2054639" y="1623131"/>
                  <a:pt x="2060354" y="1639324"/>
                </a:cubicBezTo>
                <a:cubicBezTo>
                  <a:pt x="2062259" y="1645992"/>
                  <a:pt x="2061306" y="1656469"/>
                  <a:pt x="2072736" y="1655517"/>
                </a:cubicBezTo>
                <a:cubicBezTo>
                  <a:pt x="2082261" y="1655517"/>
                  <a:pt x="2089881" y="1650754"/>
                  <a:pt x="2093691" y="1641229"/>
                </a:cubicBezTo>
                <a:cubicBezTo>
                  <a:pt x="2095596" y="1635514"/>
                  <a:pt x="2098454" y="1630752"/>
                  <a:pt x="2099406" y="1625989"/>
                </a:cubicBezTo>
                <a:cubicBezTo>
                  <a:pt x="2105121" y="1597414"/>
                  <a:pt x="2089881" y="1568839"/>
                  <a:pt x="2101311" y="1539312"/>
                </a:cubicBezTo>
                <a:cubicBezTo>
                  <a:pt x="2098454" y="1538359"/>
                  <a:pt x="2096549" y="1538359"/>
                  <a:pt x="2093691" y="1538359"/>
                </a:cubicBezTo>
                <a:cubicBezTo>
                  <a:pt x="2087024" y="1557409"/>
                  <a:pt x="2079404" y="1575506"/>
                  <a:pt x="2072736" y="1594556"/>
                </a:cubicBezTo>
                <a:cubicBezTo>
                  <a:pt x="2068926" y="1606939"/>
                  <a:pt x="2062259" y="1609797"/>
                  <a:pt x="2049876" y="1606939"/>
                </a:cubicBezTo>
                <a:cubicBezTo>
                  <a:pt x="2012729" y="1599319"/>
                  <a:pt x="1978439" y="1583127"/>
                  <a:pt x="1942244" y="1573602"/>
                </a:cubicBezTo>
                <a:cubicBezTo>
                  <a:pt x="1935576" y="1571697"/>
                  <a:pt x="1928909" y="1567887"/>
                  <a:pt x="1926051" y="1561219"/>
                </a:cubicBezTo>
                <a:cubicBezTo>
                  <a:pt x="1915574" y="1538359"/>
                  <a:pt x="1895571" y="1529787"/>
                  <a:pt x="1874616" y="1522167"/>
                </a:cubicBezTo>
                <a:cubicBezTo>
                  <a:pt x="1846041" y="1511689"/>
                  <a:pt x="1840326" y="1495497"/>
                  <a:pt x="1852709" y="1466922"/>
                </a:cubicBezTo>
                <a:cubicBezTo>
                  <a:pt x="1871759" y="1424059"/>
                  <a:pt x="1846359" y="1426123"/>
                  <a:pt x="1826039" y="1415487"/>
                </a:cubicBezTo>
                <a:cubicBezTo>
                  <a:pt x="1805719" y="1404851"/>
                  <a:pt x="1752538" y="1397230"/>
                  <a:pt x="1730789" y="1403104"/>
                </a:cubicBezTo>
                <a:cubicBezTo>
                  <a:pt x="1696499" y="1385006"/>
                  <a:pt x="1702214" y="1407867"/>
                  <a:pt x="1695546" y="1450729"/>
                </a:cubicBezTo>
                <a:cubicBezTo>
                  <a:pt x="1695546" y="1454539"/>
                  <a:pt x="1694118" y="1460255"/>
                  <a:pt x="1694594" y="1474542"/>
                </a:cubicBezTo>
                <a:cubicBezTo>
                  <a:pt x="1695070" y="1488829"/>
                  <a:pt x="1696023" y="1516610"/>
                  <a:pt x="1698404" y="1536454"/>
                </a:cubicBezTo>
                <a:cubicBezTo>
                  <a:pt x="1709834" y="1554552"/>
                  <a:pt x="1710786" y="1573602"/>
                  <a:pt x="1708881" y="1593604"/>
                </a:cubicBezTo>
                <a:cubicBezTo>
                  <a:pt x="1707929" y="1590747"/>
                  <a:pt x="1704119" y="1589794"/>
                  <a:pt x="1697451" y="1592652"/>
                </a:cubicBezTo>
                <a:cubicBezTo>
                  <a:pt x="1692689" y="1594556"/>
                  <a:pt x="1688879" y="1596462"/>
                  <a:pt x="1687926" y="1601224"/>
                </a:cubicBezTo>
                <a:cubicBezTo>
                  <a:pt x="1691736" y="1607892"/>
                  <a:pt x="1697451" y="1605987"/>
                  <a:pt x="1702214" y="1605987"/>
                </a:cubicBezTo>
                <a:cubicBezTo>
                  <a:pt x="1733646" y="1607892"/>
                  <a:pt x="1745076" y="1619322"/>
                  <a:pt x="1743171" y="1650754"/>
                </a:cubicBezTo>
                <a:cubicBezTo>
                  <a:pt x="1742219" y="1669804"/>
                  <a:pt x="1740314" y="1688854"/>
                  <a:pt x="1726979" y="1704094"/>
                </a:cubicBezTo>
                <a:cubicBezTo>
                  <a:pt x="1709834" y="1724097"/>
                  <a:pt x="1690784" y="1723144"/>
                  <a:pt x="1676496" y="1701237"/>
                </a:cubicBezTo>
                <a:cubicBezTo>
                  <a:pt x="1672686" y="1695522"/>
                  <a:pt x="1669829" y="1687902"/>
                  <a:pt x="1665066" y="1682187"/>
                </a:cubicBezTo>
                <a:cubicBezTo>
                  <a:pt x="1654589" y="1671709"/>
                  <a:pt x="1644111" y="1663137"/>
                  <a:pt x="1633634" y="1683139"/>
                </a:cubicBezTo>
                <a:cubicBezTo>
                  <a:pt x="1626014" y="1698379"/>
                  <a:pt x="1614584" y="1703142"/>
                  <a:pt x="1597439" y="1699331"/>
                </a:cubicBezTo>
                <a:cubicBezTo>
                  <a:pt x="1580294" y="1695522"/>
                  <a:pt x="1576484" y="1684092"/>
                  <a:pt x="1573626" y="1669804"/>
                </a:cubicBezTo>
                <a:cubicBezTo>
                  <a:pt x="1566006" y="1633609"/>
                  <a:pt x="1559339" y="1654564"/>
                  <a:pt x="1592676" y="1636467"/>
                </a:cubicBezTo>
                <a:cubicBezTo>
                  <a:pt x="1598391" y="1633609"/>
                  <a:pt x="1598391" y="1633609"/>
                  <a:pt x="1599344" y="1620274"/>
                </a:cubicBezTo>
                <a:cubicBezTo>
                  <a:pt x="1563149" y="1631704"/>
                  <a:pt x="1551719" y="1628847"/>
                  <a:pt x="1543146" y="1605034"/>
                </a:cubicBezTo>
                <a:cubicBezTo>
                  <a:pt x="1531716" y="1573602"/>
                  <a:pt x="1545051" y="1526929"/>
                  <a:pt x="1568864" y="1517404"/>
                </a:cubicBezTo>
                <a:cubicBezTo>
                  <a:pt x="1584104" y="1510737"/>
                  <a:pt x="1602201" y="1518356"/>
                  <a:pt x="1609821" y="1535502"/>
                </a:cubicBezTo>
                <a:cubicBezTo>
                  <a:pt x="1612679" y="1542169"/>
                  <a:pt x="1614584" y="1548837"/>
                  <a:pt x="1615536" y="1555504"/>
                </a:cubicBezTo>
                <a:cubicBezTo>
                  <a:pt x="1617441" y="1563124"/>
                  <a:pt x="1623156" y="1565029"/>
                  <a:pt x="1628871" y="1565981"/>
                </a:cubicBezTo>
                <a:cubicBezTo>
                  <a:pt x="1637444" y="1566934"/>
                  <a:pt x="1639349" y="1560267"/>
                  <a:pt x="1640301" y="1554552"/>
                </a:cubicBezTo>
                <a:cubicBezTo>
                  <a:pt x="1642206" y="1541217"/>
                  <a:pt x="1644111" y="1526929"/>
                  <a:pt x="1645064" y="1513594"/>
                </a:cubicBezTo>
                <a:cubicBezTo>
                  <a:pt x="1646969" y="1486924"/>
                  <a:pt x="1627919" y="1464064"/>
                  <a:pt x="1625061" y="1436442"/>
                </a:cubicBezTo>
                <a:cubicBezTo>
                  <a:pt x="1624109" y="1430727"/>
                  <a:pt x="1626014" y="1377387"/>
                  <a:pt x="1619346" y="1374529"/>
                </a:cubicBezTo>
                <a:lnTo>
                  <a:pt x="1560291" y="1371672"/>
                </a:lnTo>
                <a:cubicBezTo>
                  <a:pt x="1527906" y="1365956"/>
                  <a:pt x="1494569" y="1361194"/>
                  <a:pt x="1461231" y="1354527"/>
                </a:cubicBezTo>
                <a:cubicBezTo>
                  <a:pt x="1432656" y="1348812"/>
                  <a:pt x="1424084" y="1360242"/>
                  <a:pt x="1400271" y="1341192"/>
                </a:cubicBezTo>
                <a:cubicBezTo>
                  <a:pt x="1395509" y="1337381"/>
                  <a:pt x="1388841" y="1330714"/>
                  <a:pt x="1382174" y="1335477"/>
                </a:cubicBezTo>
                <a:cubicBezTo>
                  <a:pt x="1375506" y="1340239"/>
                  <a:pt x="1379316" y="1347859"/>
                  <a:pt x="1380269" y="1354527"/>
                </a:cubicBezTo>
                <a:cubicBezTo>
                  <a:pt x="1381221" y="1367862"/>
                  <a:pt x="1381221" y="1380244"/>
                  <a:pt x="1376459" y="1392627"/>
                </a:cubicBezTo>
                <a:cubicBezTo>
                  <a:pt x="1371696" y="1404056"/>
                  <a:pt x="1350741" y="1400247"/>
                  <a:pt x="1331691" y="1401199"/>
                </a:cubicBezTo>
                <a:cubicBezTo>
                  <a:pt x="1312641" y="1403104"/>
                  <a:pt x="1300259" y="1397389"/>
                  <a:pt x="1293591" y="1379292"/>
                </a:cubicBezTo>
                <a:cubicBezTo>
                  <a:pt x="1291686" y="1375481"/>
                  <a:pt x="1288829" y="1372624"/>
                  <a:pt x="1285971" y="1367862"/>
                </a:cubicBezTo>
                <a:cubicBezTo>
                  <a:pt x="1284066" y="1371672"/>
                  <a:pt x="1282161" y="1372624"/>
                  <a:pt x="1281209" y="1374529"/>
                </a:cubicBezTo>
                <a:cubicBezTo>
                  <a:pt x="1272636" y="1393579"/>
                  <a:pt x="1261206" y="1408819"/>
                  <a:pt x="1237394" y="1402152"/>
                </a:cubicBezTo>
                <a:cubicBezTo>
                  <a:pt x="1215486" y="1396437"/>
                  <a:pt x="1184054" y="1377387"/>
                  <a:pt x="1182149" y="1358337"/>
                </a:cubicBezTo>
                <a:cubicBezTo>
                  <a:pt x="1180244" y="1340239"/>
                  <a:pt x="1183101" y="1322142"/>
                  <a:pt x="1190721" y="1304997"/>
                </a:cubicBezTo>
                <a:cubicBezTo>
                  <a:pt x="1195484" y="1294519"/>
                  <a:pt x="1220249" y="1291662"/>
                  <a:pt x="1210724" y="1289756"/>
                </a:cubicBezTo>
                <a:cubicBezTo>
                  <a:pt x="1174529" y="1284042"/>
                  <a:pt x="1128809" y="1267849"/>
                  <a:pt x="1092614" y="1261181"/>
                </a:cubicBezTo>
                <a:cubicBezTo>
                  <a:pt x="1082136" y="1259277"/>
                  <a:pt x="1072611" y="1261181"/>
                  <a:pt x="1064039" y="1266897"/>
                </a:cubicBezTo>
                <a:cubicBezTo>
                  <a:pt x="1042131" y="1281184"/>
                  <a:pt x="1029749" y="1307854"/>
                  <a:pt x="1003079" y="1313569"/>
                </a:cubicBezTo>
                <a:cubicBezTo>
                  <a:pt x="996411" y="1314522"/>
                  <a:pt x="995459" y="1318331"/>
                  <a:pt x="997364" y="1324999"/>
                </a:cubicBezTo>
                <a:cubicBezTo>
                  <a:pt x="1000221" y="1333572"/>
                  <a:pt x="1002126" y="1343097"/>
                  <a:pt x="1003079" y="1351669"/>
                </a:cubicBezTo>
                <a:cubicBezTo>
                  <a:pt x="1007841" y="1387864"/>
                  <a:pt x="984029" y="1416439"/>
                  <a:pt x="947834" y="1421202"/>
                </a:cubicBezTo>
                <a:lnTo>
                  <a:pt x="943071" y="1421202"/>
                </a:lnTo>
                <a:cubicBezTo>
                  <a:pt x="878301" y="1406914"/>
                  <a:pt x="810674" y="1417392"/>
                  <a:pt x="745904" y="1403104"/>
                </a:cubicBezTo>
                <a:cubicBezTo>
                  <a:pt x="717329" y="1396437"/>
                  <a:pt x="662084" y="1404056"/>
                  <a:pt x="636366" y="1389769"/>
                </a:cubicBezTo>
                <a:cubicBezTo>
                  <a:pt x="584931" y="1361194"/>
                  <a:pt x="593504" y="1297377"/>
                  <a:pt x="600171" y="1240227"/>
                </a:cubicBezTo>
                <a:cubicBezTo>
                  <a:pt x="601124" y="1233559"/>
                  <a:pt x="603981" y="1226892"/>
                  <a:pt x="600171" y="1220224"/>
                </a:cubicBezTo>
                <a:cubicBezTo>
                  <a:pt x="588741" y="1219272"/>
                  <a:pt x="565881" y="1209747"/>
                  <a:pt x="560166" y="1216414"/>
                </a:cubicBezTo>
                <a:cubicBezTo>
                  <a:pt x="548736" y="1231654"/>
                  <a:pt x="536354" y="1263087"/>
                  <a:pt x="517304" y="1267849"/>
                </a:cubicBezTo>
                <a:cubicBezTo>
                  <a:pt x="506826" y="1270706"/>
                  <a:pt x="506826" y="1275469"/>
                  <a:pt x="510636" y="1284042"/>
                </a:cubicBezTo>
                <a:cubicBezTo>
                  <a:pt x="514446" y="1291662"/>
                  <a:pt x="518256" y="1301187"/>
                  <a:pt x="519209" y="1309759"/>
                </a:cubicBezTo>
                <a:cubicBezTo>
                  <a:pt x="524924" y="1347859"/>
                  <a:pt x="516351" y="1384054"/>
                  <a:pt x="477299" y="1384054"/>
                </a:cubicBezTo>
                <a:cubicBezTo>
                  <a:pt x="425864" y="1384054"/>
                  <a:pt x="374429" y="1383102"/>
                  <a:pt x="322994" y="1382149"/>
                </a:cubicBezTo>
                <a:cubicBezTo>
                  <a:pt x="275369" y="1381197"/>
                  <a:pt x="227744" y="1365004"/>
                  <a:pt x="186786" y="1338334"/>
                </a:cubicBezTo>
                <a:cubicBezTo>
                  <a:pt x="132494" y="1303092"/>
                  <a:pt x="110586" y="1247847"/>
                  <a:pt x="127731" y="1189744"/>
                </a:cubicBezTo>
                <a:cubicBezTo>
                  <a:pt x="145829" y="1128784"/>
                  <a:pt x="192501" y="1092589"/>
                  <a:pt x="257271" y="1089732"/>
                </a:cubicBezTo>
                <a:cubicBezTo>
                  <a:pt x="275369" y="1088779"/>
                  <a:pt x="294419" y="1094494"/>
                  <a:pt x="318231" y="1084969"/>
                </a:cubicBezTo>
                <a:cubicBezTo>
                  <a:pt x="279179" y="1070682"/>
                  <a:pt x="243936" y="1065919"/>
                  <a:pt x="208694" y="1059252"/>
                </a:cubicBezTo>
                <a:cubicBezTo>
                  <a:pt x="132494" y="1044964"/>
                  <a:pt x="102966" y="1030676"/>
                  <a:pt x="26766" y="1016389"/>
                </a:cubicBezTo>
                <a:cubicBezTo>
                  <a:pt x="17241" y="1015436"/>
                  <a:pt x="3906" y="1017342"/>
                  <a:pt x="96" y="1004007"/>
                </a:cubicBezTo>
                <a:cubicBezTo>
                  <a:pt x="-3714" y="990672"/>
                  <a:pt x="107729" y="975432"/>
                  <a:pt x="138209" y="981147"/>
                </a:cubicBezTo>
                <a:cubicBezTo>
                  <a:pt x="241079" y="1000197"/>
                  <a:pt x="257271" y="995434"/>
                  <a:pt x="361094" y="1014484"/>
                </a:cubicBezTo>
                <a:cubicBezTo>
                  <a:pt x="506826" y="1042107"/>
                  <a:pt x="653511" y="1063062"/>
                  <a:pt x="801149" y="1075444"/>
                </a:cubicBezTo>
                <a:cubicBezTo>
                  <a:pt x="879254" y="1082112"/>
                  <a:pt x="976409" y="1095447"/>
                  <a:pt x="1055466" y="1090684"/>
                </a:cubicBezTo>
                <a:cubicBezTo>
                  <a:pt x="1069754" y="1090684"/>
                  <a:pt x="1086899" y="1091637"/>
                  <a:pt x="1075469" y="1067824"/>
                </a:cubicBezTo>
                <a:cubicBezTo>
                  <a:pt x="1073564" y="1064014"/>
                  <a:pt x="1074516" y="1057347"/>
                  <a:pt x="1076421" y="1052584"/>
                </a:cubicBezTo>
                <a:cubicBezTo>
                  <a:pt x="1089756" y="1024009"/>
                  <a:pt x="1078326" y="1004007"/>
                  <a:pt x="1060229" y="981147"/>
                </a:cubicBezTo>
                <a:cubicBezTo>
                  <a:pt x="1014509" y="924949"/>
                  <a:pt x="926879" y="851607"/>
                  <a:pt x="917354" y="779217"/>
                </a:cubicBezTo>
                <a:cubicBezTo>
                  <a:pt x="911639" y="738259"/>
                  <a:pt x="923069" y="703017"/>
                  <a:pt x="948786" y="672536"/>
                </a:cubicBezTo>
                <a:cubicBezTo>
                  <a:pt x="957359" y="661107"/>
                  <a:pt x="967836" y="650629"/>
                  <a:pt x="977361" y="640151"/>
                </a:cubicBezTo>
                <a:cubicBezTo>
                  <a:pt x="1028796" y="584907"/>
                  <a:pt x="1118331" y="530614"/>
                  <a:pt x="1167861" y="472511"/>
                </a:cubicBezTo>
                <a:cubicBezTo>
                  <a:pt x="1218344" y="414409"/>
                  <a:pt x="1294544" y="414409"/>
                  <a:pt x="1367886" y="423934"/>
                </a:cubicBezTo>
                <a:cubicBezTo>
                  <a:pt x="1482186" y="439174"/>
                  <a:pt x="1590771" y="474416"/>
                  <a:pt x="1698404" y="513469"/>
                </a:cubicBezTo>
                <a:cubicBezTo>
                  <a:pt x="1713644" y="518232"/>
                  <a:pt x="1751744" y="536329"/>
                  <a:pt x="1767936" y="542997"/>
                </a:cubicBezTo>
                <a:cubicBezTo>
                  <a:pt x="1868901" y="585859"/>
                  <a:pt x="1966056" y="643961"/>
                  <a:pt x="2060354" y="700159"/>
                </a:cubicBezTo>
                <a:cubicBezTo>
                  <a:pt x="2109884" y="729686"/>
                  <a:pt x="2167986" y="745879"/>
                  <a:pt x="2223231" y="760167"/>
                </a:cubicBezTo>
                <a:cubicBezTo>
                  <a:pt x="2446116" y="817317"/>
                  <a:pt x="2669001" y="857322"/>
                  <a:pt x="2890934" y="920186"/>
                </a:cubicBezTo>
                <a:cubicBezTo>
                  <a:pt x="2914746" y="926854"/>
                  <a:pt x="2927129" y="915424"/>
                  <a:pt x="2939511" y="900184"/>
                </a:cubicBezTo>
                <a:cubicBezTo>
                  <a:pt x="3005234" y="818269"/>
                  <a:pt x="3070004" y="737307"/>
                  <a:pt x="3134774" y="654439"/>
                </a:cubicBezTo>
                <a:cubicBezTo>
                  <a:pt x="3304319" y="437269"/>
                  <a:pt x="3471959" y="275344"/>
                  <a:pt x="3645314" y="61031"/>
                </a:cubicBezTo>
                <a:cubicBezTo>
                  <a:pt x="3651029" y="54364"/>
                  <a:pt x="3657696" y="48649"/>
                  <a:pt x="3661506" y="41029"/>
                </a:cubicBezTo>
                <a:cubicBezTo>
                  <a:pt x="3677223" y="13883"/>
                  <a:pt x="3698833" y="1738"/>
                  <a:pt x="3725131" y="175"/>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accent3"/>
              </a:solidFill>
              <a:latin typeface="Arial"/>
              <a:ea typeface="Arial"/>
              <a:cs typeface="Arial"/>
              <a:sym typeface="Arial"/>
            </a:endParaRPr>
          </a:p>
        </p:txBody>
      </p:sp>
      <p:grpSp>
        <p:nvGrpSpPr>
          <p:cNvPr id="94" name="Google Shape;94;p23"/>
          <p:cNvGrpSpPr/>
          <p:nvPr/>
        </p:nvGrpSpPr>
        <p:grpSpPr>
          <a:xfrm>
            <a:off x="7186020" y="4217288"/>
            <a:ext cx="4040413" cy="1315942"/>
            <a:chOff x="342804" y="1541415"/>
            <a:chExt cx="9509699" cy="3097260"/>
          </a:xfrm>
        </p:grpSpPr>
        <p:sp>
          <p:nvSpPr>
            <p:cNvPr id="95" name="Google Shape;95;p23"/>
            <p:cNvSpPr/>
            <p:nvPr/>
          </p:nvSpPr>
          <p:spPr>
            <a:xfrm>
              <a:off x="6567993" y="1819126"/>
              <a:ext cx="134121" cy="640802"/>
            </a:xfrm>
            <a:custGeom>
              <a:rect b="b" l="l" r="r" t="t"/>
              <a:pathLst>
                <a:path extrusionOk="0" h="819150" w="171450">
                  <a:moveTo>
                    <a:pt x="173355" y="763928"/>
                  </a:moveTo>
                  <a:cubicBezTo>
                    <a:pt x="167640" y="786788"/>
                    <a:pt x="187643" y="828698"/>
                    <a:pt x="136207" y="821078"/>
                  </a:cubicBezTo>
                  <a:cubicBezTo>
                    <a:pt x="98107" y="815363"/>
                    <a:pt x="122873" y="782026"/>
                    <a:pt x="113348" y="763928"/>
                  </a:cubicBezTo>
                  <a:cubicBezTo>
                    <a:pt x="113348" y="634388"/>
                    <a:pt x="113348" y="503896"/>
                    <a:pt x="115252" y="374356"/>
                  </a:cubicBezTo>
                  <a:cubicBezTo>
                    <a:pt x="115252" y="346733"/>
                    <a:pt x="104775" y="342923"/>
                    <a:pt x="81915" y="343876"/>
                  </a:cubicBezTo>
                  <a:cubicBezTo>
                    <a:pt x="60007" y="344828"/>
                    <a:pt x="37148" y="343876"/>
                    <a:pt x="15240" y="343876"/>
                  </a:cubicBezTo>
                  <a:cubicBezTo>
                    <a:pt x="5715" y="343876"/>
                    <a:pt x="0" y="339113"/>
                    <a:pt x="0" y="329588"/>
                  </a:cubicBezTo>
                  <a:cubicBezTo>
                    <a:pt x="0" y="318158"/>
                    <a:pt x="8573" y="318158"/>
                    <a:pt x="16193" y="318158"/>
                  </a:cubicBezTo>
                  <a:cubicBezTo>
                    <a:pt x="30480" y="318158"/>
                    <a:pt x="44768" y="316253"/>
                    <a:pt x="59055" y="318158"/>
                  </a:cubicBezTo>
                  <a:cubicBezTo>
                    <a:pt x="105727" y="326731"/>
                    <a:pt x="115252" y="307681"/>
                    <a:pt x="116205" y="261961"/>
                  </a:cubicBezTo>
                  <a:cubicBezTo>
                    <a:pt x="117157" y="214336"/>
                    <a:pt x="102870" y="199096"/>
                    <a:pt x="58102" y="206716"/>
                  </a:cubicBezTo>
                  <a:cubicBezTo>
                    <a:pt x="45720" y="208621"/>
                    <a:pt x="32385" y="206716"/>
                    <a:pt x="20002" y="206716"/>
                  </a:cubicBezTo>
                  <a:cubicBezTo>
                    <a:pt x="10477" y="206716"/>
                    <a:pt x="0" y="205763"/>
                    <a:pt x="952" y="192428"/>
                  </a:cubicBezTo>
                  <a:cubicBezTo>
                    <a:pt x="1905" y="181951"/>
                    <a:pt x="12382" y="183856"/>
                    <a:pt x="20002" y="182903"/>
                  </a:cubicBezTo>
                  <a:cubicBezTo>
                    <a:pt x="22860" y="182903"/>
                    <a:pt x="26670" y="182903"/>
                    <a:pt x="29527" y="182903"/>
                  </a:cubicBezTo>
                  <a:cubicBezTo>
                    <a:pt x="114300" y="179093"/>
                    <a:pt x="114300" y="179093"/>
                    <a:pt x="114300" y="95273"/>
                  </a:cubicBezTo>
                  <a:cubicBezTo>
                    <a:pt x="114300" y="79081"/>
                    <a:pt x="113348" y="63841"/>
                    <a:pt x="114300" y="47648"/>
                  </a:cubicBezTo>
                  <a:cubicBezTo>
                    <a:pt x="116205" y="27646"/>
                    <a:pt x="100013" y="-929"/>
                    <a:pt x="143827" y="23"/>
                  </a:cubicBezTo>
                  <a:cubicBezTo>
                    <a:pt x="188595" y="976"/>
                    <a:pt x="170498" y="32408"/>
                    <a:pt x="170498" y="50506"/>
                  </a:cubicBezTo>
                  <a:cubicBezTo>
                    <a:pt x="172402" y="288631"/>
                    <a:pt x="172402" y="525803"/>
                    <a:pt x="173355" y="763928"/>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6" name="Google Shape;96;p23"/>
            <p:cNvSpPr/>
            <p:nvPr/>
          </p:nvSpPr>
          <p:spPr>
            <a:xfrm>
              <a:off x="8661003" y="1992732"/>
              <a:ext cx="44706" cy="715315"/>
            </a:xfrm>
            <a:custGeom>
              <a:rect b="b" l="l" r="r" t="t"/>
              <a:pathLst>
                <a:path extrusionOk="0" h="914400" w="57150">
                  <a:moveTo>
                    <a:pt x="60997" y="827752"/>
                  </a:moveTo>
                  <a:cubicBezTo>
                    <a:pt x="60043" y="847755"/>
                    <a:pt x="59091" y="868710"/>
                    <a:pt x="60043" y="888713"/>
                  </a:cubicBezTo>
                  <a:cubicBezTo>
                    <a:pt x="60997" y="909668"/>
                    <a:pt x="49566" y="915383"/>
                    <a:pt x="30516" y="915383"/>
                  </a:cubicBezTo>
                  <a:cubicBezTo>
                    <a:pt x="11466" y="915383"/>
                    <a:pt x="989" y="909668"/>
                    <a:pt x="1941" y="888713"/>
                  </a:cubicBezTo>
                  <a:cubicBezTo>
                    <a:pt x="1941" y="868710"/>
                    <a:pt x="989" y="848708"/>
                    <a:pt x="37" y="827752"/>
                  </a:cubicBezTo>
                  <a:cubicBezTo>
                    <a:pt x="37" y="564863"/>
                    <a:pt x="989" y="301020"/>
                    <a:pt x="989" y="38130"/>
                  </a:cubicBezTo>
                  <a:cubicBezTo>
                    <a:pt x="989" y="20985"/>
                    <a:pt x="-7584" y="-922"/>
                    <a:pt x="25754" y="30"/>
                  </a:cubicBezTo>
                  <a:cubicBezTo>
                    <a:pt x="52424" y="30"/>
                    <a:pt x="60043" y="6698"/>
                    <a:pt x="60043" y="34320"/>
                  </a:cubicBezTo>
                  <a:cubicBezTo>
                    <a:pt x="59091" y="175290"/>
                    <a:pt x="59091" y="316260"/>
                    <a:pt x="59091" y="458183"/>
                  </a:cubicBezTo>
                  <a:cubicBezTo>
                    <a:pt x="60043" y="580103"/>
                    <a:pt x="60043" y="703927"/>
                    <a:pt x="60997" y="827752"/>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7" name="Google Shape;97;p23"/>
            <p:cNvSpPr/>
            <p:nvPr/>
          </p:nvSpPr>
          <p:spPr>
            <a:xfrm>
              <a:off x="8176703" y="2640219"/>
              <a:ext cx="931399" cy="1221996"/>
            </a:xfrm>
            <a:custGeom>
              <a:rect b="b" l="l" r="r" t="t"/>
              <a:pathLst>
                <a:path extrusionOk="0" h="1562100" w="1190625">
                  <a:moveTo>
                    <a:pt x="142875" y="1424047"/>
                  </a:moveTo>
                  <a:cubicBezTo>
                    <a:pt x="97155" y="1424999"/>
                    <a:pt x="43815" y="1404997"/>
                    <a:pt x="0" y="1392614"/>
                  </a:cubicBezTo>
                  <a:cubicBezTo>
                    <a:pt x="29527" y="1232594"/>
                    <a:pt x="58102" y="1072574"/>
                    <a:pt x="88582" y="913507"/>
                  </a:cubicBezTo>
                  <a:cubicBezTo>
                    <a:pt x="144780" y="620137"/>
                    <a:pt x="201930" y="327719"/>
                    <a:pt x="257175" y="34349"/>
                  </a:cubicBezTo>
                  <a:cubicBezTo>
                    <a:pt x="262890" y="4822"/>
                    <a:pt x="274319" y="59"/>
                    <a:pt x="300038" y="59"/>
                  </a:cubicBezTo>
                  <a:cubicBezTo>
                    <a:pt x="405765" y="1012"/>
                    <a:pt x="853440" y="1964"/>
                    <a:pt x="941069" y="59"/>
                  </a:cubicBezTo>
                  <a:cubicBezTo>
                    <a:pt x="969644" y="-893"/>
                    <a:pt x="979169" y="9584"/>
                    <a:pt x="982980" y="36254"/>
                  </a:cubicBezTo>
                  <a:cubicBezTo>
                    <a:pt x="1042035" y="472499"/>
                    <a:pt x="1102042" y="908744"/>
                    <a:pt x="1162050" y="1344037"/>
                  </a:cubicBezTo>
                  <a:cubicBezTo>
                    <a:pt x="1174432" y="1436429"/>
                    <a:pt x="1180148" y="1471672"/>
                    <a:pt x="1192530" y="1564064"/>
                  </a:cubicBezTo>
                  <a:cubicBezTo>
                    <a:pt x="1194435" y="1579304"/>
                    <a:pt x="1043940" y="1547872"/>
                    <a:pt x="1038225" y="1533584"/>
                  </a:cubicBezTo>
                  <a:cubicBezTo>
                    <a:pt x="1023938" y="1451669"/>
                    <a:pt x="1031557" y="1487864"/>
                    <a:pt x="1020127" y="1405949"/>
                  </a:cubicBezTo>
                  <a:cubicBezTo>
                    <a:pt x="982980" y="1139249"/>
                    <a:pt x="945832" y="871597"/>
                    <a:pt x="909638" y="603944"/>
                  </a:cubicBezTo>
                  <a:cubicBezTo>
                    <a:pt x="891540" y="471547"/>
                    <a:pt x="872490" y="340102"/>
                    <a:pt x="855344" y="207704"/>
                  </a:cubicBezTo>
                  <a:cubicBezTo>
                    <a:pt x="847725" y="150554"/>
                    <a:pt x="843915" y="147697"/>
                    <a:pt x="786765" y="147697"/>
                  </a:cubicBezTo>
                  <a:cubicBezTo>
                    <a:pt x="675323" y="147697"/>
                    <a:pt x="564832" y="147697"/>
                    <a:pt x="453390" y="147697"/>
                  </a:cubicBezTo>
                  <a:cubicBezTo>
                    <a:pt x="391477" y="147697"/>
                    <a:pt x="387667" y="150554"/>
                    <a:pt x="376238" y="212467"/>
                  </a:cubicBezTo>
                  <a:cubicBezTo>
                    <a:pt x="304800" y="587752"/>
                    <a:pt x="233363" y="963989"/>
                    <a:pt x="160019" y="1339274"/>
                  </a:cubicBezTo>
                  <a:cubicBezTo>
                    <a:pt x="154305" y="1364039"/>
                    <a:pt x="156210" y="1396424"/>
                    <a:pt x="142875" y="1424047"/>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8" name="Google Shape;98;p23"/>
            <p:cNvSpPr/>
            <p:nvPr/>
          </p:nvSpPr>
          <p:spPr>
            <a:xfrm>
              <a:off x="6178295" y="2415936"/>
              <a:ext cx="923947" cy="1192191"/>
            </a:xfrm>
            <a:custGeom>
              <a:rect b="b" l="l" r="r" t="t"/>
              <a:pathLst>
                <a:path extrusionOk="0" h="1524000" w="1181100">
                  <a:moveTo>
                    <a:pt x="984885" y="36254"/>
                  </a:moveTo>
                  <a:cubicBezTo>
                    <a:pt x="981075" y="9584"/>
                    <a:pt x="971550" y="-893"/>
                    <a:pt x="942975" y="59"/>
                  </a:cubicBezTo>
                  <a:cubicBezTo>
                    <a:pt x="852488" y="1964"/>
                    <a:pt x="409575" y="1012"/>
                    <a:pt x="307657" y="59"/>
                  </a:cubicBezTo>
                  <a:cubicBezTo>
                    <a:pt x="279082" y="59"/>
                    <a:pt x="264795" y="3869"/>
                    <a:pt x="258127" y="38159"/>
                  </a:cubicBezTo>
                  <a:cubicBezTo>
                    <a:pt x="190500" y="400109"/>
                    <a:pt x="120015" y="761107"/>
                    <a:pt x="51435" y="1122104"/>
                  </a:cubicBezTo>
                  <a:cubicBezTo>
                    <a:pt x="34290" y="1214497"/>
                    <a:pt x="17145" y="1305937"/>
                    <a:pt x="0" y="1398329"/>
                  </a:cubicBezTo>
                  <a:lnTo>
                    <a:pt x="148590" y="1398329"/>
                  </a:lnTo>
                  <a:cubicBezTo>
                    <a:pt x="153352" y="1382137"/>
                    <a:pt x="303847" y="588704"/>
                    <a:pt x="378143" y="208657"/>
                  </a:cubicBezTo>
                  <a:cubicBezTo>
                    <a:pt x="389572" y="151507"/>
                    <a:pt x="393382" y="148649"/>
                    <a:pt x="449580" y="148649"/>
                  </a:cubicBezTo>
                  <a:cubicBezTo>
                    <a:pt x="561022" y="148649"/>
                    <a:pt x="671513" y="148649"/>
                    <a:pt x="782955" y="148649"/>
                  </a:cubicBezTo>
                  <a:cubicBezTo>
                    <a:pt x="846772" y="148649"/>
                    <a:pt x="848677" y="150554"/>
                    <a:pt x="857250" y="213419"/>
                  </a:cubicBezTo>
                  <a:cubicBezTo>
                    <a:pt x="911543" y="605849"/>
                    <a:pt x="963930" y="999232"/>
                    <a:pt x="1019175" y="1391662"/>
                  </a:cubicBezTo>
                  <a:cubicBezTo>
                    <a:pt x="1025843" y="1438334"/>
                    <a:pt x="1023938" y="1486912"/>
                    <a:pt x="1049655" y="1529774"/>
                  </a:cubicBezTo>
                  <a:cubicBezTo>
                    <a:pt x="1087755" y="1528822"/>
                    <a:pt x="1177290" y="1511677"/>
                    <a:pt x="1185863" y="1512629"/>
                  </a:cubicBezTo>
                  <a:cubicBezTo>
                    <a:pt x="1173480" y="1424999"/>
                    <a:pt x="1039177" y="440114"/>
                    <a:pt x="984885" y="36254"/>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9" name="Google Shape;99;p23"/>
            <p:cNvSpPr/>
            <p:nvPr/>
          </p:nvSpPr>
          <p:spPr>
            <a:xfrm>
              <a:off x="8279530" y="2728903"/>
              <a:ext cx="707863" cy="1072972"/>
            </a:xfrm>
            <a:custGeom>
              <a:rect b="b" l="l" r="r" t="t"/>
              <a:pathLst>
                <a:path extrusionOk="0" h="1371600" w="904875">
                  <a:moveTo>
                    <a:pt x="0" y="1277342"/>
                  </a:moveTo>
                  <a:cubicBezTo>
                    <a:pt x="37148" y="1081127"/>
                    <a:pt x="192406" y="270549"/>
                    <a:pt x="230506" y="60047"/>
                  </a:cubicBezTo>
                  <a:cubicBezTo>
                    <a:pt x="238125" y="15279"/>
                    <a:pt x="253366" y="-913"/>
                    <a:pt x="300991" y="39"/>
                  </a:cubicBezTo>
                  <a:cubicBezTo>
                    <a:pt x="431483" y="3849"/>
                    <a:pt x="561023" y="1944"/>
                    <a:pt x="691516" y="992"/>
                  </a:cubicBezTo>
                  <a:cubicBezTo>
                    <a:pt x="717233" y="992"/>
                    <a:pt x="726758" y="6707"/>
                    <a:pt x="729616" y="33377"/>
                  </a:cubicBezTo>
                  <a:cubicBezTo>
                    <a:pt x="752475" y="207684"/>
                    <a:pt x="876300" y="1088747"/>
                    <a:pt x="911543" y="1356400"/>
                  </a:cubicBezTo>
                  <a:cubicBezTo>
                    <a:pt x="918210" y="1409739"/>
                    <a:pt x="600075" y="1338302"/>
                    <a:pt x="560070" y="1334492"/>
                  </a:cubicBezTo>
                  <a:cubicBezTo>
                    <a:pt x="373381" y="1317347"/>
                    <a:pt x="186691" y="1296392"/>
                    <a:pt x="0" y="1277342"/>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0" name="Google Shape;100;p23"/>
            <p:cNvSpPr/>
            <p:nvPr/>
          </p:nvSpPr>
          <p:spPr>
            <a:xfrm>
              <a:off x="6277395" y="2505281"/>
              <a:ext cx="715315" cy="1072972"/>
            </a:xfrm>
            <a:custGeom>
              <a:rect b="b" l="l" r="r" t="t"/>
              <a:pathLst>
                <a:path extrusionOk="0" h="1371600" w="914400">
                  <a:moveTo>
                    <a:pt x="0" y="1304122"/>
                  </a:moveTo>
                  <a:cubicBezTo>
                    <a:pt x="39052" y="1099335"/>
                    <a:pt x="199073" y="264945"/>
                    <a:pt x="238125" y="52537"/>
                  </a:cubicBezTo>
                  <a:cubicBezTo>
                    <a:pt x="244793" y="14437"/>
                    <a:pt x="257175" y="-1755"/>
                    <a:pt x="300038" y="150"/>
                  </a:cubicBezTo>
                  <a:cubicBezTo>
                    <a:pt x="424815" y="3960"/>
                    <a:pt x="550545" y="4912"/>
                    <a:pt x="675323" y="150"/>
                  </a:cubicBezTo>
                  <a:cubicBezTo>
                    <a:pt x="722948" y="-1755"/>
                    <a:pt x="736282" y="15390"/>
                    <a:pt x="741045" y="58252"/>
                  </a:cubicBezTo>
                  <a:cubicBezTo>
                    <a:pt x="764857" y="244942"/>
                    <a:pt x="886777" y="1122195"/>
                    <a:pt x="921068" y="1374607"/>
                  </a:cubicBezTo>
                  <a:cubicBezTo>
                    <a:pt x="922973" y="1381275"/>
                    <a:pt x="5715" y="1302217"/>
                    <a:pt x="0" y="1304122"/>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1" name="Google Shape;101;p23"/>
            <p:cNvSpPr/>
            <p:nvPr/>
          </p:nvSpPr>
          <p:spPr>
            <a:xfrm>
              <a:off x="342804" y="2386179"/>
              <a:ext cx="9464439" cy="2252496"/>
            </a:xfrm>
            <a:custGeom>
              <a:rect b="b" l="l" r="r" t="t"/>
              <a:pathLst>
                <a:path extrusionOk="0" h="1131127" w="4752721">
                  <a:moveTo>
                    <a:pt x="4574879" y="766307"/>
                  </a:moveTo>
                  <a:cubicBezTo>
                    <a:pt x="4564028" y="766307"/>
                    <a:pt x="4555422" y="774913"/>
                    <a:pt x="4555422" y="785764"/>
                  </a:cubicBezTo>
                  <a:lnTo>
                    <a:pt x="4555422" y="807092"/>
                  </a:lnTo>
                  <a:cubicBezTo>
                    <a:pt x="4555422" y="817943"/>
                    <a:pt x="4564028" y="826549"/>
                    <a:pt x="4574879" y="826549"/>
                  </a:cubicBezTo>
                  <a:lnTo>
                    <a:pt x="4639986" y="826549"/>
                  </a:lnTo>
                  <a:cubicBezTo>
                    <a:pt x="4650462" y="826549"/>
                    <a:pt x="4659443" y="817943"/>
                    <a:pt x="4659443" y="807092"/>
                  </a:cubicBezTo>
                  <a:lnTo>
                    <a:pt x="4659443" y="785764"/>
                  </a:lnTo>
                  <a:cubicBezTo>
                    <a:pt x="4659443" y="774913"/>
                    <a:pt x="4650837" y="766307"/>
                    <a:pt x="4639986" y="766307"/>
                  </a:cubicBezTo>
                  <a:close/>
                  <a:moveTo>
                    <a:pt x="2344805" y="0"/>
                  </a:moveTo>
                  <a:cubicBezTo>
                    <a:pt x="2351166" y="0"/>
                    <a:pt x="2393073" y="0"/>
                    <a:pt x="2409538" y="1871"/>
                  </a:cubicBezTo>
                  <a:cubicBezTo>
                    <a:pt x="2464541" y="13844"/>
                    <a:pt x="2512809" y="40785"/>
                    <a:pt x="2549478" y="81944"/>
                  </a:cubicBezTo>
                  <a:cubicBezTo>
                    <a:pt x="2577916" y="113749"/>
                    <a:pt x="2592508" y="155656"/>
                    <a:pt x="2593257" y="199809"/>
                  </a:cubicBezTo>
                  <a:cubicBezTo>
                    <a:pt x="2593631" y="209537"/>
                    <a:pt x="2594753" y="216646"/>
                    <a:pt x="2602611" y="225253"/>
                  </a:cubicBezTo>
                  <a:cubicBezTo>
                    <a:pt x="2622068" y="246580"/>
                    <a:pt x="2637035" y="271276"/>
                    <a:pt x="2649383" y="297468"/>
                  </a:cubicBezTo>
                  <a:cubicBezTo>
                    <a:pt x="2654995" y="309067"/>
                    <a:pt x="2660982" y="313557"/>
                    <a:pt x="2671833" y="314680"/>
                  </a:cubicBezTo>
                  <a:cubicBezTo>
                    <a:pt x="2748538" y="322163"/>
                    <a:pt x="2802794" y="330021"/>
                    <a:pt x="2879499" y="336756"/>
                  </a:cubicBezTo>
                  <a:cubicBezTo>
                    <a:pt x="2892595" y="337879"/>
                    <a:pt x="2894092" y="342369"/>
                    <a:pt x="2893718" y="353594"/>
                  </a:cubicBezTo>
                  <a:cubicBezTo>
                    <a:pt x="2892221" y="413462"/>
                    <a:pt x="2887731" y="483807"/>
                    <a:pt x="2886983" y="543674"/>
                  </a:cubicBezTo>
                  <a:cubicBezTo>
                    <a:pt x="2886983" y="548539"/>
                    <a:pt x="4204074" y="697086"/>
                    <a:pt x="4216421" y="698208"/>
                  </a:cubicBezTo>
                  <a:cubicBezTo>
                    <a:pt x="4232511" y="701201"/>
                    <a:pt x="4463002" y="726645"/>
                    <a:pt x="4508651" y="731509"/>
                  </a:cubicBezTo>
                  <a:cubicBezTo>
                    <a:pt x="4513515" y="731884"/>
                    <a:pt x="4517257" y="735251"/>
                    <a:pt x="4518753" y="739741"/>
                  </a:cubicBezTo>
                  <a:cubicBezTo>
                    <a:pt x="4524366" y="756579"/>
                    <a:pt x="4531476" y="776784"/>
                    <a:pt x="4531476" y="776784"/>
                  </a:cubicBezTo>
                  <a:cubicBezTo>
                    <a:pt x="4532224" y="743483"/>
                    <a:pt x="4538585" y="738619"/>
                    <a:pt x="4548313" y="738619"/>
                  </a:cubicBezTo>
                  <a:lnTo>
                    <a:pt x="4669171" y="738619"/>
                  </a:lnTo>
                  <a:cubicBezTo>
                    <a:pt x="4674036" y="738619"/>
                    <a:pt x="4678526" y="740864"/>
                    <a:pt x="4681893" y="744231"/>
                  </a:cubicBezTo>
                  <a:cubicBezTo>
                    <a:pt x="4681893" y="744231"/>
                    <a:pt x="4686757" y="749096"/>
                    <a:pt x="4686757" y="756205"/>
                  </a:cubicBezTo>
                  <a:lnTo>
                    <a:pt x="4686009" y="836652"/>
                  </a:lnTo>
                  <a:cubicBezTo>
                    <a:pt x="4686383" y="837400"/>
                    <a:pt x="4716691" y="842265"/>
                    <a:pt x="4726794" y="842265"/>
                  </a:cubicBezTo>
                  <a:cubicBezTo>
                    <a:pt x="4742509" y="840768"/>
                    <a:pt x="4756354" y="841517"/>
                    <a:pt x="4751864" y="864341"/>
                  </a:cubicBezTo>
                  <a:cubicBezTo>
                    <a:pt x="4751116" y="869205"/>
                    <a:pt x="4727169" y="1131127"/>
                    <a:pt x="4689002" y="1131127"/>
                  </a:cubicBezTo>
                  <a:cubicBezTo>
                    <a:pt x="4296120" y="1131127"/>
                    <a:pt x="1472607" y="1117282"/>
                    <a:pt x="506116" y="1117282"/>
                  </a:cubicBezTo>
                  <a:cubicBezTo>
                    <a:pt x="496762" y="1070885"/>
                    <a:pt x="488156" y="1012139"/>
                    <a:pt x="478428" y="966116"/>
                  </a:cubicBezTo>
                  <a:cubicBezTo>
                    <a:pt x="444752" y="807093"/>
                    <a:pt x="391245" y="656674"/>
                    <a:pt x="290966" y="526088"/>
                  </a:cubicBezTo>
                  <a:cubicBezTo>
                    <a:pt x="285354" y="518605"/>
                    <a:pt x="128949" y="330769"/>
                    <a:pt x="56734" y="243961"/>
                  </a:cubicBezTo>
                  <a:cubicBezTo>
                    <a:pt x="39148" y="223007"/>
                    <a:pt x="22310" y="201679"/>
                    <a:pt x="2104" y="182971"/>
                  </a:cubicBezTo>
                  <a:cubicBezTo>
                    <a:pt x="-4256" y="175487"/>
                    <a:pt x="5098" y="158650"/>
                    <a:pt x="12956" y="159772"/>
                  </a:cubicBezTo>
                  <a:cubicBezTo>
                    <a:pt x="106499" y="172494"/>
                    <a:pt x="1659319" y="382031"/>
                    <a:pt x="1746502" y="393631"/>
                  </a:cubicBezTo>
                  <a:cubicBezTo>
                    <a:pt x="1762966" y="395876"/>
                    <a:pt x="1834059" y="453498"/>
                    <a:pt x="1850522" y="464724"/>
                  </a:cubicBezTo>
                  <a:cubicBezTo>
                    <a:pt x="1862870" y="473330"/>
                    <a:pt x="1874843" y="468091"/>
                    <a:pt x="1885694" y="462479"/>
                  </a:cubicBezTo>
                  <a:cubicBezTo>
                    <a:pt x="1931344" y="438906"/>
                    <a:pt x="1961652" y="400740"/>
                    <a:pt x="1979986" y="353594"/>
                  </a:cubicBezTo>
                  <a:cubicBezTo>
                    <a:pt x="1989715" y="329273"/>
                    <a:pt x="2000940" y="310190"/>
                    <a:pt x="2021519" y="291855"/>
                  </a:cubicBezTo>
                  <a:cubicBezTo>
                    <a:pt x="2075775" y="243213"/>
                    <a:pt x="2096354" y="177733"/>
                    <a:pt x="2098225" y="105891"/>
                  </a:cubicBezTo>
                  <a:cubicBezTo>
                    <a:pt x="2098973" y="73338"/>
                    <a:pt x="2098599" y="73338"/>
                    <a:pt x="2131901" y="72590"/>
                  </a:cubicBezTo>
                  <a:cubicBezTo>
                    <a:pt x="2192517" y="71467"/>
                    <a:pt x="2252759" y="70345"/>
                    <a:pt x="2313375" y="69596"/>
                  </a:cubicBezTo>
                  <a:cubicBezTo>
                    <a:pt x="2320484" y="69596"/>
                    <a:pt x="2323478" y="68100"/>
                    <a:pt x="2323103" y="60616"/>
                  </a:cubicBezTo>
                  <a:cubicBezTo>
                    <a:pt x="2322729" y="48643"/>
                    <a:pt x="2324226" y="36669"/>
                    <a:pt x="2322729" y="25069"/>
                  </a:cubicBezTo>
                  <a:cubicBezTo>
                    <a:pt x="2320484" y="7484"/>
                    <a:pt x="2327593" y="0"/>
                    <a:pt x="2344805" y="0"/>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2" name="Google Shape;102;p23"/>
            <p:cNvSpPr/>
            <p:nvPr/>
          </p:nvSpPr>
          <p:spPr>
            <a:xfrm>
              <a:off x="434174" y="2766189"/>
              <a:ext cx="3956581" cy="789826"/>
            </a:xfrm>
            <a:custGeom>
              <a:rect b="b" l="l" r="r" t="t"/>
              <a:pathLst>
                <a:path extrusionOk="0" h="1009650" w="5057775">
                  <a:moveTo>
                    <a:pt x="4358640" y="589597"/>
                  </a:moveTo>
                  <a:cubicBezTo>
                    <a:pt x="4037648" y="546735"/>
                    <a:pt x="586740" y="85725"/>
                    <a:pt x="0" y="0"/>
                  </a:cubicBezTo>
                  <a:cubicBezTo>
                    <a:pt x="63818" y="71438"/>
                    <a:pt x="317182" y="379095"/>
                    <a:pt x="481965" y="557213"/>
                  </a:cubicBezTo>
                  <a:cubicBezTo>
                    <a:pt x="1908810" y="706755"/>
                    <a:pt x="3591878" y="891540"/>
                    <a:pt x="5060633" y="1012508"/>
                  </a:cubicBezTo>
                  <a:cubicBezTo>
                    <a:pt x="4962525" y="964883"/>
                    <a:pt x="4516755" y="703897"/>
                    <a:pt x="4358640" y="589597"/>
                  </a:cubicBezTo>
                  <a:close/>
                  <a:moveTo>
                    <a:pt x="204787" y="231458"/>
                  </a:moveTo>
                  <a:cubicBezTo>
                    <a:pt x="206693" y="230505"/>
                    <a:pt x="207645" y="229552"/>
                    <a:pt x="208598" y="228600"/>
                  </a:cubicBezTo>
                  <a:cubicBezTo>
                    <a:pt x="207645" y="229552"/>
                    <a:pt x="206693" y="230505"/>
                    <a:pt x="204787" y="231458"/>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3" name="Google Shape;103;p23"/>
            <p:cNvSpPr/>
            <p:nvPr/>
          </p:nvSpPr>
          <p:spPr>
            <a:xfrm>
              <a:off x="894735" y="3285688"/>
              <a:ext cx="8859464" cy="1296507"/>
            </a:xfrm>
            <a:custGeom>
              <a:rect b="b" l="l" r="r" t="t"/>
              <a:pathLst>
                <a:path extrusionOk="0" h="1657350" w="11325225">
                  <a:moveTo>
                    <a:pt x="5639654" y="1631440"/>
                  </a:moveTo>
                  <a:cubicBezTo>
                    <a:pt x="5152926" y="1618105"/>
                    <a:pt x="830481" y="1597150"/>
                    <a:pt x="673318" y="1596198"/>
                  </a:cubicBezTo>
                  <a:cubicBezTo>
                    <a:pt x="631408" y="1596198"/>
                    <a:pt x="631408" y="1567623"/>
                    <a:pt x="627598" y="1543810"/>
                  </a:cubicBezTo>
                  <a:cubicBezTo>
                    <a:pt x="605691" y="1404745"/>
                    <a:pt x="574258" y="1268538"/>
                    <a:pt x="539968" y="1132330"/>
                  </a:cubicBezTo>
                  <a:cubicBezTo>
                    <a:pt x="479961" y="890395"/>
                    <a:pt x="399951" y="655128"/>
                    <a:pt x="278983" y="437005"/>
                  </a:cubicBezTo>
                  <a:cubicBezTo>
                    <a:pt x="217071" y="324610"/>
                    <a:pt x="116106" y="190308"/>
                    <a:pt x="38953" y="88390"/>
                  </a:cubicBezTo>
                  <a:cubicBezTo>
                    <a:pt x="22761" y="66483"/>
                    <a:pt x="-9624" y="41718"/>
                    <a:pt x="2758" y="16000"/>
                  </a:cubicBezTo>
                  <a:cubicBezTo>
                    <a:pt x="16093" y="-10670"/>
                    <a:pt x="55146" y="3618"/>
                    <a:pt x="81816" y="5523"/>
                  </a:cubicBezTo>
                  <a:cubicBezTo>
                    <a:pt x="200878" y="15048"/>
                    <a:pt x="5310088" y="511300"/>
                    <a:pt x="5390099" y="518920"/>
                  </a:cubicBezTo>
                  <a:cubicBezTo>
                    <a:pt x="5520591" y="531303"/>
                    <a:pt x="10736481" y="1004695"/>
                    <a:pt x="10836494" y="1014220"/>
                  </a:cubicBezTo>
                  <a:cubicBezTo>
                    <a:pt x="11004134" y="1036128"/>
                    <a:pt x="11326078" y="1055178"/>
                    <a:pt x="11326078" y="1055178"/>
                  </a:cubicBezTo>
                  <a:cubicBezTo>
                    <a:pt x="11326078" y="1055178"/>
                    <a:pt x="11284169" y="1661920"/>
                    <a:pt x="11153676" y="1661920"/>
                  </a:cubicBezTo>
                  <a:cubicBezTo>
                    <a:pt x="11013659" y="1661920"/>
                    <a:pt x="6147336" y="1645728"/>
                    <a:pt x="5639654" y="1631440"/>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4" name="Google Shape;104;p23"/>
            <p:cNvSpPr/>
            <p:nvPr/>
          </p:nvSpPr>
          <p:spPr>
            <a:xfrm>
              <a:off x="4139649" y="2576610"/>
              <a:ext cx="5206892" cy="1448085"/>
            </a:xfrm>
            <a:custGeom>
              <a:rect b="b" l="l" r="r" t="t"/>
              <a:pathLst>
                <a:path extrusionOk="0" h="727179" w="2614725">
                  <a:moveTo>
                    <a:pt x="873322" y="386306"/>
                  </a:moveTo>
                  <a:cubicBezTo>
                    <a:pt x="853277" y="386306"/>
                    <a:pt x="837027" y="402556"/>
                    <a:pt x="837027" y="422601"/>
                  </a:cubicBezTo>
                  <a:cubicBezTo>
                    <a:pt x="837027" y="442646"/>
                    <a:pt x="853277" y="458896"/>
                    <a:pt x="873322" y="458896"/>
                  </a:cubicBezTo>
                  <a:cubicBezTo>
                    <a:pt x="893367" y="458896"/>
                    <a:pt x="909617" y="442646"/>
                    <a:pt x="909617" y="422601"/>
                  </a:cubicBezTo>
                  <a:cubicBezTo>
                    <a:pt x="909617" y="402556"/>
                    <a:pt x="893367" y="386306"/>
                    <a:pt x="873322" y="386306"/>
                  </a:cubicBezTo>
                  <a:close/>
                  <a:moveTo>
                    <a:pt x="767056" y="376578"/>
                  </a:moveTo>
                  <a:cubicBezTo>
                    <a:pt x="747010" y="376578"/>
                    <a:pt x="730761" y="392828"/>
                    <a:pt x="730761" y="412873"/>
                  </a:cubicBezTo>
                  <a:cubicBezTo>
                    <a:pt x="730761" y="432918"/>
                    <a:pt x="747010" y="449168"/>
                    <a:pt x="767056" y="449168"/>
                  </a:cubicBezTo>
                  <a:cubicBezTo>
                    <a:pt x="787101" y="449168"/>
                    <a:pt x="803351" y="432918"/>
                    <a:pt x="803351" y="412873"/>
                  </a:cubicBezTo>
                  <a:cubicBezTo>
                    <a:pt x="803351" y="392828"/>
                    <a:pt x="787101" y="376578"/>
                    <a:pt x="767056" y="376578"/>
                  </a:cubicBezTo>
                  <a:close/>
                  <a:moveTo>
                    <a:pt x="660417" y="366849"/>
                  </a:moveTo>
                  <a:cubicBezTo>
                    <a:pt x="640371" y="366849"/>
                    <a:pt x="624122" y="383099"/>
                    <a:pt x="624122" y="403144"/>
                  </a:cubicBezTo>
                  <a:cubicBezTo>
                    <a:pt x="624122" y="423189"/>
                    <a:pt x="640371" y="439439"/>
                    <a:pt x="660417" y="439439"/>
                  </a:cubicBezTo>
                  <a:cubicBezTo>
                    <a:pt x="680462" y="439439"/>
                    <a:pt x="696712" y="423189"/>
                    <a:pt x="696712" y="403144"/>
                  </a:cubicBezTo>
                  <a:cubicBezTo>
                    <a:pt x="696712" y="383099"/>
                    <a:pt x="680462" y="366849"/>
                    <a:pt x="660417" y="366849"/>
                  </a:cubicBezTo>
                  <a:close/>
                  <a:moveTo>
                    <a:pt x="554151" y="357121"/>
                  </a:moveTo>
                  <a:cubicBezTo>
                    <a:pt x="534106" y="357121"/>
                    <a:pt x="517856" y="373371"/>
                    <a:pt x="517856" y="393416"/>
                  </a:cubicBezTo>
                  <a:cubicBezTo>
                    <a:pt x="517856" y="413461"/>
                    <a:pt x="534106" y="429711"/>
                    <a:pt x="554151" y="429711"/>
                  </a:cubicBezTo>
                  <a:cubicBezTo>
                    <a:pt x="574196" y="429711"/>
                    <a:pt x="590446" y="413461"/>
                    <a:pt x="590446" y="393416"/>
                  </a:cubicBezTo>
                  <a:cubicBezTo>
                    <a:pt x="590446" y="373371"/>
                    <a:pt x="574196" y="357121"/>
                    <a:pt x="554151" y="357121"/>
                  </a:cubicBezTo>
                  <a:close/>
                  <a:moveTo>
                    <a:pt x="447886" y="347392"/>
                  </a:moveTo>
                  <a:cubicBezTo>
                    <a:pt x="427840" y="347392"/>
                    <a:pt x="411591" y="363641"/>
                    <a:pt x="411591" y="383687"/>
                  </a:cubicBezTo>
                  <a:cubicBezTo>
                    <a:pt x="411591" y="403732"/>
                    <a:pt x="427840" y="419982"/>
                    <a:pt x="447886" y="419982"/>
                  </a:cubicBezTo>
                  <a:cubicBezTo>
                    <a:pt x="467931" y="419982"/>
                    <a:pt x="484181" y="403732"/>
                    <a:pt x="484181" y="383687"/>
                  </a:cubicBezTo>
                  <a:cubicBezTo>
                    <a:pt x="484181" y="363641"/>
                    <a:pt x="467931" y="347392"/>
                    <a:pt x="447886" y="347392"/>
                  </a:cubicBezTo>
                  <a:close/>
                  <a:moveTo>
                    <a:pt x="341621" y="337664"/>
                  </a:moveTo>
                  <a:cubicBezTo>
                    <a:pt x="321575" y="337664"/>
                    <a:pt x="305326" y="353914"/>
                    <a:pt x="305326" y="373959"/>
                  </a:cubicBezTo>
                  <a:cubicBezTo>
                    <a:pt x="305326" y="394004"/>
                    <a:pt x="321575" y="410254"/>
                    <a:pt x="341621" y="410254"/>
                  </a:cubicBezTo>
                  <a:cubicBezTo>
                    <a:pt x="361666" y="410254"/>
                    <a:pt x="377916" y="394004"/>
                    <a:pt x="377916" y="373959"/>
                  </a:cubicBezTo>
                  <a:cubicBezTo>
                    <a:pt x="377916" y="353914"/>
                    <a:pt x="361666" y="337664"/>
                    <a:pt x="341621" y="337664"/>
                  </a:cubicBezTo>
                  <a:close/>
                  <a:moveTo>
                    <a:pt x="385399" y="165544"/>
                  </a:moveTo>
                  <a:cubicBezTo>
                    <a:pt x="365353" y="165544"/>
                    <a:pt x="349104" y="181794"/>
                    <a:pt x="349104" y="201839"/>
                  </a:cubicBezTo>
                  <a:cubicBezTo>
                    <a:pt x="349104" y="221884"/>
                    <a:pt x="365353" y="238134"/>
                    <a:pt x="385399" y="238134"/>
                  </a:cubicBezTo>
                  <a:cubicBezTo>
                    <a:pt x="405444" y="238134"/>
                    <a:pt x="421694" y="221884"/>
                    <a:pt x="421694" y="201839"/>
                  </a:cubicBezTo>
                  <a:cubicBezTo>
                    <a:pt x="421694" y="181794"/>
                    <a:pt x="405444" y="165544"/>
                    <a:pt x="385399" y="165544"/>
                  </a:cubicBezTo>
                  <a:close/>
                  <a:moveTo>
                    <a:pt x="280631" y="165544"/>
                  </a:moveTo>
                  <a:cubicBezTo>
                    <a:pt x="260585" y="165544"/>
                    <a:pt x="244336" y="181794"/>
                    <a:pt x="244336" y="201839"/>
                  </a:cubicBezTo>
                  <a:cubicBezTo>
                    <a:pt x="244336" y="221884"/>
                    <a:pt x="260585" y="238134"/>
                    <a:pt x="280631" y="238134"/>
                  </a:cubicBezTo>
                  <a:cubicBezTo>
                    <a:pt x="300676" y="238134"/>
                    <a:pt x="316926" y="221884"/>
                    <a:pt x="316926" y="201839"/>
                  </a:cubicBezTo>
                  <a:cubicBezTo>
                    <a:pt x="316926" y="181794"/>
                    <a:pt x="300676" y="165544"/>
                    <a:pt x="280631" y="165544"/>
                  </a:cubicBezTo>
                  <a:close/>
                  <a:moveTo>
                    <a:pt x="453873" y="120269"/>
                  </a:moveTo>
                  <a:lnTo>
                    <a:pt x="453873" y="192485"/>
                  </a:lnTo>
                  <a:lnTo>
                    <a:pt x="512618" y="192485"/>
                  </a:lnTo>
                  <a:lnTo>
                    <a:pt x="512618" y="120269"/>
                  </a:lnTo>
                  <a:close/>
                  <a:moveTo>
                    <a:pt x="453873" y="31590"/>
                  </a:moveTo>
                  <a:lnTo>
                    <a:pt x="453873" y="103806"/>
                  </a:lnTo>
                  <a:lnTo>
                    <a:pt x="512618" y="103806"/>
                  </a:lnTo>
                  <a:lnTo>
                    <a:pt x="512618" y="31590"/>
                  </a:lnTo>
                  <a:close/>
                  <a:moveTo>
                    <a:pt x="383902" y="31590"/>
                  </a:moveTo>
                  <a:lnTo>
                    <a:pt x="383902" y="103806"/>
                  </a:lnTo>
                  <a:lnTo>
                    <a:pt x="442647" y="103806"/>
                  </a:lnTo>
                  <a:lnTo>
                    <a:pt x="442647" y="31590"/>
                  </a:lnTo>
                  <a:close/>
                  <a:moveTo>
                    <a:pt x="311313" y="31590"/>
                  </a:moveTo>
                  <a:lnTo>
                    <a:pt x="311313" y="103806"/>
                  </a:lnTo>
                  <a:lnTo>
                    <a:pt x="370058" y="103806"/>
                  </a:lnTo>
                  <a:lnTo>
                    <a:pt x="370058" y="31590"/>
                  </a:lnTo>
                  <a:close/>
                  <a:moveTo>
                    <a:pt x="236478" y="31590"/>
                  </a:moveTo>
                  <a:lnTo>
                    <a:pt x="236478" y="103806"/>
                  </a:lnTo>
                  <a:lnTo>
                    <a:pt x="295223" y="103806"/>
                  </a:lnTo>
                  <a:lnTo>
                    <a:pt x="295223" y="31590"/>
                  </a:lnTo>
                  <a:close/>
                  <a:moveTo>
                    <a:pt x="296843" y="937"/>
                  </a:moveTo>
                  <a:cubicBezTo>
                    <a:pt x="397185" y="-2693"/>
                    <a:pt x="553777" y="1937"/>
                    <a:pt x="607658" y="56660"/>
                  </a:cubicBezTo>
                  <a:cubicBezTo>
                    <a:pt x="658172" y="116902"/>
                    <a:pt x="697460" y="188744"/>
                    <a:pt x="735999" y="244495"/>
                  </a:cubicBezTo>
                  <a:cubicBezTo>
                    <a:pt x="773043" y="250482"/>
                    <a:pt x="917848" y="268068"/>
                    <a:pt x="959007" y="268442"/>
                  </a:cubicBezTo>
                  <a:cubicBezTo>
                    <a:pt x="958259" y="314840"/>
                    <a:pt x="948156" y="460768"/>
                    <a:pt x="955265" y="468626"/>
                  </a:cubicBezTo>
                  <a:cubicBezTo>
                    <a:pt x="975470" y="490702"/>
                    <a:pt x="2540264" y="650100"/>
                    <a:pt x="2592274" y="656835"/>
                  </a:cubicBezTo>
                  <a:cubicBezTo>
                    <a:pt x="2600880" y="679285"/>
                    <a:pt x="2610983" y="715580"/>
                    <a:pt x="2614725" y="727179"/>
                  </a:cubicBezTo>
                  <a:cubicBezTo>
                    <a:pt x="2336339" y="704729"/>
                    <a:pt x="341246" y="510533"/>
                    <a:pt x="199060" y="498933"/>
                  </a:cubicBezTo>
                  <a:cubicBezTo>
                    <a:pt x="139193" y="462639"/>
                    <a:pt x="105517" y="447297"/>
                    <a:pt x="0" y="386307"/>
                  </a:cubicBezTo>
                  <a:cubicBezTo>
                    <a:pt x="70719" y="346645"/>
                    <a:pt x="70719" y="300247"/>
                    <a:pt x="117865" y="236638"/>
                  </a:cubicBezTo>
                  <a:cubicBezTo>
                    <a:pt x="148173" y="194730"/>
                    <a:pt x="225253" y="120644"/>
                    <a:pt x="221137" y="5772"/>
                  </a:cubicBezTo>
                  <a:cubicBezTo>
                    <a:pt x="236197" y="4276"/>
                    <a:pt x="263395" y="2148"/>
                    <a:pt x="296843" y="937"/>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5" name="Google Shape;105;p23"/>
            <p:cNvSpPr/>
            <p:nvPr/>
          </p:nvSpPr>
          <p:spPr>
            <a:xfrm>
              <a:off x="9610661" y="3672252"/>
              <a:ext cx="241842" cy="391191"/>
            </a:xfrm>
            <a:custGeom>
              <a:rect b="b" l="l" r="r" t="t"/>
              <a:pathLst>
                <a:path extrusionOk="0" h="391191" w="241842">
                  <a:moveTo>
                    <a:pt x="167303" y="0"/>
                  </a:moveTo>
                  <a:lnTo>
                    <a:pt x="189656" y="0"/>
                  </a:lnTo>
                  <a:lnTo>
                    <a:pt x="189656" y="104973"/>
                  </a:lnTo>
                  <a:lnTo>
                    <a:pt x="241842" y="119048"/>
                  </a:lnTo>
                  <a:lnTo>
                    <a:pt x="234275" y="147105"/>
                  </a:lnTo>
                  <a:lnTo>
                    <a:pt x="114401" y="114774"/>
                  </a:lnTo>
                  <a:lnTo>
                    <a:pt x="114401" y="245179"/>
                  </a:lnTo>
                  <a:lnTo>
                    <a:pt x="226988" y="275545"/>
                  </a:lnTo>
                  <a:lnTo>
                    <a:pt x="219421" y="303601"/>
                  </a:lnTo>
                  <a:lnTo>
                    <a:pt x="114401" y="275276"/>
                  </a:lnTo>
                  <a:lnTo>
                    <a:pt x="114401" y="391191"/>
                  </a:lnTo>
                  <a:lnTo>
                    <a:pt x="75654" y="391191"/>
                  </a:lnTo>
                  <a:lnTo>
                    <a:pt x="75654" y="264826"/>
                  </a:lnTo>
                  <a:lnTo>
                    <a:pt x="0" y="244421"/>
                  </a:lnTo>
                  <a:lnTo>
                    <a:pt x="7567" y="216365"/>
                  </a:lnTo>
                  <a:lnTo>
                    <a:pt x="75654" y="234729"/>
                  </a:lnTo>
                  <a:lnTo>
                    <a:pt x="75654" y="104324"/>
                  </a:lnTo>
                  <a:lnTo>
                    <a:pt x="14854" y="87925"/>
                  </a:lnTo>
                  <a:lnTo>
                    <a:pt x="22423" y="59869"/>
                  </a:lnTo>
                  <a:lnTo>
                    <a:pt x="75654" y="74226"/>
                  </a:lnTo>
                  <a:lnTo>
                    <a:pt x="75654" y="8198"/>
                  </a:lnTo>
                  <a:lnTo>
                    <a:pt x="114401" y="8198"/>
                  </a:lnTo>
                  <a:lnTo>
                    <a:pt x="114401" y="84676"/>
                  </a:lnTo>
                  <a:lnTo>
                    <a:pt x="167303" y="98944"/>
                  </a:ln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6" name="Google Shape;106;p23"/>
            <p:cNvSpPr/>
            <p:nvPr/>
          </p:nvSpPr>
          <p:spPr>
            <a:xfrm>
              <a:off x="4921990" y="1541415"/>
              <a:ext cx="230987" cy="1043167"/>
            </a:xfrm>
            <a:custGeom>
              <a:rect b="b" l="l" r="r" t="t"/>
              <a:pathLst>
                <a:path extrusionOk="0" h="1333500" w="295275">
                  <a:moveTo>
                    <a:pt x="287700" y="1141789"/>
                  </a:moveTo>
                  <a:cubicBezTo>
                    <a:pt x="286748" y="1196081"/>
                    <a:pt x="285795" y="1249421"/>
                    <a:pt x="286748" y="1303714"/>
                  </a:cubicBezTo>
                  <a:cubicBezTo>
                    <a:pt x="287700" y="1330384"/>
                    <a:pt x="279128" y="1338956"/>
                    <a:pt x="252458" y="1338956"/>
                  </a:cubicBezTo>
                  <a:cubicBezTo>
                    <a:pt x="172448" y="1339909"/>
                    <a:pt x="172448" y="1340861"/>
                    <a:pt x="172448" y="1259899"/>
                  </a:cubicBezTo>
                  <a:cubicBezTo>
                    <a:pt x="172448" y="1217036"/>
                    <a:pt x="171495" y="1174174"/>
                    <a:pt x="170543" y="1131311"/>
                  </a:cubicBezTo>
                  <a:cubicBezTo>
                    <a:pt x="171495" y="999866"/>
                    <a:pt x="171495" y="868421"/>
                    <a:pt x="172448" y="736024"/>
                  </a:cubicBezTo>
                  <a:cubicBezTo>
                    <a:pt x="172448" y="715069"/>
                    <a:pt x="165780" y="709354"/>
                    <a:pt x="144825" y="709354"/>
                  </a:cubicBezTo>
                  <a:cubicBezTo>
                    <a:pt x="104820" y="709354"/>
                    <a:pt x="65768" y="707449"/>
                    <a:pt x="25763" y="705544"/>
                  </a:cubicBezTo>
                  <a:cubicBezTo>
                    <a:pt x="13380" y="704591"/>
                    <a:pt x="-907" y="707449"/>
                    <a:pt x="45" y="687446"/>
                  </a:cubicBezTo>
                  <a:cubicBezTo>
                    <a:pt x="998" y="665539"/>
                    <a:pt x="17191" y="675064"/>
                    <a:pt x="27668" y="673159"/>
                  </a:cubicBezTo>
                  <a:cubicBezTo>
                    <a:pt x="42908" y="669349"/>
                    <a:pt x="67673" y="684589"/>
                    <a:pt x="72436" y="661729"/>
                  </a:cubicBezTo>
                  <a:cubicBezTo>
                    <a:pt x="77198" y="636011"/>
                    <a:pt x="76245" y="607436"/>
                    <a:pt x="70530" y="581719"/>
                  </a:cubicBezTo>
                  <a:cubicBezTo>
                    <a:pt x="66720" y="567431"/>
                    <a:pt x="44813" y="576956"/>
                    <a:pt x="31478" y="575051"/>
                  </a:cubicBezTo>
                  <a:cubicBezTo>
                    <a:pt x="21953" y="574099"/>
                    <a:pt x="11475" y="574099"/>
                    <a:pt x="10523" y="561716"/>
                  </a:cubicBezTo>
                  <a:cubicBezTo>
                    <a:pt x="9570" y="547429"/>
                    <a:pt x="21953" y="549334"/>
                    <a:pt x="30525" y="549334"/>
                  </a:cubicBezTo>
                  <a:cubicBezTo>
                    <a:pt x="66720" y="549334"/>
                    <a:pt x="103868" y="549334"/>
                    <a:pt x="140063" y="549334"/>
                  </a:cubicBezTo>
                  <a:cubicBezTo>
                    <a:pt x="148636" y="549334"/>
                    <a:pt x="161018" y="548381"/>
                    <a:pt x="160066" y="561716"/>
                  </a:cubicBezTo>
                  <a:cubicBezTo>
                    <a:pt x="159113" y="574099"/>
                    <a:pt x="148636" y="573146"/>
                    <a:pt x="139111" y="575051"/>
                  </a:cubicBezTo>
                  <a:cubicBezTo>
                    <a:pt x="124823" y="576956"/>
                    <a:pt x="101011" y="565526"/>
                    <a:pt x="97200" y="584576"/>
                  </a:cubicBezTo>
                  <a:cubicBezTo>
                    <a:pt x="92438" y="612199"/>
                    <a:pt x="90533" y="643631"/>
                    <a:pt x="101011" y="668396"/>
                  </a:cubicBezTo>
                  <a:cubicBezTo>
                    <a:pt x="106725" y="683636"/>
                    <a:pt x="139111" y="676969"/>
                    <a:pt x="158161" y="676016"/>
                  </a:cubicBezTo>
                  <a:cubicBezTo>
                    <a:pt x="180068" y="675064"/>
                    <a:pt x="169591" y="654109"/>
                    <a:pt x="170543" y="641726"/>
                  </a:cubicBezTo>
                  <a:cubicBezTo>
                    <a:pt x="171495" y="519806"/>
                    <a:pt x="172448" y="351214"/>
                    <a:pt x="175305" y="229294"/>
                  </a:cubicBezTo>
                  <a:cubicBezTo>
                    <a:pt x="176258" y="206434"/>
                    <a:pt x="176258" y="206434"/>
                    <a:pt x="188641" y="201671"/>
                  </a:cubicBezTo>
                  <a:cubicBezTo>
                    <a:pt x="197213" y="198814"/>
                    <a:pt x="180068" y="189289"/>
                    <a:pt x="174353" y="184526"/>
                  </a:cubicBezTo>
                  <a:cubicBezTo>
                    <a:pt x="152445" y="165476"/>
                    <a:pt x="166733" y="137854"/>
                    <a:pt x="191498" y="119756"/>
                  </a:cubicBezTo>
                  <a:cubicBezTo>
                    <a:pt x="230550" y="89276"/>
                    <a:pt x="209595" y="48319"/>
                    <a:pt x="220073" y="5456"/>
                  </a:cubicBezTo>
                  <a:cubicBezTo>
                    <a:pt x="221978" y="-4069"/>
                    <a:pt x="244838" y="-259"/>
                    <a:pt x="244838" y="10219"/>
                  </a:cubicBezTo>
                  <a:cubicBezTo>
                    <a:pt x="241028" y="69274"/>
                    <a:pt x="252458" y="99754"/>
                    <a:pt x="279128" y="119756"/>
                  </a:cubicBezTo>
                  <a:cubicBezTo>
                    <a:pt x="315323" y="146426"/>
                    <a:pt x="307703" y="177859"/>
                    <a:pt x="288653" y="189289"/>
                  </a:cubicBezTo>
                  <a:cubicBezTo>
                    <a:pt x="265793" y="202624"/>
                    <a:pt x="280080" y="202624"/>
                    <a:pt x="284843" y="213101"/>
                  </a:cubicBezTo>
                  <a:cubicBezTo>
                    <a:pt x="289605" y="225484"/>
                    <a:pt x="286748" y="844609"/>
                    <a:pt x="287700" y="1141789"/>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nvGrpSpPr>
            <p:cNvPr id="107" name="Google Shape;107;p23"/>
            <p:cNvGrpSpPr/>
            <p:nvPr/>
          </p:nvGrpSpPr>
          <p:grpSpPr>
            <a:xfrm>
              <a:off x="6288139" y="3256228"/>
              <a:ext cx="2633320" cy="537229"/>
              <a:chOff x="6288139" y="3256228"/>
              <a:chExt cx="2633320" cy="537229"/>
            </a:xfrm>
          </p:grpSpPr>
          <p:sp>
            <p:nvSpPr>
              <p:cNvPr id="108" name="Google Shape;108;p23"/>
              <p:cNvSpPr/>
              <p:nvPr/>
            </p:nvSpPr>
            <p:spPr>
              <a:xfrm>
                <a:off x="6288139" y="3256228"/>
                <a:ext cx="529034" cy="298047"/>
              </a:xfrm>
              <a:custGeom>
                <a:rect b="b" l="l" r="r" t="t"/>
                <a:pathLst>
                  <a:path extrusionOk="0" h="381000" w="676275">
                    <a:moveTo>
                      <a:pt x="35765" y="0"/>
                    </a:moveTo>
                    <a:lnTo>
                      <a:pt x="682159" y="73578"/>
                    </a:lnTo>
                    <a:lnTo>
                      <a:pt x="646394" y="387784"/>
                    </a:lnTo>
                    <a:lnTo>
                      <a:pt x="0" y="314206"/>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9" name="Google Shape;109;p23"/>
              <p:cNvSpPr/>
              <p:nvPr/>
            </p:nvSpPr>
            <p:spPr>
              <a:xfrm>
                <a:off x="7340325" y="3375450"/>
                <a:ext cx="529034" cy="298047"/>
              </a:xfrm>
              <a:custGeom>
                <a:rect b="b" l="l" r="r" t="t"/>
                <a:pathLst>
                  <a:path extrusionOk="0" h="381000" w="676275">
                    <a:moveTo>
                      <a:pt x="35765" y="0"/>
                    </a:moveTo>
                    <a:lnTo>
                      <a:pt x="682159" y="73578"/>
                    </a:lnTo>
                    <a:lnTo>
                      <a:pt x="646394" y="387784"/>
                    </a:lnTo>
                    <a:lnTo>
                      <a:pt x="0" y="314206"/>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10" name="Google Shape;110;p23"/>
              <p:cNvSpPr/>
              <p:nvPr/>
            </p:nvSpPr>
            <p:spPr>
              <a:xfrm>
                <a:off x="7866332" y="3435796"/>
                <a:ext cx="529034" cy="298047"/>
              </a:xfrm>
              <a:custGeom>
                <a:rect b="b" l="l" r="r" t="t"/>
                <a:pathLst>
                  <a:path extrusionOk="0" h="381000" w="676275">
                    <a:moveTo>
                      <a:pt x="35766" y="0"/>
                    </a:moveTo>
                    <a:lnTo>
                      <a:pt x="682160" y="73578"/>
                    </a:lnTo>
                    <a:lnTo>
                      <a:pt x="646395" y="387784"/>
                    </a:lnTo>
                    <a:lnTo>
                      <a:pt x="1" y="314206"/>
                    </a:ln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11" name="Google Shape;111;p23"/>
              <p:cNvSpPr/>
              <p:nvPr/>
            </p:nvSpPr>
            <p:spPr>
              <a:xfrm>
                <a:off x="8392425" y="3495410"/>
                <a:ext cx="529034" cy="298047"/>
              </a:xfrm>
              <a:custGeom>
                <a:rect b="b" l="l" r="r" t="t"/>
                <a:pathLst>
                  <a:path extrusionOk="0" h="381000" w="676275">
                    <a:moveTo>
                      <a:pt x="35766" y="0"/>
                    </a:moveTo>
                    <a:lnTo>
                      <a:pt x="682160" y="73578"/>
                    </a:lnTo>
                    <a:lnTo>
                      <a:pt x="646394" y="387784"/>
                    </a:lnTo>
                    <a:lnTo>
                      <a:pt x="0" y="314206"/>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12" name="Google Shape;112;p23"/>
              <p:cNvSpPr/>
              <p:nvPr/>
            </p:nvSpPr>
            <p:spPr>
              <a:xfrm>
                <a:off x="6814232" y="3315836"/>
                <a:ext cx="529034" cy="298047"/>
              </a:xfrm>
              <a:custGeom>
                <a:rect b="b" l="l" r="r" t="t"/>
                <a:pathLst>
                  <a:path extrusionOk="0" h="381000" w="676275">
                    <a:moveTo>
                      <a:pt x="35766" y="0"/>
                    </a:moveTo>
                    <a:lnTo>
                      <a:pt x="682160" y="73578"/>
                    </a:lnTo>
                    <a:lnTo>
                      <a:pt x="646394" y="387784"/>
                    </a:lnTo>
                    <a:lnTo>
                      <a:pt x="0" y="314206"/>
                    </a:ln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grpSp>
      <p:sp>
        <p:nvSpPr>
          <p:cNvPr id="113" name="Google Shape;113;p23"/>
          <p:cNvSpPr/>
          <p:nvPr/>
        </p:nvSpPr>
        <p:spPr>
          <a:xfrm rot="941402">
            <a:off x="7135241" y="5002078"/>
            <a:ext cx="4762102" cy="1045334"/>
          </a:xfrm>
          <a:custGeom>
            <a:rect b="b" l="l" r="r" t="t"/>
            <a:pathLst>
              <a:path extrusionOk="0" h="897668" w="3581128">
                <a:moveTo>
                  <a:pt x="0" y="870336"/>
                </a:moveTo>
                <a:cubicBezTo>
                  <a:pt x="368068" y="981156"/>
                  <a:pt x="1241369" y="740574"/>
                  <a:pt x="1674011" y="408632"/>
                </a:cubicBezTo>
                <a:cubicBezTo>
                  <a:pt x="2500187" y="-130359"/>
                  <a:pt x="2546023" y="254955"/>
                  <a:pt x="3581128" y="0"/>
                </a:cubicBezTo>
              </a:path>
            </a:pathLst>
          </a:custGeom>
          <a:noFill/>
          <a:ln cap="flat" cmpd="sng" w="88900">
            <a:solidFill>
              <a:srgbClr val="4EBCF2">
                <a:alpha val="97647"/>
              </a:srgbClr>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dk1"/>
              </a:solidFill>
              <a:latin typeface="Arial"/>
              <a:ea typeface="Arial"/>
              <a:cs typeface="Arial"/>
              <a:sym typeface="Arial"/>
            </a:endParaRPr>
          </a:p>
        </p:txBody>
      </p:sp>
      <p:sp>
        <p:nvSpPr>
          <p:cNvPr id="114" name="Google Shape;114;p23"/>
          <p:cNvSpPr/>
          <p:nvPr/>
        </p:nvSpPr>
        <p:spPr>
          <a:xfrm rot="455327">
            <a:off x="7037857" y="5156222"/>
            <a:ext cx="4762102" cy="1045334"/>
          </a:xfrm>
          <a:custGeom>
            <a:rect b="b" l="l" r="r" t="t"/>
            <a:pathLst>
              <a:path extrusionOk="0" h="897668" w="3581128">
                <a:moveTo>
                  <a:pt x="0" y="870336"/>
                </a:moveTo>
                <a:cubicBezTo>
                  <a:pt x="368068" y="981156"/>
                  <a:pt x="1241369" y="740574"/>
                  <a:pt x="1674011" y="408632"/>
                </a:cubicBezTo>
                <a:cubicBezTo>
                  <a:pt x="2500187" y="-130359"/>
                  <a:pt x="2546023" y="254955"/>
                  <a:pt x="3581128" y="0"/>
                </a:cubicBezTo>
              </a:path>
            </a:pathLst>
          </a:custGeom>
          <a:noFill/>
          <a:ln cap="flat" cmpd="sng" w="88900">
            <a:solidFill>
              <a:schemeClr val="accent2">
                <a:alpha val="97647"/>
              </a:schemeClr>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dk1"/>
              </a:solidFill>
              <a:latin typeface="Arial"/>
              <a:ea typeface="Arial"/>
              <a:cs typeface="Arial"/>
              <a:sym typeface="Arial"/>
            </a:endParaRPr>
          </a:p>
        </p:txBody>
      </p:sp>
      <p:sp>
        <p:nvSpPr>
          <p:cNvPr id="115" name="Google Shape;115;p23"/>
          <p:cNvSpPr/>
          <p:nvPr/>
        </p:nvSpPr>
        <p:spPr>
          <a:xfrm rot="941402">
            <a:off x="7326415" y="5301485"/>
            <a:ext cx="4762102" cy="1045334"/>
          </a:xfrm>
          <a:custGeom>
            <a:rect b="b" l="l" r="r" t="t"/>
            <a:pathLst>
              <a:path extrusionOk="0" h="897668" w="3581128">
                <a:moveTo>
                  <a:pt x="0" y="870336"/>
                </a:moveTo>
                <a:cubicBezTo>
                  <a:pt x="368068" y="981156"/>
                  <a:pt x="1241369" y="740574"/>
                  <a:pt x="1674011" y="408632"/>
                </a:cubicBezTo>
                <a:cubicBezTo>
                  <a:pt x="2500187" y="-130359"/>
                  <a:pt x="2546023" y="254955"/>
                  <a:pt x="3581128" y="0"/>
                </a:cubicBezTo>
              </a:path>
            </a:pathLst>
          </a:custGeom>
          <a:noFill/>
          <a:ln cap="flat" cmpd="sng" w="88900">
            <a:solidFill>
              <a:schemeClr val="accent3">
                <a:alpha val="97647"/>
              </a:schemeClr>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dk1"/>
              </a:solidFill>
              <a:latin typeface="Arial"/>
              <a:ea typeface="Arial"/>
              <a:cs typeface="Arial"/>
              <a:sym typeface="Arial"/>
            </a:endParaRPr>
          </a:p>
        </p:txBody>
      </p:sp>
      <p:sp>
        <p:nvSpPr>
          <p:cNvPr id="116" name="Google Shape;116;p23"/>
          <p:cNvSpPr txBox="1"/>
          <p:nvPr/>
        </p:nvSpPr>
        <p:spPr>
          <a:xfrm>
            <a:off x="660167" y="3045110"/>
            <a:ext cx="5327420" cy="14465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8800">
                <a:solidFill>
                  <a:srgbClr val="FDE9D8"/>
                </a:solidFill>
                <a:latin typeface="Courgette"/>
                <a:ea typeface="Courgette"/>
                <a:cs typeface="Courgette"/>
                <a:sym typeface="Courgette"/>
              </a:rPr>
              <a:t>Terima Kasih</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ver slide layout">
  <p:cSld name="Cover slide layout">
    <p:bg>
      <p:bgPr>
        <a:gradFill>
          <a:gsLst>
            <a:gs pos="0">
              <a:schemeClr val="lt1"/>
            </a:gs>
            <a:gs pos="30000">
              <a:schemeClr val="lt1"/>
            </a:gs>
            <a:gs pos="63000">
              <a:srgbClr val="F2F2F2"/>
            </a:gs>
            <a:gs pos="97000">
              <a:srgbClr val="D8D8D8"/>
            </a:gs>
            <a:gs pos="100000">
              <a:srgbClr val="D8D8D8"/>
            </a:gs>
          </a:gsLst>
          <a:path path="circle">
            <a:fillToRect b="50%" l="50%" r="50%" t="50%"/>
          </a:path>
          <a:tileRect/>
        </a:gradFill>
      </p:bgPr>
    </p:bg>
    <p:spTree>
      <p:nvGrpSpPr>
        <p:cNvPr id="117" name="Shape 117"/>
        <p:cNvGrpSpPr/>
        <p:nvPr/>
      </p:nvGrpSpPr>
      <p:grpSpPr>
        <a:xfrm>
          <a:off x="0" y="0"/>
          <a:ext cx="0" cy="0"/>
          <a:chOff x="0" y="0"/>
          <a:chExt cx="0" cy="0"/>
        </a:xfrm>
      </p:grpSpPr>
      <p:sp>
        <p:nvSpPr>
          <p:cNvPr id="118" name="Google Shape;118;p24"/>
          <p:cNvSpPr/>
          <p:nvPr/>
        </p:nvSpPr>
        <p:spPr>
          <a:xfrm>
            <a:off x="10969005" y="97205"/>
            <a:ext cx="1251837" cy="984620"/>
          </a:xfrm>
          <a:prstGeom prst="rect">
            <a:avLst/>
          </a:prstGeom>
          <a:blipFill rotWithShape="1">
            <a:blip r:embed="rId2">
              <a:alphaModFix amt="92000"/>
            </a:blip>
            <a:stretch>
              <a:fillRect b="0" l="0" r="0" t="0"/>
            </a:stretch>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119" name="Google Shape;119;p24"/>
          <p:cNvPicPr preferRelativeResize="0"/>
          <p:nvPr/>
        </p:nvPicPr>
        <p:blipFill rotWithShape="1">
          <a:blip r:embed="rId3">
            <a:alphaModFix/>
          </a:blip>
          <a:srcRect b="11987" l="0" r="0" t="14719"/>
          <a:stretch/>
        </p:blipFill>
        <p:spPr>
          <a:xfrm>
            <a:off x="2627729" y="1090603"/>
            <a:ext cx="6936542" cy="2821644"/>
          </a:xfrm>
          <a:prstGeom prst="rect">
            <a:avLst/>
          </a:prstGeom>
          <a:noFill/>
          <a:ln>
            <a:noFill/>
          </a:ln>
        </p:spPr>
      </p:pic>
      <p:sp>
        <p:nvSpPr>
          <p:cNvPr id="120" name="Google Shape;120;p24"/>
          <p:cNvSpPr txBox="1"/>
          <p:nvPr>
            <p:ph type="title"/>
          </p:nvPr>
        </p:nvSpPr>
        <p:spPr>
          <a:xfrm>
            <a:off x="838200" y="4302779"/>
            <a:ext cx="10515600" cy="1325563"/>
          </a:xfrm>
          <a:prstGeom prst="rect">
            <a:avLst/>
          </a:prstGeom>
          <a:noFill/>
          <a:ln>
            <a:noFill/>
          </a:ln>
        </p:spPr>
        <p:txBody>
          <a:bodyPr anchorCtr="0" anchor="t" bIns="45700" lIns="91425" spcFirstLastPara="1" rIns="91425" wrap="square" tIns="45700">
            <a:noAutofit/>
          </a:bodyPr>
          <a:lstStyle>
            <a:lvl1pPr lvl="0" marR="0" rtl="0" algn="ctr">
              <a:lnSpc>
                <a:spcPct val="90000"/>
              </a:lnSpc>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21" name="Google Shape;121;p24"/>
          <p:cNvSpPr/>
          <p:nvPr/>
        </p:nvSpPr>
        <p:spPr>
          <a:xfrm>
            <a:off x="85981" y="5805906"/>
            <a:ext cx="885825" cy="885825"/>
          </a:xfrm>
          <a:prstGeom prst="ellipse">
            <a:avLst/>
          </a:prstGeom>
          <a:blipFill rotWithShape="1">
            <a:blip r:embed="rId4">
              <a:alphaModFix amt="92000"/>
            </a:blip>
            <a:stretch>
              <a:fillRect b="0" l="0" r="0" t="0"/>
            </a:stretch>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Contents slide layout">
  <p:cSld name="2_Contents slide layout">
    <p:spTree>
      <p:nvGrpSpPr>
        <p:cNvPr id="122" name="Shape 122"/>
        <p:cNvGrpSpPr/>
        <p:nvPr/>
      </p:nvGrpSpPr>
      <p:grpSpPr>
        <a:xfrm>
          <a:off x="0" y="0"/>
          <a:ext cx="0" cy="0"/>
          <a:chOff x="0" y="0"/>
          <a:chExt cx="0" cy="0"/>
        </a:xfrm>
      </p:grpSpPr>
      <p:sp>
        <p:nvSpPr>
          <p:cNvPr id="123" name="Google Shape;123;p25"/>
          <p:cNvSpPr/>
          <p:nvPr/>
        </p:nvSpPr>
        <p:spPr>
          <a:xfrm>
            <a:off x="0" y="6381750"/>
            <a:ext cx="12192000" cy="47625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24" name="Google Shape;124;p25"/>
          <p:cNvSpPr/>
          <p:nvPr/>
        </p:nvSpPr>
        <p:spPr>
          <a:xfrm>
            <a:off x="0" y="1389109"/>
            <a:ext cx="12192000" cy="213812"/>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                     </a:t>
            </a:r>
            <a:endParaRPr sz="1800">
              <a:solidFill>
                <a:schemeClr val="lt1"/>
              </a:solidFill>
              <a:latin typeface="Arial"/>
              <a:ea typeface="Arial"/>
              <a:cs typeface="Arial"/>
              <a:sym typeface="Arial"/>
            </a:endParaRPr>
          </a:p>
        </p:txBody>
      </p:sp>
      <p:sp>
        <p:nvSpPr>
          <p:cNvPr id="125" name="Google Shape;125;p25"/>
          <p:cNvSpPr/>
          <p:nvPr/>
        </p:nvSpPr>
        <p:spPr>
          <a:xfrm>
            <a:off x="85981" y="5919878"/>
            <a:ext cx="885825" cy="885825"/>
          </a:xfrm>
          <a:prstGeom prst="ellipse">
            <a:avLst/>
          </a:prstGeom>
          <a:blipFill rotWithShape="1">
            <a:blip r:embed="rId2">
              <a:alphaModFix amt="92000"/>
            </a:blip>
            <a:stretch>
              <a:fillRect b="0" l="0" r="0" t="0"/>
            </a:stretch>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26" name="Google Shape;126;p25"/>
          <p:cNvSpPr/>
          <p:nvPr/>
        </p:nvSpPr>
        <p:spPr>
          <a:xfrm>
            <a:off x="10969005" y="97205"/>
            <a:ext cx="1251837" cy="984620"/>
          </a:xfrm>
          <a:prstGeom prst="rect">
            <a:avLst/>
          </a:prstGeom>
          <a:blipFill rotWithShape="1">
            <a:blip r:embed="rId3">
              <a:alphaModFix amt="49000"/>
            </a:blip>
            <a:stretch>
              <a:fillRect b="0" l="0" r="0" t="0"/>
            </a:stretch>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27" name="Google Shape;127;p25"/>
          <p:cNvSpPr txBox="1"/>
          <p:nvPr>
            <p:ph type="title"/>
          </p:nvPr>
        </p:nvSpPr>
        <p:spPr>
          <a:xfrm>
            <a:off x="359735" y="138564"/>
            <a:ext cx="10515600" cy="943261"/>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28" name="Google Shape;128;p25"/>
          <p:cNvSpPr txBox="1"/>
          <p:nvPr>
            <p:ph idx="1" type="body"/>
          </p:nvPr>
        </p:nvSpPr>
        <p:spPr>
          <a:xfrm>
            <a:off x="359736" y="1754188"/>
            <a:ext cx="11346712" cy="4445000"/>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29" name="Google Shape;129;p25"/>
          <p:cNvSpPr/>
          <p:nvPr>
            <p:ph idx="12" type="sldNum"/>
          </p:nvPr>
        </p:nvSpPr>
        <p:spPr>
          <a:xfrm>
            <a:off x="10398642" y="6381751"/>
            <a:ext cx="1793358" cy="476249"/>
          </a:xfrm>
          <a:prstGeom prst="pie">
            <a:avLst>
              <a:gd fmla="val 16122448" name="adj1"/>
              <a:gd fmla="val 5400000" name="adj2"/>
            </a:avLst>
          </a:prstGeom>
          <a:solidFill>
            <a:schemeClr val="lt1"/>
          </a:solidFill>
          <a:ln>
            <a:noFill/>
          </a:ln>
        </p:spPr>
        <p:txBody>
          <a:bodyPr anchorCtr="0" anchor="ctr" bIns="45700" lIns="91425" spcFirstLastPara="1" rIns="91425" wrap="square" tIns="45700">
            <a:noAutofit/>
          </a:bodyPr>
          <a:lstStyle>
            <a:lvl1pPr indent="0" lvl="0" marL="0" marR="0" rtl="0" algn="r">
              <a:spcBef>
                <a:spcPts val="0"/>
              </a:spcBef>
              <a:buNone/>
              <a:defRPr sz="1800">
                <a:solidFill>
                  <a:schemeClr val="dk1"/>
                </a:solidFill>
                <a:latin typeface="Arial"/>
                <a:ea typeface="Arial"/>
                <a:cs typeface="Arial"/>
                <a:sym typeface="Arial"/>
              </a:defRPr>
            </a:lvl1pPr>
            <a:lvl2pPr indent="0" lvl="1" marL="0" marR="0" rtl="0" algn="r">
              <a:spcBef>
                <a:spcPts val="0"/>
              </a:spcBef>
              <a:buNone/>
              <a:defRPr sz="1800">
                <a:solidFill>
                  <a:schemeClr val="dk1"/>
                </a:solidFill>
                <a:latin typeface="Arial"/>
                <a:ea typeface="Arial"/>
                <a:cs typeface="Arial"/>
                <a:sym typeface="Arial"/>
              </a:defRPr>
            </a:lvl2pPr>
            <a:lvl3pPr indent="0" lvl="2" marL="0" marR="0" rtl="0" algn="r">
              <a:spcBef>
                <a:spcPts val="0"/>
              </a:spcBef>
              <a:buNone/>
              <a:defRPr sz="1800">
                <a:solidFill>
                  <a:schemeClr val="dk1"/>
                </a:solidFill>
                <a:latin typeface="Arial"/>
                <a:ea typeface="Arial"/>
                <a:cs typeface="Arial"/>
                <a:sym typeface="Arial"/>
              </a:defRPr>
            </a:lvl3pPr>
            <a:lvl4pPr indent="0" lvl="3" marL="0" marR="0" rtl="0" algn="r">
              <a:spcBef>
                <a:spcPts val="0"/>
              </a:spcBef>
              <a:buNone/>
              <a:defRPr sz="1800">
                <a:solidFill>
                  <a:schemeClr val="dk1"/>
                </a:solidFill>
                <a:latin typeface="Arial"/>
                <a:ea typeface="Arial"/>
                <a:cs typeface="Arial"/>
                <a:sym typeface="Arial"/>
              </a:defRPr>
            </a:lvl4pPr>
            <a:lvl5pPr indent="0" lvl="4" marL="0" marR="0" rtl="0" algn="r">
              <a:spcBef>
                <a:spcPts val="0"/>
              </a:spcBef>
              <a:buNone/>
              <a:defRPr sz="1800">
                <a:solidFill>
                  <a:schemeClr val="dk1"/>
                </a:solidFill>
                <a:latin typeface="Arial"/>
                <a:ea typeface="Arial"/>
                <a:cs typeface="Arial"/>
                <a:sym typeface="Arial"/>
              </a:defRPr>
            </a:lvl5pPr>
            <a:lvl6pPr indent="0" lvl="5" marL="0" marR="0" rtl="0" algn="r">
              <a:spcBef>
                <a:spcPts val="0"/>
              </a:spcBef>
              <a:buNone/>
              <a:defRPr sz="1800">
                <a:solidFill>
                  <a:schemeClr val="dk1"/>
                </a:solidFill>
                <a:latin typeface="Arial"/>
                <a:ea typeface="Arial"/>
                <a:cs typeface="Arial"/>
                <a:sym typeface="Arial"/>
              </a:defRPr>
            </a:lvl6pPr>
            <a:lvl7pPr indent="0" lvl="6" marL="0" marR="0" rtl="0" algn="r">
              <a:spcBef>
                <a:spcPts val="0"/>
              </a:spcBef>
              <a:buNone/>
              <a:defRPr sz="1800">
                <a:solidFill>
                  <a:schemeClr val="dk1"/>
                </a:solidFill>
                <a:latin typeface="Arial"/>
                <a:ea typeface="Arial"/>
                <a:cs typeface="Arial"/>
                <a:sym typeface="Arial"/>
              </a:defRPr>
            </a:lvl7pPr>
            <a:lvl8pPr indent="0" lvl="7" marL="0" marR="0" rtl="0" algn="r">
              <a:spcBef>
                <a:spcPts val="0"/>
              </a:spcBef>
              <a:buNone/>
              <a:defRPr sz="1800">
                <a:solidFill>
                  <a:schemeClr val="dk1"/>
                </a:solidFill>
                <a:latin typeface="Arial"/>
                <a:ea typeface="Arial"/>
                <a:cs typeface="Arial"/>
                <a:sym typeface="Arial"/>
              </a:defRPr>
            </a:lvl8pPr>
            <a:lvl9pPr indent="0" lvl="8" marL="0" marR="0" rtl="0" algn="r">
              <a:spcBef>
                <a:spcPts val="0"/>
              </a:spcBef>
              <a:buNone/>
              <a:defRPr sz="18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130" name="Google Shape;130;p25"/>
          <p:cNvSpPr txBox="1"/>
          <p:nvPr>
            <p:ph idx="11" type="ftr"/>
          </p:nvPr>
        </p:nvSpPr>
        <p:spPr>
          <a:xfrm>
            <a:off x="4038600" y="6381750"/>
            <a:ext cx="4114800" cy="47625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sz="1800">
                <a:solidFill>
                  <a:schemeClr val="lt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non-bulleted text">
  <p:cSld name="Title and non-bulleted text">
    <p:spTree>
      <p:nvGrpSpPr>
        <p:cNvPr id="131" name="Shape 131"/>
        <p:cNvGrpSpPr/>
        <p:nvPr/>
      </p:nvGrpSpPr>
      <p:grpSpPr>
        <a:xfrm>
          <a:off x="0" y="0"/>
          <a:ext cx="0" cy="0"/>
          <a:chOff x="0" y="0"/>
          <a:chExt cx="0" cy="0"/>
        </a:xfrm>
      </p:grpSpPr>
      <p:sp>
        <p:nvSpPr>
          <p:cNvPr id="132" name="Google Shape;132;p26"/>
          <p:cNvSpPr txBox="1"/>
          <p:nvPr>
            <p:ph type="title"/>
          </p:nvPr>
        </p:nvSpPr>
        <p:spPr>
          <a:xfrm>
            <a:off x="0" y="0"/>
            <a:ext cx="3000000" cy="300000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0"/>
              </a:spcBef>
              <a:spcAft>
                <a:spcPts val="0"/>
              </a:spcAft>
              <a:buClr>
                <a:srgbClr val="0078D7"/>
              </a:buClr>
              <a:buSzPts val="4400"/>
              <a:buFont typeface="Arial"/>
              <a:buNone/>
              <a:defRPr b="0" i="0" sz="4400" u="none" cap="none" strike="noStrike">
                <a:solidFill>
                  <a:srgbClr val="0078D7"/>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33" name="Google Shape;133;p26"/>
          <p:cNvSpPr txBox="1"/>
          <p:nvPr>
            <p:ph idx="1" type="body"/>
          </p:nvPr>
        </p:nvSpPr>
        <p:spPr>
          <a:xfrm>
            <a:off x="358570" y="1344828"/>
            <a:ext cx="11474238" cy="2003747"/>
          </a:xfrm>
          <a:prstGeom prst="rect">
            <a:avLst/>
          </a:prstGeom>
          <a:noFill/>
          <a:ln>
            <a:noFill/>
          </a:ln>
        </p:spPr>
        <p:txBody>
          <a:bodyPr anchorCtr="0" anchor="t" bIns="45700" lIns="91425" spcFirstLastPara="1" rIns="91425" wrap="square" tIns="45700">
            <a:spAutoFit/>
          </a:bodyPr>
          <a:lstStyle>
            <a:lvl1pPr indent="-228600" lvl="0" marL="457200" marR="0" rtl="0" algn="l">
              <a:lnSpc>
                <a:spcPct val="90000"/>
              </a:lnSpc>
              <a:spcBef>
                <a:spcPts val="588"/>
              </a:spcBef>
              <a:spcAft>
                <a:spcPts val="0"/>
              </a:spcAft>
              <a:buClr>
                <a:srgbClr val="0072C6"/>
              </a:buClr>
              <a:buSzPts val="2745"/>
              <a:buFont typeface="Arial"/>
              <a:buNone/>
              <a:defRPr b="0" i="0" sz="2745" u="none" cap="none" strike="noStrike">
                <a:solidFill>
                  <a:srgbClr val="0072C6"/>
                </a:solidFill>
                <a:latin typeface="Arial"/>
                <a:ea typeface="Arial"/>
                <a:cs typeface="Arial"/>
                <a:sym typeface="Arial"/>
              </a:defRPr>
            </a:lvl1pPr>
            <a:lvl2pPr indent="-228600" lvl="1" marL="914400" marR="0" rtl="0" algn="l">
              <a:lnSpc>
                <a:spcPct val="90000"/>
              </a:lnSpc>
              <a:spcBef>
                <a:spcPts val="588"/>
              </a:spcBef>
              <a:spcAft>
                <a:spcPts val="0"/>
              </a:spcAft>
              <a:buClr>
                <a:schemeClr val="dk1"/>
              </a:buClr>
              <a:buSzPts val="1961"/>
              <a:buFont typeface="Arial"/>
              <a:buNone/>
              <a:defRPr b="0" i="0" sz="1961" u="none" cap="none" strike="noStrike">
                <a:solidFill>
                  <a:schemeClr val="dk1"/>
                </a:solidFill>
                <a:latin typeface="Arial"/>
                <a:ea typeface="Arial"/>
                <a:cs typeface="Arial"/>
                <a:sym typeface="Arial"/>
              </a:defRPr>
            </a:lvl2pPr>
            <a:lvl3pPr indent="-228600" lvl="2" marL="1371600" marR="0" rtl="0" algn="l">
              <a:lnSpc>
                <a:spcPct val="90000"/>
              </a:lnSpc>
              <a:spcBef>
                <a:spcPts val="588"/>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3pPr>
            <a:lvl4pPr indent="-228600" lvl="3" marL="1828800" marR="0" rtl="0" algn="l">
              <a:lnSpc>
                <a:spcPct val="90000"/>
              </a:lnSpc>
              <a:spcBef>
                <a:spcPts val="588"/>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4pPr>
            <a:lvl5pPr indent="-228600" lvl="4" marL="2286000" marR="0" rtl="0" algn="l">
              <a:lnSpc>
                <a:spcPct val="90000"/>
              </a:lnSpc>
              <a:spcBef>
                <a:spcPts val="588"/>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6.jpg"/><Relationship Id="rId4" Type="http://schemas.openxmlformats.org/officeDocument/2006/relationships/image" Target="../media/image1.png"/><Relationship Id="rId5"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1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17.png"/><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13.png"/><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12.png"/><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21.png"/><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2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27.png"/><Relationship Id="rId4" Type="http://schemas.openxmlformats.org/officeDocument/2006/relationships/image" Target="../media/image3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25.jp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15.png"/><Relationship Id="rId4" Type="http://schemas.openxmlformats.org/officeDocument/2006/relationships/image" Target="../media/image3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7.png"/><Relationship Id="rId4" Type="http://schemas.openxmlformats.org/officeDocument/2006/relationships/image" Target="../media/image24.png"/><Relationship Id="rId5" Type="http://schemas.openxmlformats.org/officeDocument/2006/relationships/image" Target="../media/image23.png"/><Relationship Id="rId6"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1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6.png"/><Relationship Id="rId4"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pic>
        <p:nvPicPr>
          <p:cNvPr descr="A picture containing text&#10;&#10;Description automatically generated" id="138" name="Google Shape;138;p1"/>
          <p:cNvPicPr preferRelativeResize="0"/>
          <p:nvPr>
            <p:ph idx="2" type="pic"/>
          </p:nvPr>
        </p:nvPicPr>
        <p:blipFill rotWithShape="1">
          <a:blip r:embed="rId3">
            <a:alphaModFix amt="50000"/>
          </a:blip>
          <a:srcRect b="0" l="28207" r="28208" t="0"/>
          <a:stretch/>
        </p:blipFill>
        <p:spPr>
          <a:xfrm>
            <a:off x="6096001" y="10"/>
            <a:ext cx="6095999" cy="6857990"/>
          </a:xfrm>
          <a:prstGeom prst="rect">
            <a:avLst/>
          </a:prstGeom>
          <a:noFill/>
          <a:ln>
            <a:noFill/>
          </a:ln>
        </p:spPr>
      </p:pic>
      <p:sp>
        <p:nvSpPr>
          <p:cNvPr id="139" name="Google Shape;139;p1"/>
          <p:cNvSpPr txBox="1"/>
          <p:nvPr>
            <p:ph type="title"/>
          </p:nvPr>
        </p:nvSpPr>
        <p:spPr>
          <a:xfrm>
            <a:off x="285538" y="2770294"/>
            <a:ext cx="11265407" cy="1317411"/>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SzPts val="6000"/>
              <a:buNone/>
            </a:pPr>
            <a:r>
              <a:rPr lang="en-US" sz="4000">
                <a:latin typeface="Quattrocento Sans"/>
                <a:ea typeface="Quattrocento Sans"/>
                <a:cs typeface="Quattrocento Sans"/>
                <a:sym typeface="Quattrocento Sans"/>
              </a:rPr>
              <a:t>Introduction to Python</a:t>
            </a:r>
            <a:br>
              <a:rPr lang="en-US" sz="4800">
                <a:latin typeface="Quattrocento Sans"/>
                <a:ea typeface="Quattrocento Sans"/>
                <a:cs typeface="Quattrocento Sans"/>
                <a:sym typeface="Quattrocento Sans"/>
              </a:rPr>
            </a:br>
            <a:r>
              <a:rPr lang="en-US" sz="4400">
                <a:solidFill>
                  <a:schemeClr val="accent4"/>
                </a:solidFill>
                <a:latin typeface="Quattrocento Sans"/>
                <a:ea typeface="Quattrocento Sans"/>
                <a:cs typeface="Quattrocento Sans"/>
                <a:sym typeface="Quattrocento Sans"/>
              </a:rPr>
              <a:t>for</a:t>
            </a:r>
            <a:r>
              <a:rPr lang="en-US" sz="4400">
                <a:latin typeface="Quattrocento Sans"/>
                <a:ea typeface="Quattrocento Sans"/>
                <a:cs typeface="Quattrocento Sans"/>
                <a:sym typeface="Quattrocento Sans"/>
              </a:rPr>
              <a:t> </a:t>
            </a:r>
            <a:r>
              <a:rPr lang="en-US" sz="4400">
                <a:solidFill>
                  <a:schemeClr val="accent4"/>
                </a:solidFill>
                <a:latin typeface="Quattrocento Sans"/>
                <a:ea typeface="Quattrocento Sans"/>
                <a:cs typeface="Quattrocento Sans"/>
                <a:sym typeface="Quattrocento Sans"/>
              </a:rPr>
              <a:t>Data Analytics</a:t>
            </a:r>
            <a:endParaRPr sz="4800"/>
          </a:p>
        </p:txBody>
      </p:sp>
      <p:sp>
        <p:nvSpPr>
          <p:cNvPr id="140" name="Google Shape;140;p1"/>
          <p:cNvSpPr/>
          <p:nvPr/>
        </p:nvSpPr>
        <p:spPr>
          <a:xfrm>
            <a:off x="102531" y="260337"/>
            <a:ext cx="1251837" cy="984620"/>
          </a:xfrm>
          <a:prstGeom prst="rect">
            <a:avLst/>
          </a:prstGeom>
          <a:blipFill rotWithShape="1">
            <a:blip r:embed="rId4">
              <a:alphaModFix amt="92000"/>
            </a:blip>
            <a:stretch>
              <a:fillRect b="0" l="0" r="0" t="0"/>
            </a:stretch>
          </a:blip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41" name="Google Shape;141;p1"/>
          <p:cNvSpPr/>
          <p:nvPr/>
        </p:nvSpPr>
        <p:spPr>
          <a:xfrm>
            <a:off x="285538" y="5516789"/>
            <a:ext cx="885825" cy="885825"/>
          </a:xfrm>
          <a:prstGeom prst="ellipse">
            <a:avLst/>
          </a:prstGeom>
          <a:blipFill rotWithShape="1">
            <a:blip r:embed="rId5">
              <a:alphaModFix amt="92000"/>
            </a:blip>
            <a:stretch>
              <a:fillRect b="0" l="0" r="0" t="0"/>
            </a:stretch>
          </a:blip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42" name="Google Shape;142;p1"/>
          <p:cNvSpPr txBox="1"/>
          <p:nvPr/>
        </p:nvSpPr>
        <p:spPr>
          <a:xfrm>
            <a:off x="285538" y="4027272"/>
            <a:ext cx="4252349" cy="1058847"/>
          </a:xfrm>
          <a:prstGeom prst="rect">
            <a:avLst/>
          </a:prstGeom>
          <a:noFill/>
          <a:ln>
            <a:noFill/>
          </a:ln>
        </p:spPr>
        <p:txBody>
          <a:bodyPr anchorCtr="0" anchor="b" bIns="45700" lIns="91425" spcFirstLastPara="1" rIns="91425" wrap="square" tIns="45700">
            <a:normAutofit/>
          </a:bodyPr>
          <a:lstStyle/>
          <a:p>
            <a:pPr indent="0" lvl="0" marL="0" marR="0" rtl="0" algn="l">
              <a:lnSpc>
                <a:spcPct val="90000"/>
              </a:lnSpc>
              <a:spcBef>
                <a:spcPts val="0"/>
              </a:spcBef>
              <a:spcAft>
                <a:spcPts val="0"/>
              </a:spcAft>
              <a:buClr>
                <a:schemeClr val="accent1"/>
              </a:buClr>
              <a:buSzPts val="6000"/>
              <a:buFont typeface="Arial"/>
              <a:buNone/>
            </a:pPr>
            <a:r>
              <a:rPr b="1" i="0" lang="en-US" sz="2400" u="none" cap="none" strike="noStrike">
                <a:solidFill>
                  <a:schemeClr val="accent1"/>
                </a:solidFill>
                <a:latin typeface="Quattrocento Sans"/>
                <a:ea typeface="Quattrocento Sans"/>
                <a:cs typeface="Quattrocento Sans"/>
                <a:sym typeface="Quattrocento Sans"/>
              </a:rPr>
              <a:t>Aris Budi Santoso</a:t>
            </a:r>
            <a:endParaRPr/>
          </a:p>
          <a:p>
            <a:pPr indent="0" lvl="0" marL="0" marR="0" rtl="0" algn="l">
              <a:lnSpc>
                <a:spcPct val="90000"/>
              </a:lnSpc>
              <a:spcBef>
                <a:spcPts val="0"/>
              </a:spcBef>
              <a:spcAft>
                <a:spcPts val="0"/>
              </a:spcAft>
              <a:buClr>
                <a:schemeClr val="accent1"/>
              </a:buClr>
              <a:buSzPts val="6000"/>
              <a:buFont typeface="Arial"/>
              <a:buNone/>
            </a:pPr>
            <a:r>
              <a:rPr b="1" i="0" lang="en-US" sz="2400" u="none" cap="none" strike="noStrike">
                <a:solidFill>
                  <a:schemeClr val="accent1"/>
                </a:solidFill>
                <a:latin typeface="Quattrocento Sans"/>
                <a:ea typeface="Quattrocento Sans"/>
                <a:cs typeface="Quattrocento Sans"/>
                <a:sym typeface="Quattrocento Sans"/>
              </a:rPr>
              <a:t>Agung Septia Wibowo</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10"/>
          <p:cNvSpPr/>
          <p:nvPr>
            <p:ph idx="12" type="sldNum"/>
          </p:nvPr>
        </p:nvSpPr>
        <p:spPr>
          <a:xfrm>
            <a:off x="10398642" y="6381751"/>
            <a:ext cx="1793358" cy="476249"/>
          </a:xfrm>
          <a:prstGeom prst="pie">
            <a:avLst>
              <a:gd fmla="val 16122448" name="adj1"/>
              <a:gd fmla="val 5400000" name="adj2"/>
            </a:avLst>
          </a:prstGeom>
          <a:solidFill>
            <a:schemeClr val="lt1"/>
          </a:solid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descr="A screenshot of a computer program&#10;&#10;Description automatically generated with medium confidence" id="220" name="Google Shape;220;p10"/>
          <p:cNvPicPr preferRelativeResize="0"/>
          <p:nvPr/>
        </p:nvPicPr>
        <p:blipFill rotWithShape="1">
          <a:blip r:embed="rId3">
            <a:alphaModFix/>
          </a:blip>
          <a:srcRect b="0" l="0" r="0" t="0"/>
          <a:stretch/>
        </p:blipFill>
        <p:spPr>
          <a:xfrm>
            <a:off x="1382044" y="857134"/>
            <a:ext cx="9427911" cy="5395903"/>
          </a:xfrm>
          <a:prstGeom prst="rect">
            <a:avLst/>
          </a:prstGeom>
          <a:noFill/>
          <a:ln>
            <a:noFill/>
          </a:ln>
        </p:spPr>
      </p:pic>
      <p:sp>
        <p:nvSpPr>
          <p:cNvPr id="221" name="Google Shape;221;p10"/>
          <p:cNvSpPr txBox="1"/>
          <p:nvPr>
            <p:ph type="title"/>
          </p:nvPr>
        </p:nvSpPr>
        <p:spPr>
          <a:xfrm>
            <a:off x="359735" y="181321"/>
            <a:ext cx="10515600" cy="589855"/>
          </a:xfrm>
          <a:prstGeom prst="rect">
            <a:avLst/>
          </a:prstGeom>
          <a:noFill/>
          <a:ln>
            <a:noFill/>
          </a:ln>
        </p:spPr>
        <p:txBody>
          <a:bodyPr anchorCtr="0" anchor="ctr" bIns="45700" lIns="91425" spcFirstLastPara="1" rIns="91425" wrap="square" tIns="45700">
            <a:noAutofit/>
          </a:bodyPr>
          <a:lstStyle/>
          <a:p>
            <a:pPr indent="-742950" lvl="0" marL="742950" rtl="0" algn="l">
              <a:lnSpc>
                <a:spcPct val="90000"/>
              </a:lnSpc>
              <a:spcBef>
                <a:spcPts val="0"/>
              </a:spcBef>
              <a:spcAft>
                <a:spcPts val="0"/>
              </a:spcAft>
              <a:buClr>
                <a:schemeClr val="dk1"/>
              </a:buClr>
              <a:buSzPts val="4000"/>
              <a:buFont typeface="Arial"/>
              <a:buNone/>
            </a:pPr>
            <a:r>
              <a:rPr lang="en-US" sz="4000"/>
              <a:t>Python Basics</a:t>
            </a:r>
            <a:endParaRPr sz="4000"/>
          </a:p>
        </p:txBody>
      </p:sp>
      <p:sp>
        <p:nvSpPr>
          <p:cNvPr id="222" name="Google Shape;222;p10"/>
          <p:cNvSpPr txBox="1"/>
          <p:nvPr/>
        </p:nvSpPr>
        <p:spPr>
          <a:xfrm>
            <a:off x="5516059" y="6465986"/>
            <a:ext cx="7020845"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1" lang="en-US" sz="1400">
                <a:solidFill>
                  <a:schemeClr val="dk1"/>
                </a:solidFill>
                <a:latin typeface="Arial"/>
                <a:ea typeface="Arial"/>
                <a:cs typeface="Arial"/>
                <a:sym typeface="Arial"/>
              </a:rPr>
              <a:t>https://learn.microsoft.com/en-us/training/modules/intro-to-python</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11"/>
          <p:cNvSpPr/>
          <p:nvPr>
            <p:ph idx="12" type="sldNum"/>
          </p:nvPr>
        </p:nvSpPr>
        <p:spPr>
          <a:xfrm>
            <a:off x="10398642" y="6381751"/>
            <a:ext cx="1793358" cy="476249"/>
          </a:xfrm>
          <a:prstGeom prst="pie">
            <a:avLst>
              <a:gd fmla="val 16122448" name="adj1"/>
              <a:gd fmla="val 5400000" name="adj2"/>
            </a:avLst>
          </a:prstGeom>
          <a:solidFill>
            <a:schemeClr val="lt1"/>
          </a:solid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descr="A screenshot of a computer program&#10;&#10;Description automatically generated with medium confidence" id="228" name="Google Shape;228;p11"/>
          <p:cNvPicPr preferRelativeResize="0"/>
          <p:nvPr/>
        </p:nvPicPr>
        <p:blipFill rotWithShape="1">
          <a:blip r:embed="rId3">
            <a:alphaModFix/>
          </a:blip>
          <a:srcRect b="0" l="0" r="0" t="0"/>
          <a:stretch/>
        </p:blipFill>
        <p:spPr>
          <a:xfrm>
            <a:off x="359735" y="1691325"/>
            <a:ext cx="5954379" cy="4056654"/>
          </a:xfrm>
          <a:prstGeom prst="rect">
            <a:avLst/>
          </a:prstGeom>
          <a:noFill/>
          <a:ln>
            <a:noFill/>
          </a:ln>
        </p:spPr>
      </p:pic>
      <p:pic>
        <p:nvPicPr>
          <p:cNvPr descr="A screenshot of a computer program&#10;&#10;Description automatically generated with medium confidence" id="229" name="Google Shape;229;p11"/>
          <p:cNvPicPr preferRelativeResize="0"/>
          <p:nvPr/>
        </p:nvPicPr>
        <p:blipFill rotWithShape="1">
          <a:blip r:embed="rId4">
            <a:alphaModFix/>
          </a:blip>
          <a:srcRect b="0" l="0" r="0" t="0"/>
          <a:stretch/>
        </p:blipFill>
        <p:spPr>
          <a:xfrm>
            <a:off x="6314113" y="1691324"/>
            <a:ext cx="5518151" cy="4061359"/>
          </a:xfrm>
          <a:prstGeom prst="rect">
            <a:avLst/>
          </a:prstGeom>
          <a:noFill/>
          <a:ln>
            <a:noFill/>
          </a:ln>
        </p:spPr>
      </p:pic>
      <p:sp>
        <p:nvSpPr>
          <p:cNvPr id="230" name="Google Shape;230;p11"/>
          <p:cNvSpPr txBox="1"/>
          <p:nvPr>
            <p:ph type="title"/>
          </p:nvPr>
        </p:nvSpPr>
        <p:spPr>
          <a:xfrm>
            <a:off x="359735" y="181321"/>
            <a:ext cx="10515600" cy="589855"/>
          </a:xfrm>
          <a:prstGeom prst="rect">
            <a:avLst/>
          </a:prstGeom>
          <a:noFill/>
          <a:ln>
            <a:noFill/>
          </a:ln>
        </p:spPr>
        <p:txBody>
          <a:bodyPr anchorCtr="0" anchor="ctr" bIns="45700" lIns="91425" spcFirstLastPara="1" rIns="91425" wrap="square" tIns="45700">
            <a:noAutofit/>
          </a:bodyPr>
          <a:lstStyle/>
          <a:p>
            <a:pPr indent="-742950" lvl="0" marL="742950" rtl="0" algn="l">
              <a:lnSpc>
                <a:spcPct val="90000"/>
              </a:lnSpc>
              <a:spcBef>
                <a:spcPts val="0"/>
              </a:spcBef>
              <a:spcAft>
                <a:spcPts val="0"/>
              </a:spcAft>
              <a:buClr>
                <a:schemeClr val="dk1"/>
              </a:buClr>
              <a:buSzPts val="4000"/>
              <a:buFont typeface="Arial"/>
              <a:buNone/>
            </a:pPr>
            <a:r>
              <a:rPr lang="en-US" sz="4000"/>
              <a:t>Python Basics</a:t>
            </a:r>
            <a:endParaRPr sz="4000"/>
          </a:p>
        </p:txBody>
      </p:sp>
      <p:sp>
        <p:nvSpPr>
          <p:cNvPr id="231" name="Google Shape;231;p11"/>
          <p:cNvSpPr txBox="1"/>
          <p:nvPr/>
        </p:nvSpPr>
        <p:spPr>
          <a:xfrm>
            <a:off x="5516059" y="6465986"/>
            <a:ext cx="7020845"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1" lang="en-US" sz="1400">
                <a:solidFill>
                  <a:schemeClr val="dk1"/>
                </a:solidFill>
                <a:latin typeface="Arial"/>
                <a:ea typeface="Arial"/>
                <a:cs typeface="Arial"/>
                <a:sym typeface="Arial"/>
              </a:rPr>
              <a:t>https://learn.microsoft.com/en-us/training/modules/intro-to-python</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12"/>
          <p:cNvSpPr/>
          <p:nvPr>
            <p:ph idx="12" type="sldNum"/>
          </p:nvPr>
        </p:nvSpPr>
        <p:spPr>
          <a:xfrm>
            <a:off x="10398642" y="6381751"/>
            <a:ext cx="1793358" cy="476249"/>
          </a:xfrm>
          <a:prstGeom prst="pie">
            <a:avLst>
              <a:gd fmla="val 16122448" name="adj1"/>
              <a:gd fmla="val 5400000" name="adj2"/>
            </a:avLst>
          </a:prstGeom>
          <a:solidFill>
            <a:schemeClr val="lt1"/>
          </a:solid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descr="A screenshot of a computer program&#10;&#10;Description automatically generated with medium confidence" id="237" name="Google Shape;237;p12"/>
          <p:cNvPicPr preferRelativeResize="0"/>
          <p:nvPr/>
        </p:nvPicPr>
        <p:blipFill rotWithShape="1">
          <a:blip r:embed="rId3">
            <a:alphaModFix/>
          </a:blip>
          <a:srcRect b="0" l="0" r="0" t="0"/>
          <a:stretch/>
        </p:blipFill>
        <p:spPr>
          <a:xfrm>
            <a:off x="313478" y="1780672"/>
            <a:ext cx="5304057" cy="3789948"/>
          </a:xfrm>
          <a:prstGeom prst="rect">
            <a:avLst/>
          </a:prstGeom>
          <a:noFill/>
          <a:ln>
            <a:noFill/>
          </a:ln>
        </p:spPr>
      </p:pic>
      <p:pic>
        <p:nvPicPr>
          <p:cNvPr descr="A screenshot of a computer program&#10;&#10;Description automatically generated with low confidence" id="238" name="Google Shape;238;p12"/>
          <p:cNvPicPr preferRelativeResize="0"/>
          <p:nvPr/>
        </p:nvPicPr>
        <p:blipFill rotWithShape="1">
          <a:blip r:embed="rId4">
            <a:alphaModFix/>
          </a:blip>
          <a:srcRect b="0" l="0" r="0" t="0"/>
          <a:stretch/>
        </p:blipFill>
        <p:spPr>
          <a:xfrm>
            <a:off x="5617535" y="1780671"/>
            <a:ext cx="6425926" cy="3789949"/>
          </a:xfrm>
          <a:prstGeom prst="rect">
            <a:avLst/>
          </a:prstGeom>
          <a:noFill/>
          <a:ln>
            <a:noFill/>
          </a:ln>
        </p:spPr>
      </p:pic>
      <p:sp>
        <p:nvSpPr>
          <p:cNvPr id="239" name="Google Shape;239;p12"/>
          <p:cNvSpPr txBox="1"/>
          <p:nvPr>
            <p:ph type="title"/>
          </p:nvPr>
        </p:nvSpPr>
        <p:spPr>
          <a:xfrm>
            <a:off x="359735" y="181321"/>
            <a:ext cx="10515600" cy="589855"/>
          </a:xfrm>
          <a:prstGeom prst="rect">
            <a:avLst/>
          </a:prstGeom>
          <a:noFill/>
          <a:ln>
            <a:noFill/>
          </a:ln>
        </p:spPr>
        <p:txBody>
          <a:bodyPr anchorCtr="0" anchor="ctr" bIns="45700" lIns="91425" spcFirstLastPara="1" rIns="91425" wrap="square" tIns="45700">
            <a:noAutofit/>
          </a:bodyPr>
          <a:lstStyle/>
          <a:p>
            <a:pPr indent="-742950" lvl="0" marL="742950" rtl="0" algn="l">
              <a:lnSpc>
                <a:spcPct val="90000"/>
              </a:lnSpc>
              <a:spcBef>
                <a:spcPts val="0"/>
              </a:spcBef>
              <a:spcAft>
                <a:spcPts val="0"/>
              </a:spcAft>
              <a:buClr>
                <a:schemeClr val="dk1"/>
              </a:buClr>
              <a:buSzPts val="4000"/>
              <a:buFont typeface="Arial"/>
              <a:buNone/>
            </a:pPr>
            <a:r>
              <a:rPr lang="en-US" sz="4000"/>
              <a:t>Python Basics</a:t>
            </a:r>
            <a:endParaRPr sz="4000"/>
          </a:p>
        </p:txBody>
      </p:sp>
      <p:sp>
        <p:nvSpPr>
          <p:cNvPr id="240" name="Google Shape;240;p12"/>
          <p:cNvSpPr txBox="1"/>
          <p:nvPr/>
        </p:nvSpPr>
        <p:spPr>
          <a:xfrm>
            <a:off x="5516059" y="6465986"/>
            <a:ext cx="7020845"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1" lang="en-US" sz="1400">
                <a:solidFill>
                  <a:schemeClr val="dk1"/>
                </a:solidFill>
                <a:latin typeface="Arial"/>
                <a:ea typeface="Arial"/>
                <a:cs typeface="Arial"/>
                <a:sym typeface="Arial"/>
              </a:rPr>
              <a:t>https://learn.microsoft.com/en-us/training/modules/intro-to-python</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13"/>
          <p:cNvSpPr/>
          <p:nvPr>
            <p:ph idx="12" type="sldNum"/>
          </p:nvPr>
        </p:nvSpPr>
        <p:spPr>
          <a:xfrm>
            <a:off x="10398642" y="6381751"/>
            <a:ext cx="1793358" cy="476249"/>
          </a:xfrm>
          <a:prstGeom prst="pie">
            <a:avLst>
              <a:gd fmla="val 16122448" name="adj1"/>
              <a:gd fmla="val 5400000" name="adj2"/>
            </a:avLst>
          </a:prstGeom>
          <a:solidFill>
            <a:schemeClr val="lt1"/>
          </a:solid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46" name="Google Shape;246;p13"/>
          <p:cNvSpPr txBox="1"/>
          <p:nvPr/>
        </p:nvSpPr>
        <p:spPr>
          <a:xfrm>
            <a:off x="359735" y="3775147"/>
            <a:ext cx="5737430" cy="1731797"/>
          </a:xfrm>
          <a:prstGeom prst="rect">
            <a:avLst/>
          </a:prstGeom>
          <a:noFill/>
          <a:ln>
            <a:noFill/>
          </a:ln>
        </p:spPr>
        <p:txBody>
          <a:bodyPr anchorCtr="0" anchor="t" bIns="45700" lIns="91425" spcFirstLastPara="1" rIns="91425" wrap="square" tIns="45700">
            <a:noAutofit/>
          </a:bodyPr>
          <a:lstStyle/>
          <a:p>
            <a:pPr indent="-228600" lvl="0" marL="228600" marR="0" rtl="0" algn="l">
              <a:lnSpc>
                <a:spcPct val="90000"/>
              </a:lnSpc>
              <a:spcBef>
                <a:spcPts val="0"/>
              </a:spcBef>
              <a:spcAft>
                <a:spcPts val="0"/>
              </a:spcAft>
              <a:buClr>
                <a:schemeClr val="dk1"/>
              </a:buClr>
              <a:buSzPts val="2000"/>
              <a:buFont typeface="Arial"/>
              <a:buChar char="•"/>
            </a:pPr>
            <a:r>
              <a:rPr lang="en-US" sz="2000">
                <a:solidFill>
                  <a:schemeClr val="dk1"/>
                </a:solidFill>
                <a:latin typeface="Arial"/>
                <a:ea typeface="Arial"/>
                <a:cs typeface="Arial"/>
                <a:sym typeface="Arial"/>
              </a:rPr>
              <a:t>first_num = input(</a:t>
            </a:r>
            <a:r>
              <a:rPr lang="en-US" sz="2000">
                <a:solidFill>
                  <a:srgbClr val="C00000"/>
                </a:solidFill>
                <a:latin typeface="Arial"/>
                <a:ea typeface="Arial"/>
                <a:cs typeface="Arial"/>
                <a:sym typeface="Arial"/>
              </a:rPr>
              <a:t>'Enter first number '</a:t>
            </a:r>
            <a:r>
              <a:rPr lang="en-US" sz="2000">
                <a:solidFill>
                  <a:schemeClr val="dk1"/>
                </a:solidFill>
                <a:latin typeface="Arial"/>
                <a:ea typeface="Arial"/>
                <a:cs typeface="Arial"/>
                <a:sym typeface="Arial"/>
              </a:rPr>
              <a:t>)</a:t>
            </a:r>
            <a:endParaRPr/>
          </a:p>
          <a:p>
            <a:pPr indent="-228600" lvl="0" marL="228600" marR="0" rtl="0" algn="l">
              <a:lnSpc>
                <a:spcPct val="90000"/>
              </a:lnSpc>
              <a:spcBef>
                <a:spcPts val="1000"/>
              </a:spcBef>
              <a:spcAft>
                <a:spcPts val="0"/>
              </a:spcAft>
              <a:buClr>
                <a:schemeClr val="dk1"/>
              </a:buClr>
              <a:buSzPts val="2000"/>
              <a:buFont typeface="Arial"/>
              <a:buChar char="•"/>
            </a:pPr>
            <a:r>
              <a:rPr lang="en-US" sz="2000">
                <a:solidFill>
                  <a:schemeClr val="dk1"/>
                </a:solidFill>
                <a:latin typeface="Arial"/>
                <a:ea typeface="Arial"/>
                <a:cs typeface="Arial"/>
                <a:sym typeface="Arial"/>
              </a:rPr>
              <a:t>second_num = input(</a:t>
            </a:r>
            <a:r>
              <a:rPr lang="en-US" sz="2000">
                <a:solidFill>
                  <a:srgbClr val="C00000"/>
                </a:solidFill>
                <a:latin typeface="Arial"/>
                <a:ea typeface="Arial"/>
                <a:cs typeface="Arial"/>
                <a:sym typeface="Arial"/>
              </a:rPr>
              <a:t>'Enter second number '</a:t>
            </a:r>
            <a:r>
              <a:rPr lang="en-US" sz="2000">
                <a:solidFill>
                  <a:schemeClr val="dk1"/>
                </a:solidFill>
                <a:latin typeface="Arial"/>
                <a:ea typeface="Arial"/>
                <a:cs typeface="Arial"/>
                <a:sym typeface="Arial"/>
              </a:rPr>
              <a:t>)</a:t>
            </a:r>
            <a:endParaRPr/>
          </a:p>
          <a:p>
            <a:pPr indent="-228600" lvl="0" marL="228600" marR="0" rtl="0" algn="l">
              <a:lnSpc>
                <a:spcPct val="90000"/>
              </a:lnSpc>
              <a:spcBef>
                <a:spcPts val="1000"/>
              </a:spcBef>
              <a:spcAft>
                <a:spcPts val="0"/>
              </a:spcAft>
              <a:buClr>
                <a:schemeClr val="dk1"/>
              </a:buClr>
              <a:buSzPts val="2000"/>
              <a:buFont typeface="Arial"/>
              <a:buChar char="•"/>
            </a:pPr>
            <a:r>
              <a:rPr lang="en-US" sz="2000">
                <a:solidFill>
                  <a:schemeClr val="dk1"/>
                </a:solidFill>
                <a:latin typeface="Arial"/>
                <a:ea typeface="Arial"/>
                <a:cs typeface="Arial"/>
                <a:sym typeface="Arial"/>
              </a:rPr>
              <a:t>print(</a:t>
            </a:r>
            <a:r>
              <a:rPr lang="en-US" sz="2000">
                <a:solidFill>
                  <a:schemeClr val="dk1"/>
                </a:solidFill>
                <a:highlight>
                  <a:srgbClr val="FFFF00"/>
                </a:highlight>
                <a:latin typeface="Arial"/>
                <a:ea typeface="Arial"/>
                <a:cs typeface="Arial"/>
                <a:sym typeface="Arial"/>
              </a:rPr>
              <a:t>int</a:t>
            </a:r>
            <a:r>
              <a:rPr lang="en-US" sz="2000">
                <a:solidFill>
                  <a:schemeClr val="dk1"/>
                </a:solidFill>
                <a:latin typeface="Arial"/>
                <a:ea typeface="Arial"/>
                <a:cs typeface="Arial"/>
                <a:sym typeface="Arial"/>
              </a:rPr>
              <a:t>(first_num) + </a:t>
            </a:r>
            <a:r>
              <a:rPr lang="en-US" sz="2000">
                <a:solidFill>
                  <a:schemeClr val="dk1"/>
                </a:solidFill>
                <a:highlight>
                  <a:srgbClr val="FFFF00"/>
                </a:highlight>
                <a:latin typeface="Arial"/>
                <a:ea typeface="Arial"/>
                <a:cs typeface="Arial"/>
                <a:sym typeface="Arial"/>
              </a:rPr>
              <a:t>int</a:t>
            </a:r>
            <a:r>
              <a:rPr lang="en-US" sz="2000">
                <a:solidFill>
                  <a:schemeClr val="dk1"/>
                </a:solidFill>
                <a:latin typeface="Arial"/>
                <a:ea typeface="Arial"/>
                <a:cs typeface="Arial"/>
                <a:sym typeface="Arial"/>
              </a:rPr>
              <a:t>(second_num))</a:t>
            </a:r>
            <a:endParaRPr/>
          </a:p>
          <a:p>
            <a:pPr indent="-228600" lvl="0" marL="228600" marR="0" rtl="0" algn="l">
              <a:lnSpc>
                <a:spcPct val="90000"/>
              </a:lnSpc>
              <a:spcBef>
                <a:spcPts val="1000"/>
              </a:spcBef>
              <a:spcAft>
                <a:spcPts val="0"/>
              </a:spcAft>
              <a:buClr>
                <a:schemeClr val="dk1"/>
              </a:buClr>
              <a:buSzPts val="2000"/>
              <a:buFont typeface="Arial"/>
              <a:buChar char="•"/>
            </a:pPr>
            <a:r>
              <a:rPr lang="en-US" sz="2000">
                <a:solidFill>
                  <a:schemeClr val="dk1"/>
                </a:solidFill>
                <a:latin typeface="Arial"/>
                <a:ea typeface="Arial"/>
                <a:cs typeface="Arial"/>
                <a:sym typeface="Arial"/>
              </a:rPr>
              <a:t>print(</a:t>
            </a:r>
            <a:r>
              <a:rPr lang="en-US" sz="2000">
                <a:solidFill>
                  <a:schemeClr val="dk1"/>
                </a:solidFill>
                <a:highlight>
                  <a:srgbClr val="FFFF00"/>
                </a:highlight>
                <a:latin typeface="Arial"/>
                <a:ea typeface="Arial"/>
                <a:cs typeface="Arial"/>
                <a:sym typeface="Arial"/>
              </a:rPr>
              <a:t>float</a:t>
            </a:r>
            <a:r>
              <a:rPr lang="en-US" sz="2000">
                <a:solidFill>
                  <a:schemeClr val="dk1"/>
                </a:solidFill>
                <a:latin typeface="Arial"/>
                <a:ea typeface="Arial"/>
                <a:cs typeface="Arial"/>
                <a:sym typeface="Arial"/>
              </a:rPr>
              <a:t>(first_num) + </a:t>
            </a:r>
            <a:r>
              <a:rPr lang="en-US" sz="2000">
                <a:solidFill>
                  <a:schemeClr val="dk1"/>
                </a:solidFill>
                <a:highlight>
                  <a:srgbClr val="FFFF00"/>
                </a:highlight>
                <a:latin typeface="Arial"/>
                <a:ea typeface="Arial"/>
                <a:cs typeface="Arial"/>
                <a:sym typeface="Arial"/>
              </a:rPr>
              <a:t>float</a:t>
            </a:r>
            <a:r>
              <a:rPr lang="en-US" sz="2000">
                <a:solidFill>
                  <a:schemeClr val="dk1"/>
                </a:solidFill>
                <a:latin typeface="Arial"/>
                <a:ea typeface="Arial"/>
                <a:cs typeface="Arial"/>
                <a:sym typeface="Arial"/>
              </a:rPr>
              <a:t>(second_num))</a:t>
            </a:r>
            <a:endParaRPr/>
          </a:p>
          <a:p>
            <a:pPr indent="-101600" lvl="0" marL="228600" marR="0" rtl="0" algn="l">
              <a:lnSpc>
                <a:spcPct val="90000"/>
              </a:lnSpc>
              <a:spcBef>
                <a:spcPts val="1000"/>
              </a:spcBef>
              <a:spcAft>
                <a:spcPts val="0"/>
              </a:spcAft>
              <a:buClr>
                <a:schemeClr val="dk1"/>
              </a:buClr>
              <a:buSzPts val="2000"/>
              <a:buFont typeface="Arial"/>
              <a:buNone/>
            </a:pPr>
            <a:r>
              <a:t/>
            </a:r>
            <a:endParaRPr sz="2000">
              <a:solidFill>
                <a:schemeClr val="dk1"/>
              </a:solidFill>
              <a:latin typeface="Arial"/>
              <a:ea typeface="Arial"/>
              <a:cs typeface="Arial"/>
              <a:sym typeface="Arial"/>
            </a:endParaRPr>
          </a:p>
          <a:p>
            <a:pPr indent="-101600" lvl="0" marL="228600" marR="0" rtl="0" algn="l">
              <a:lnSpc>
                <a:spcPct val="90000"/>
              </a:lnSpc>
              <a:spcBef>
                <a:spcPts val="1000"/>
              </a:spcBef>
              <a:spcAft>
                <a:spcPts val="0"/>
              </a:spcAft>
              <a:buClr>
                <a:schemeClr val="dk1"/>
              </a:buClr>
              <a:buSzPts val="2000"/>
              <a:buFont typeface="Arial"/>
              <a:buNone/>
            </a:pPr>
            <a:r>
              <a:t/>
            </a:r>
            <a:endParaRPr sz="2000">
              <a:solidFill>
                <a:schemeClr val="dk1"/>
              </a:solidFill>
              <a:latin typeface="Arial"/>
              <a:ea typeface="Arial"/>
              <a:cs typeface="Arial"/>
              <a:sym typeface="Arial"/>
            </a:endParaRPr>
          </a:p>
          <a:p>
            <a:pPr indent="-101600" lvl="0" marL="228600" marR="0" rtl="0" algn="l">
              <a:lnSpc>
                <a:spcPct val="90000"/>
              </a:lnSpc>
              <a:spcBef>
                <a:spcPts val="1000"/>
              </a:spcBef>
              <a:spcAft>
                <a:spcPts val="0"/>
              </a:spcAft>
              <a:buClr>
                <a:schemeClr val="dk1"/>
              </a:buClr>
              <a:buSzPts val="2000"/>
              <a:buFont typeface="Arial"/>
              <a:buNone/>
            </a:pPr>
            <a:r>
              <a:t/>
            </a:r>
            <a:endParaRPr sz="2000">
              <a:solidFill>
                <a:schemeClr val="dk1"/>
              </a:solidFill>
              <a:latin typeface="Arial"/>
              <a:ea typeface="Arial"/>
              <a:cs typeface="Arial"/>
              <a:sym typeface="Arial"/>
            </a:endParaRPr>
          </a:p>
        </p:txBody>
      </p:sp>
      <p:sp>
        <p:nvSpPr>
          <p:cNvPr id="247" name="Google Shape;247;p13"/>
          <p:cNvSpPr txBox="1"/>
          <p:nvPr/>
        </p:nvSpPr>
        <p:spPr>
          <a:xfrm>
            <a:off x="6409242" y="3765482"/>
            <a:ext cx="5423023" cy="1731797"/>
          </a:xfrm>
          <a:prstGeom prst="rect">
            <a:avLst/>
          </a:prstGeom>
          <a:solidFill>
            <a:schemeClr val="dk1"/>
          </a:solidFill>
          <a:ln>
            <a:noFill/>
          </a:ln>
        </p:spPr>
        <p:txBody>
          <a:bodyPr anchorCtr="0" anchor="t" bIns="89625" lIns="89625" spcFirstLastPara="1" rIns="89625" wrap="square" tIns="89625">
            <a:spAutoFit/>
          </a:bodyPr>
          <a:lstStyle/>
          <a:p>
            <a:pPr indent="0" lvl="0" marL="0" marR="0" rtl="0" algn="l">
              <a:lnSpc>
                <a:spcPct val="90000"/>
              </a:lnSpc>
              <a:spcBef>
                <a:spcPts val="0"/>
              </a:spcBef>
              <a:spcAft>
                <a:spcPts val="0"/>
              </a:spcAft>
              <a:buClr>
                <a:schemeClr val="lt1"/>
              </a:buClr>
              <a:buSzPts val="2160"/>
              <a:buFont typeface="Arial"/>
              <a:buNone/>
            </a:pPr>
            <a:r>
              <a:rPr lang="en-US" sz="2400">
                <a:solidFill>
                  <a:schemeClr val="lt1"/>
                </a:solidFill>
                <a:latin typeface="Consolas"/>
                <a:ea typeface="Consolas"/>
                <a:cs typeface="Consolas"/>
                <a:sym typeface="Consolas"/>
              </a:rPr>
              <a:t>Enter first number 5</a:t>
            </a:r>
            <a:endParaRPr/>
          </a:p>
          <a:p>
            <a:pPr indent="0" lvl="0" marL="0" marR="0" rtl="0" algn="l">
              <a:lnSpc>
                <a:spcPct val="90000"/>
              </a:lnSpc>
              <a:spcBef>
                <a:spcPts val="600"/>
              </a:spcBef>
              <a:spcAft>
                <a:spcPts val="0"/>
              </a:spcAft>
              <a:buClr>
                <a:schemeClr val="lt1"/>
              </a:buClr>
              <a:buSzPts val="2160"/>
              <a:buFont typeface="Arial"/>
              <a:buNone/>
            </a:pPr>
            <a:r>
              <a:rPr lang="en-US" sz="2400">
                <a:solidFill>
                  <a:schemeClr val="lt1"/>
                </a:solidFill>
                <a:latin typeface="Consolas"/>
                <a:ea typeface="Consolas"/>
                <a:cs typeface="Consolas"/>
                <a:sym typeface="Consolas"/>
              </a:rPr>
              <a:t>Enter second number 6</a:t>
            </a:r>
            <a:endParaRPr/>
          </a:p>
          <a:p>
            <a:pPr indent="0" lvl="0" marL="0" marR="0" rtl="0" algn="l">
              <a:lnSpc>
                <a:spcPct val="90000"/>
              </a:lnSpc>
              <a:spcBef>
                <a:spcPts val="600"/>
              </a:spcBef>
              <a:spcAft>
                <a:spcPts val="0"/>
              </a:spcAft>
              <a:buClr>
                <a:schemeClr val="lt1"/>
              </a:buClr>
              <a:buSzPts val="2160"/>
              <a:buFont typeface="Arial"/>
              <a:buNone/>
            </a:pPr>
            <a:r>
              <a:rPr lang="en-US" sz="2400">
                <a:solidFill>
                  <a:schemeClr val="lt1"/>
                </a:solidFill>
                <a:latin typeface="Consolas"/>
                <a:ea typeface="Consolas"/>
                <a:cs typeface="Consolas"/>
                <a:sym typeface="Consolas"/>
              </a:rPr>
              <a:t>11</a:t>
            </a:r>
            <a:endParaRPr/>
          </a:p>
          <a:p>
            <a:pPr indent="0" lvl="0" marL="0" marR="0" rtl="0" algn="l">
              <a:lnSpc>
                <a:spcPct val="90000"/>
              </a:lnSpc>
              <a:spcBef>
                <a:spcPts val="600"/>
              </a:spcBef>
              <a:spcAft>
                <a:spcPts val="0"/>
              </a:spcAft>
              <a:buClr>
                <a:schemeClr val="lt1"/>
              </a:buClr>
              <a:buSzPts val="2160"/>
              <a:buFont typeface="Arial"/>
              <a:buNone/>
            </a:pPr>
            <a:r>
              <a:rPr lang="en-US" sz="2400">
                <a:solidFill>
                  <a:schemeClr val="lt1"/>
                </a:solidFill>
                <a:latin typeface="Consolas"/>
                <a:ea typeface="Consolas"/>
                <a:cs typeface="Consolas"/>
                <a:sym typeface="Consolas"/>
              </a:rPr>
              <a:t>11.0</a:t>
            </a:r>
            <a:endParaRPr sz="2400">
              <a:solidFill>
                <a:srgbClr val="000000"/>
              </a:solidFill>
              <a:latin typeface="Consolas"/>
              <a:ea typeface="Consolas"/>
              <a:cs typeface="Consolas"/>
              <a:sym typeface="Consolas"/>
            </a:endParaRPr>
          </a:p>
        </p:txBody>
      </p:sp>
      <p:sp>
        <p:nvSpPr>
          <p:cNvPr id="248" name="Google Shape;248;p13"/>
          <p:cNvSpPr txBox="1"/>
          <p:nvPr/>
        </p:nvSpPr>
        <p:spPr>
          <a:xfrm>
            <a:off x="470048" y="1882451"/>
            <a:ext cx="8650705" cy="107721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200">
                <a:solidFill>
                  <a:schemeClr val="dk1"/>
                </a:solidFill>
                <a:latin typeface="Arial"/>
                <a:ea typeface="Arial"/>
                <a:cs typeface="Arial"/>
                <a:sym typeface="Arial"/>
              </a:rPr>
              <a:t>Numbers stored as strings must be </a:t>
            </a:r>
            <a:endParaRPr/>
          </a:p>
          <a:p>
            <a:pPr indent="0" lvl="0" marL="0" marR="0" rtl="0" algn="l">
              <a:spcBef>
                <a:spcPts val="0"/>
              </a:spcBef>
              <a:spcAft>
                <a:spcPts val="0"/>
              </a:spcAft>
              <a:buNone/>
            </a:pPr>
            <a:r>
              <a:rPr lang="en-US" sz="3200">
                <a:solidFill>
                  <a:schemeClr val="dk1"/>
                </a:solidFill>
                <a:latin typeface="Arial"/>
                <a:ea typeface="Arial"/>
                <a:cs typeface="Arial"/>
                <a:sym typeface="Arial"/>
              </a:rPr>
              <a:t>converted to numeric values before doing math</a:t>
            </a:r>
            <a:endParaRPr sz="3200">
              <a:solidFill>
                <a:schemeClr val="dk1"/>
              </a:solidFill>
              <a:latin typeface="Arial"/>
              <a:ea typeface="Arial"/>
              <a:cs typeface="Arial"/>
              <a:sym typeface="Arial"/>
            </a:endParaRPr>
          </a:p>
        </p:txBody>
      </p:sp>
      <p:sp>
        <p:nvSpPr>
          <p:cNvPr id="249" name="Google Shape;249;p13"/>
          <p:cNvSpPr txBox="1"/>
          <p:nvPr>
            <p:ph type="title"/>
          </p:nvPr>
        </p:nvSpPr>
        <p:spPr>
          <a:xfrm>
            <a:off x="359735" y="181321"/>
            <a:ext cx="10515600" cy="589855"/>
          </a:xfrm>
          <a:prstGeom prst="rect">
            <a:avLst/>
          </a:prstGeom>
          <a:noFill/>
          <a:ln>
            <a:noFill/>
          </a:ln>
        </p:spPr>
        <p:txBody>
          <a:bodyPr anchorCtr="0" anchor="ctr" bIns="45700" lIns="91425" spcFirstLastPara="1" rIns="91425" wrap="square" tIns="45700">
            <a:noAutofit/>
          </a:bodyPr>
          <a:lstStyle/>
          <a:p>
            <a:pPr indent="-742950" lvl="0" marL="742950" rtl="0" algn="l">
              <a:lnSpc>
                <a:spcPct val="90000"/>
              </a:lnSpc>
              <a:spcBef>
                <a:spcPts val="0"/>
              </a:spcBef>
              <a:spcAft>
                <a:spcPts val="0"/>
              </a:spcAft>
              <a:buClr>
                <a:schemeClr val="dk1"/>
              </a:buClr>
              <a:buSzPts val="4000"/>
              <a:buFont typeface="Arial"/>
              <a:buNone/>
            </a:pPr>
            <a:r>
              <a:rPr lang="en-US" sz="4000"/>
              <a:t>Python Basics</a:t>
            </a:r>
            <a:endParaRPr sz="4000"/>
          </a:p>
        </p:txBody>
      </p:sp>
      <p:sp>
        <p:nvSpPr>
          <p:cNvPr id="250" name="Google Shape;250;p13"/>
          <p:cNvSpPr txBox="1"/>
          <p:nvPr/>
        </p:nvSpPr>
        <p:spPr>
          <a:xfrm>
            <a:off x="5516059" y="6465986"/>
            <a:ext cx="7020845"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1" lang="en-US" sz="1400">
                <a:solidFill>
                  <a:schemeClr val="dk1"/>
                </a:solidFill>
                <a:latin typeface="Arial"/>
                <a:ea typeface="Arial"/>
                <a:cs typeface="Arial"/>
                <a:sym typeface="Arial"/>
              </a:rPr>
              <a:t>https://learn.microsoft.com/en-us/training/modules/intro-to-python</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14"/>
          <p:cNvSpPr/>
          <p:nvPr>
            <p:ph idx="12" type="sldNum"/>
          </p:nvPr>
        </p:nvSpPr>
        <p:spPr>
          <a:xfrm>
            <a:off x="10398642" y="6381751"/>
            <a:ext cx="1793358" cy="476249"/>
          </a:xfrm>
          <a:prstGeom prst="pie">
            <a:avLst>
              <a:gd fmla="val 16122448" name="adj1"/>
              <a:gd fmla="val 5400000" name="adj2"/>
            </a:avLst>
          </a:prstGeom>
          <a:solidFill>
            <a:schemeClr val="lt1"/>
          </a:solid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56" name="Google Shape;256;p14"/>
          <p:cNvSpPr txBox="1"/>
          <p:nvPr>
            <p:ph type="title"/>
          </p:nvPr>
        </p:nvSpPr>
        <p:spPr>
          <a:xfrm>
            <a:off x="359735" y="181321"/>
            <a:ext cx="10515600" cy="589855"/>
          </a:xfrm>
          <a:prstGeom prst="rect">
            <a:avLst/>
          </a:prstGeom>
          <a:noFill/>
          <a:ln>
            <a:noFill/>
          </a:ln>
        </p:spPr>
        <p:txBody>
          <a:bodyPr anchorCtr="0" anchor="ctr" bIns="45700" lIns="91425" spcFirstLastPara="1" rIns="91425" wrap="square" tIns="45700">
            <a:noAutofit/>
          </a:bodyPr>
          <a:lstStyle/>
          <a:p>
            <a:pPr indent="-742950" lvl="0" marL="742950" rtl="0" algn="l">
              <a:lnSpc>
                <a:spcPct val="90000"/>
              </a:lnSpc>
              <a:spcBef>
                <a:spcPts val="0"/>
              </a:spcBef>
              <a:spcAft>
                <a:spcPts val="0"/>
              </a:spcAft>
              <a:buClr>
                <a:schemeClr val="dk1"/>
              </a:buClr>
              <a:buSzPts val="4000"/>
              <a:buFont typeface="Arial"/>
              <a:buNone/>
            </a:pPr>
            <a:r>
              <a:rPr lang="en-US" sz="4000"/>
              <a:t>Python Basics</a:t>
            </a:r>
            <a:endParaRPr sz="4000"/>
          </a:p>
        </p:txBody>
      </p:sp>
      <p:sp>
        <p:nvSpPr>
          <p:cNvPr id="257" name="Google Shape;257;p14"/>
          <p:cNvSpPr txBox="1"/>
          <p:nvPr/>
        </p:nvSpPr>
        <p:spPr>
          <a:xfrm>
            <a:off x="5516059" y="6465986"/>
            <a:ext cx="7020845"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1" lang="en-US" sz="1400">
                <a:solidFill>
                  <a:schemeClr val="dk1"/>
                </a:solidFill>
                <a:latin typeface="Arial"/>
                <a:ea typeface="Arial"/>
                <a:cs typeface="Arial"/>
                <a:sym typeface="Arial"/>
              </a:rPr>
              <a:t>https://learn.microsoft.com/en-us/training/modules/intro-to-python</a:t>
            </a:r>
            <a:endParaRPr/>
          </a:p>
        </p:txBody>
      </p:sp>
      <p:pic>
        <p:nvPicPr>
          <p:cNvPr descr="A picture containing text, font, line, screenshot&#10;&#10;Description automatically generated" id="258" name="Google Shape;258;p14"/>
          <p:cNvPicPr preferRelativeResize="0"/>
          <p:nvPr/>
        </p:nvPicPr>
        <p:blipFill rotWithShape="1">
          <a:blip r:embed="rId3">
            <a:alphaModFix/>
          </a:blip>
          <a:srcRect b="75755" l="0" r="82189" t="0"/>
          <a:stretch/>
        </p:blipFill>
        <p:spPr>
          <a:xfrm>
            <a:off x="743331" y="1837878"/>
            <a:ext cx="1282678" cy="412027"/>
          </a:xfrm>
          <a:prstGeom prst="rect">
            <a:avLst/>
          </a:prstGeom>
          <a:noFill/>
          <a:ln>
            <a:noFill/>
          </a:ln>
        </p:spPr>
      </p:pic>
      <p:pic>
        <p:nvPicPr>
          <p:cNvPr descr="A picture containing text, screenshot, number, font&#10;&#10;Description automatically generated" id="259" name="Google Shape;259;p14"/>
          <p:cNvPicPr preferRelativeResize="0"/>
          <p:nvPr/>
        </p:nvPicPr>
        <p:blipFill rotWithShape="1">
          <a:blip r:embed="rId4">
            <a:alphaModFix/>
          </a:blip>
          <a:srcRect b="0" l="0" r="0" t="0"/>
          <a:stretch/>
        </p:blipFill>
        <p:spPr>
          <a:xfrm>
            <a:off x="5858520" y="1837878"/>
            <a:ext cx="5149163" cy="4025234"/>
          </a:xfrm>
          <a:prstGeom prst="rect">
            <a:avLst/>
          </a:prstGeom>
          <a:noFill/>
          <a:ln>
            <a:noFill/>
          </a:ln>
        </p:spPr>
      </p:pic>
      <p:pic>
        <p:nvPicPr>
          <p:cNvPr descr="A picture containing text, font, line, screenshot&#10;&#10;Description automatically generated" id="260" name="Google Shape;260;p14"/>
          <p:cNvPicPr preferRelativeResize="0"/>
          <p:nvPr/>
        </p:nvPicPr>
        <p:blipFill rotWithShape="1">
          <a:blip r:embed="rId3">
            <a:alphaModFix/>
          </a:blip>
          <a:srcRect b="40530" l="52561" r="20373" t="24778"/>
          <a:stretch/>
        </p:blipFill>
        <p:spPr>
          <a:xfrm>
            <a:off x="990081" y="2249905"/>
            <a:ext cx="1949115" cy="589548"/>
          </a:xfrm>
          <a:prstGeom prst="rect">
            <a:avLst/>
          </a:prstGeom>
          <a:noFill/>
          <a:ln>
            <a:noFill/>
          </a:ln>
        </p:spPr>
      </p:pic>
      <p:sp>
        <p:nvSpPr>
          <p:cNvPr id="261" name="Google Shape;261;p14"/>
          <p:cNvSpPr txBox="1"/>
          <p:nvPr/>
        </p:nvSpPr>
        <p:spPr>
          <a:xfrm>
            <a:off x="896679" y="3020185"/>
            <a:ext cx="3827254"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a:solidFill>
                  <a:srgbClr val="000000"/>
                </a:solidFill>
                <a:latin typeface="Helvetica Neue"/>
                <a:ea typeface="Helvetica Neue"/>
                <a:cs typeface="Helvetica Neue"/>
                <a:sym typeface="Helvetica Neue"/>
              </a:rPr>
              <a:t>Blok kode terorganisir dan dapat digunakan kembali yang digunakan untuk melakukan sebuah tindakan/action.</a:t>
            </a:r>
            <a:endParaRPr sz="1800">
              <a:solidFill>
                <a:schemeClr val="dk1"/>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15"/>
          <p:cNvSpPr/>
          <p:nvPr>
            <p:ph idx="12" type="sldNum"/>
          </p:nvPr>
        </p:nvSpPr>
        <p:spPr>
          <a:xfrm>
            <a:off x="10398642" y="6381751"/>
            <a:ext cx="1793358" cy="476249"/>
          </a:xfrm>
          <a:prstGeom prst="pie">
            <a:avLst>
              <a:gd fmla="val 16122448" name="adj1"/>
              <a:gd fmla="val 5400000" name="adj2"/>
            </a:avLst>
          </a:prstGeom>
          <a:solidFill>
            <a:schemeClr val="lt1"/>
          </a:solid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67" name="Google Shape;267;p15"/>
          <p:cNvSpPr txBox="1"/>
          <p:nvPr>
            <p:ph type="title"/>
          </p:nvPr>
        </p:nvSpPr>
        <p:spPr>
          <a:xfrm>
            <a:off x="359735" y="181321"/>
            <a:ext cx="10515600" cy="589855"/>
          </a:xfrm>
          <a:prstGeom prst="rect">
            <a:avLst/>
          </a:prstGeom>
          <a:noFill/>
          <a:ln>
            <a:noFill/>
          </a:ln>
        </p:spPr>
        <p:txBody>
          <a:bodyPr anchorCtr="0" anchor="ctr" bIns="45700" lIns="91425" spcFirstLastPara="1" rIns="91425" wrap="square" tIns="45700">
            <a:noAutofit/>
          </a:bodyPr>
          <a:lstStyle/>
          <a:p>
            <a:pPr indent="-742950" lvl="0" marL="742950" rtl="0" algn="l">
              <a:lnSpc>
                <a:spcPct val="90000"/>
              </a:lnSpc>
              <a:spcBef>
                <a:spcPts val="0"/>
              </a:spcBef>
              <a:spcAft>
                <a:spcPts val="0"/>
              </a:spcAft>
              <a:buClr>
                <a:schemeClr val="dk1"/>
              </a:buClr>
              <a:buSzPts val="4000"/>
              <a:buFont typeface="Arial"/>
              <a:buNone/>
            </a:pPr>
            <a:r>
              <a:rPr lang="en-US" sz="4000"/>
              <a:t>Python Basics</a:t>
            </a:r>
            <a:endParaRPr sz="4000"/>
          </a:p>
        </p:txBody>
      </p:sp>
      <p:sp>
        <p:nvSpPr>
          <p:cNvPr id="268" name="Google Shape;268;p15"/>
          <p:cNvSpPr txBox="1"/>
          <p:nvPr/>
        </p:nvSpPr>
        <p:spPr>
          <a:xfrm>
            <a:off x="5516059" y="6465986"/>
            <a:ext cx="7020845"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1" lang="en-US" sz="1400">
                <a:solidFill>
                  <a:schemeClr val="dk1"/>
                </a:solidFill>
                <a:latin typeface="Arial"/>
                <a:ea typeface="Arial"/>
                <a:cs typeface="Arial"/>
                <a:sym typeface="Arial"/>
              </a:rPr>
              <a:t>https://learn.microsoft.com/en-us/training/modules/intro-to-python</a:t>
            </a:r>
            <a:endParaRPr/>
          </a:p>
        </p:txBody>
      </p:sp>
      <p:sp>
        <p:nvSpPr>
          <p:cNvPr id="269" name="Google Shape;269;p15"/>
          <p:cNvSpPr txBox="1"/>
          <p:nvPr/>
        </p:nvSpPr>
        <p:spPr>
          <a:xfrm>
            <a:off x="508818" y="1822709"/>
            <a:ext cx="5988235" cy="286232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Arial"/>
                <a:ea typeface="Arial"/>
                <a:cs typeface="Arial"/>
                <a:sym typeface="Arial"/>
              </a:rPr>
              <a:t>Membuat fungsi secara manual</a:t>
            </a:r>
            <a:endParaRPr/>
          </a:p>
          <a:p>
            <a:pPr indent="0" lvl="0" marL="0" marR="0" rtl="0" algn="l">
              <a:spcBef>
                <a:spcPts val="0"/>
              </a:spcBef>
              <a:spcAft>
                <a:spcPts val="0"/>
              </a:spcAft>
              <a:buNone/>
            </a:pPr>
            <a:r>
              <a:t/>
            </a:r>
            <a:endParaRPr b="1" sz="1800">
              <a:solidFill>
                <a:schemeClr val="dk1"/>
              </a:solidFill>
              <a:latin typeface="Arial"/>
              <a:ea typeface="Arial"/>
              <a:cs typeface="Arial"/>
              <a:sym typeface="Arial"/>
            </a:endParaRPr>
          </a:p>
          <a:p>
            <a:pPr indent="0" lvl="0" marL="0" marR="0" rtl="0" algn="l">
              <a:spcBef>
                <a:spcPts val="0"/>
              </a:spcBef>
              <a:spcAft>
                <a:spcPts val="0"/>
              </a:spcAft>
              <a:buNone/>
            </a:pPr>
            <a:r>
              <a:rPr lang="en-US" sz="1800">
                <a:solidFill>
                  <a:schemeClr val="dk1"/>
                </a:solidFill>
                <a:latin typeface="Arial"/>
                <a:ea typeface="Arial"/>
                <a:cs typeface="Arial"/>
                <a:sym typeface="Arial"/>
              </a:rPr>
              <a:t>Beberapa hal dasar yang perlu dipahami:</a:t>
            </a:r>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a:p>
            <a:pPr indent="-285750" lvl="0" marL="285750" marR="0" rtl="0" algn="l">
              <a:spcBef>
                <a:spcPts val="0"/>
              </a:spcBef>
              <a:spcAft>
                <a:spcPts val="0"/>
              </a:spcAft>
              <a:buClr>
                <a:schemeClr val="dk1"/>
              </a:buClr>
              <a:buSzPts val="1800"/>
              <a:buFont typeface="Noto Sans Symbols"/>
              <a:buChar char="▪"/>
            </a:pPr>
            <a:r>
              <a:rPr lang="en-US" sz="1800">
                <a:solidFill>
                  <a:schemeClr val="dk1"/>
                </a:solidFill>
                <a:latin typeface="Arial"/>
                <a:ea typeface="Arial"/>
                <a:cs typeface="Arial"/>
                <a:sym typeface="Arial"/>
              </a:rPr>
              <a:t>Fungsi blok dimulai dengan kata kunci def diikuti oleh nama fungsi dan tanda kurung “( )” sebagai input.</a:t>
            </a:r>
            <a:endParaRPr/>
          </a:p>
          <a:p>
            <a:pPr indent="-285750" lvl="0" marL="285750" marR="0" rtl="0" algn="l">
              <a:spcBef>
                <a:spcPts val="0"/>
              </a:spcBef>
              <a:spcAft>
                <a:spcPts val="0"/>
              </a:spcAft>
              <a:buClr>
                <a:schemeClr val="dk1"/>
              </a:buClr>
              <a:buSzPts val="1800"/>
              <a:buFont typeface="Noto Sans Symbols"/>
              <a:buChar char="▪"/>
            </a:pPr>
            <a:r>
              <a:rPr lang="en-US" sz="1800">
                <a:solidFill>
                  <a:schemeClr val="dk1"/>
                </a:solidFill>
                <a:latin typeface="Arial"/>
                <a:ea typeface="Arial"/>
                <a:cs typeface="Arial"/>
                <a:sym typeface="Arial"/>
              </a:rPr>
              <a:t>Argumen merupakan input dari luar fungsi untuk dapat diproses oleh fungsi.</a:t>
            </a:r>
            <a:endParaRPr/>
          </a:p>
          <a:p>
            <a:pPr indent="-285750" lvl="0" marL="285750" marR="0" rtl="0" algn="l">
              <a:spcBef>
                <a:spcPts val="0"/>
              </a:spcBef>
              <a:spcAft>
                <a:spcPts val="0"/>
              </a:spcAft>
              <a:buClr>
                <a:schemeClr val="dk1"/>
              </a:buClr>
              <a:buSzPts val="1800"/>
              <a:buFont typeface="Noto Sans Symbols"/>
              <a:buChar char="▪"/>
            </a:pPr>
            <a:r>
              <a:rPr lang="en-US" sz="1800">
                <a:solidFill>
                  <a:schemeClr val="dk1"/>
                </a:solidFill>
                <a:latin typeface="Arial"/>
                <a:ea typeface="Arial"/>
                <a:cs typeface="Arial"/>
                <a:sym typeface="Arial"/>
              </a:rPr>
              <a:t>Return digunakan mengembalikan nilai dari proses yang dilakukan sebagai output.</a:t>
            </a:r>
            <a:endParaRPr/>
          </a:p>
        </p:txBody>
      </p:sp>
      <p:pic>
        <p:nvPicPr>
          <p:cNvPr id="270" name="Google Shape;270;p15"/>
          <p:cNvPicPr preferRelativeResize="0"/>
          <p:nvPr/>
        </p:nvPicPr>
        <p:blipFill rotWithShape="1">
          <a:blip r:embed="rId3">
            <a:alphaModFix/>
          </a:blip>
          <a:srcRect b="0" l="0" r="0" t="0"/>
          <a:stretch/>
        </p:blipFill>
        <p:spPr>
          <a:xfrm>
            <a:off x="1046139" y="4925776"/>
            <a:ext cx="10084155" cy="990228"/>
          </a:xfrm>
          <a:prstGeom prst="rect">
            <a:avLst/>
          </a:prstGeom>
          <a:noFill/>
          <a:ln>
            <a:noFill/>
          </a:ln>
        </p:spPr>
      </p:pic>
      <p:pic>
        <p:nvPicPr>
          <p:cNvPr descr="Python Functions - Learn By Example" id="271" name="Google Shape;271;p15"/>
          <p:cNvPicPr preferRelativeResize="0"/>
          <p:nvPr/>
        </p:nvPicPr>
        <p:blipFill rotWithShape="1">
          <a:blip r:embed="rId4">
            <a:alphaModFix/>
          </a:blip>
          <a:srcRect b="0" l="0" r="0" t="0"/>
          <a:stretch/>
        </p:blipFill>
        <p:spPr>
          <a:xfrm>
            <a:off x="6894094" y="1932224"/>
            <a:ext cx="5034295" cy="2639844"/>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16"/>
          <p:cNvSpPr txBox="1"/>
          <p:nvPr>
            <p:ph idx="1" type="body"/>
          </p:nvPr>
        </p:nvSpPr>
        <p:spPr>
          <a:xfrm>
            <a:off x="359735" y="1754187"/>
            <a:ext cx="4982286" cy="44450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800"/>
              <a:buNone/>
            </a:pPr>
            <a:r>
              <a:rPr lang="en-US" sz="2800">
                <a:solidFill>
                  <a:schemeClr val="dk1"/>
                </a:solidFill>
              </a:rPr>
              <a:t>Collections in Python:</a:t>
            </a:r>
            <a:endParaRPr/>
          </a:p>
          <a:p>
            <a:pPr indent="-228600" lvl="0" marL="228600" rtl="0" algn="l">
              <a:lnSpc>
                <a:spcPct val="90000"/>
              </a:lnSpc>
              <a:spcBef>
                <a:spcPts val="1000"/>
              </a:spcBef>
              <a:spcAft>
                <a:spcPts val="0"/>
              </a:spcAft>
              <a:buClr>
                <a:schemeClr val="dk1"/>
              </a:buClr>
              <a:buSzPts val="2800"/>
              <a:buFont typeface="Noto Sans Symbols"/>
              <a:buChar char="❑"/>
            </a:pPr>
            <a:r>
              <a:rPr lang="en-US"/>
              <a:t> Strings</a:t>
            </a:r>
            <a:endParaRPr/>
          </a:p>
          <a:p>
            <a:pPr indent="-228600" lvl="0" marL="228600" rtl="0" algn="l">
              <a:lnSpc>
                <a:spcPct val="90000"/>
              </a:lnSpc>
              <a:spcBef>
                <a:spcPts val="1000"/>
              </a:spcBef>
              <a:spcAft>
                <a:spcPts val="0"/>
              </a:spcAft>
              <a:buClr>
                <a:schemeClr val="dk1"/>
              </a:buClr>
              <a:buSzPts val="2800"/>
              <a:buFont typeface="Noto Sans Symbols"/>
              <a:buChar char="❑"/>
            </a:pPr>
            <a:r>
              <a:rPr lang="en-US"/>
              <a:t> Lists</a:t>
            </a:r>
            <a:endParaRPr/>
          </a:p>
          <a:p>
            <a:pPr indent="-228600" lvl="0" marL="228600" rtl="0" algn="l">
              <a:lnSpc>
                <a:spcPct val="90000"/>
              </a:lnSpc>
              <a:spcBef>
                <a:spcPts val="1000"/>
              </a:spcBef>
              <a:spcAft>
                <a:spcPts val="0"/>
              </a:spcAft>
              <a:buClr>
                <a:schemeClr val="dk1"/>
              </a:buClr>
              <a:buSzPts val="2800"/>
              <a:buFont typeface="Noto Sans Symbols"/>
              <a:buChar char="❑"/>
            </a:pPr>
            <a:r>
              <a:rPr lang="en-US"/>
              <a:t> Tuples</a:t>
            </a:r>
            <a:endParaRPr/>
          </a:p>
          <a:p>
            <a:pPr indent="-228600" lvl="0" marL="228600" rtl="0" algn="l">
              <a:lnSpc>
                <a:spcPct val="90000"/>
              </a:lnSpc>
              <a:spcBef>
                <a:spcPts val="1000"/>
              </a:spcBef>
              <a:spcAft>
                <a:spcPts val="0"/>
              </a:spcAft>
              <a:buClr>
                <a:schemeClr val="dk1"/>
              </a:buClr>
              <a:buSzPts val="2800"/>
              <a:buFont typeface="Noto Sans Symbols"/>
              <a:buChar char="❑"/>
            </a:pPr>
            <a:r>
              <a:rPr lang="en-US"/>
              <a:t> Dictionaries</a:t>
            </a:r>
            <a:endParaRPr/>
          </a:p>
          <a:p>
            <a:pPr indent="-228600" lvl="0" marL="228600" rtl="0" algn="l">
              <a:lnSpc>
                <a:spcPct val="90000"/>
              </a:lnSpc>
              <a:spcBef>
                <a:spcPts val="1000"/>
              </a:spcBef>
              <a:spcAft>
                <a:spcPts val="0"/>
              </a:spcAft>
              <a:buClr>
                <a:schemeClr val="dk1"/>
              </a:buClr>
              <a:buSzPts val="2800"/>
              <a:buFont typeface="Noto Sans Symbols"/>
              <a:buChar char="❑"/>
            </a:pPr>
            <a:r>
              <a:rPr lang="en-US"/>
              <a:t> Sets</a:t>
            </a:r>
            <a:endParaRPr/>
          </a:p>
        </p:txBody>
      </p:sp>
      <p:sp>
        <p:nvSpPr>
          <p:cNvPr id="277" name="Google Shape;277;p16"/>
          <p:cNvSpPr txBox="1"/>
          <p:nvPr>
            <p:ph type="title"/>
          </p:nvPr>
        </p:nvSpPr>
        <p:spPr>
          <a:xfrm>
            <a:off x="359735" y="97100"/>
            <a:ext cx="10515600" cy="589855"/>
          </a:xfrm>
          <a:prstGeom prst="rect">
            <a:avLst/>
          </a:prstGeom>
          <a:noFill/>
          <a:ln>
            <a:noFill/>
          </a:ln>
        </p:spPr>
        <p:txBody>
          <a:bodyPr anchorCtr="0" anchor="ctr" bIns="45700" lIns="91425" spcFirstLastPara="1" rIns="91425" wrap="square" tIns="45700">
            <a:noAutofit/>
          </a:bodyPr>
          <a:lstStyle/>
          <a:p>
            <a:pPr indent="-742950" lvl="0" marL="742950" rtl="0" algn="l">
              <a:lnSpc>
                <a:spcPct val="90000"/>
              </a:lnSpc>
              <a:spcBef>
                <a:spcPts val="0"/>
              </a:spcBef>
              <a:spcAft>
                <a:spcPts val="0"/>
              </a:spcAft>
              <a:buClr>
                <a:schemeClr val="dk1"/>
              </a:buClr>
              <a:buSzPts val="4000"/>
              <a:buFont typeface="Arial"/>
              <a:buNone/>
            </a:pPr>
            <a:r>
              <a:rPr lang="en-US" sz="4000"/>
              <a:t>Python Basics</a:t>
            </a:r>
            <a:endParaRPr sz="4000"/>
          </a:p>
        </p:txBody>
      </p:sp>
      <p:pic>
        <p:nvPicPr>
          <p:cNvPr id="278" name="Google Shape;278;p16"/>
          <p:cNvPicPr preferRelativeResize="0"/>
          <p:nvPr/>
        </p:nvPicPr>
        <p:blipFill rotWithShape="1">
          <a:blip r:embed="rId3">
            <a:alphaModFix/>
          </a:blip>
          <a:srcRect b="0" l="0" r="0" t="0"/>
          <a:stretch/>
        </p:blipFill>
        <p:spPr>
          <a:xfrm>
            <a:off x="4184610" y="2228599"/>
            <a:ext cx="7839199" cy="290888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g256dea008fb_0_0"/>
          <p:cNvSpPr txBox="1"/>
          <p:nvPr>
            <p:ph type="title"/>
          </p:nvPr>
        </p:nvSpPr>
        <p:spPr>
          <a:xfrm>
            <a:off x="359735" y="138564"/>
            <a:ext cx="10515600" cy="9432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Numpy &amp; Pandas</a:t>
            </a:r>
            <a:endParaRPr/>
          </a:p>
        </p:txBody>
      </p:sp>
      <p:sp>
        <p:nvSpPr>
          <p:cNvPr id="285" name="Google Shape;285;g256dea008fb_0_0"/>
          <p:cNvSpPr/>
          <p:nvPr>
            <p:ph idx="12" type="sldNum"/>
          </p:nvPr>
        </p:nvSpPr>
        <p:spPr>
          <a:xfrm>
            <a:off x="10398642" y="6381751"/>
            <a:ext cx="1793400" cy="476100"/>
          </a:xfrm>
          <a:prstGeom prst="pie">
            <a:avLst>
              <a:gd fmla="val 0" name="adj1"/>
              <a:gd fmla="val 16200000" name="adj2"/>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pic>
        <p:nvPicPr>
          <p:cNvPr id="286" name="Google Shape;286;g256dea008fb_0_0"/>
          <p:cNvPicPr preferRelativeResize="0"/>
          <p:nvPr/>
        </p:nvPicPr>
        <p:blipFill>
          <a:blip r:embed="rId3">
            <a:alphaModFix/>
          </a:blip>
          <a:stretch>
            <a:fillRect/>
          </a:stretch>
        </p:blipFill>
        <p:spPr>
          <a:xfrm>
            <a:off x="278875" y="2234776"/>
            <a:ext cx="5955475" cy="3364675"/>
          </a:xfrm>
          <a:prstGeom prst="rect">
            <a:avLst/>
          </a:prstGeom>
          <a:noFill/>
          <a:ln>
            <a:noFill/>
          </a:ln>
        </p:spPr>
      </p:pic>
      <p:pic>
        <p:nvPicPr>
          <p:cNvPr id="287" name="Google Shape;287;g256dea008fb_0_0"/>
          <p:cNvPicPr preferRelativeResize="0"/>
          <p:nvPr/>
        </p:nvPicPr>
        <p:blipFill rotWithShape="1">
          <a:blip r:embed="rId4">
            <a:alphaModFix/>
          </a:blip>
          <a:srcRect b="3931" l="0" r="0" t="8502"/>
          <a:stretch/>
        </p:blipFill>
        <p:spPr>
          <a:xfrm>
            <a:off x="5520200" y="1828800"/>
            <a:ext cx="6577751" cy="4114801"/>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17"/>
          <p:cNvSpPr/>
          <p:nvPr>
            <p:ph idx="12" type="sldNum"/>
          </p:nvPr>
        </p:nvSpPr>
        <p:spPr>
          <a:xfrm>
            <a:off x="10398125" y="6381750"/>
            <a:ext cx="1793875" cy="476250"/>
          </a:xfrm>
          <a:prstGeom prst="pie">
            <a:avLst>
              <a:gd fmla="val 16122448" name="adj1"/>
              <a:gd fmla="val 5400000" name="adj2"/>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1800">
                <a:solidFill>
                  <a:schemeClr val="dk1"/>
                </a:solidFill>
                <a:latin typeface="Arial"/>
                <a:ea typeface="Arial"/>
                <a:cs typeface="Arial"/>
                <a:sym typeface="Arial"/>
              </a:rPr>
              <a:t>‹#›</a:t>
            </a:fld>
            <a:endParaRPr sz="1800">
              <a:solidFill>
                <a:schemeClr val="dk1"/>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
          <p:cNvSpPr/>
          <p:nvPr>
            <p:ph idx="12" type="sldNum"/>
          </p:nvPr>
        </p:nvSpPr>
        <p:spPr>
          <a:xfrm>
            <a:off x="10398642" y="6381751"/>
            <a:ext cx="1793358" cy="476249"/>
          </a:xfrm>
          <a:prstGeom prst="pie">
            <a:avLst>
              <a:gd fmla="val 16122448" name="adj1"/>
              <a:gd fmla="val 5400000" name="adj2"/>
            </a:avLst>
          </a:prstGeom>
          <a:solidFill>
            <a:schemeClr val="lt1"/>
          </a:solid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48" name="Google Shape;148;p2"/>
          <p:cNvSpPr txBox="1"/>
          <p:nvPr/>
        </p:nvSpPr>
        <p:spPr>
          <a:xfrm>
            <a:off x="418697" y="2343464"/>
            <a:ext cx="4594737" cy="646331"/>
          </a:xfrm>
          <a:prstGeom prst="rect">
            <a:avLst/>
          </a:prstGeom>
          <a:solidFill>
            <a:schemeClr val="lt1">
              <a:alpha val="52941"/>
            </a:schemeClr>
          </a:solid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rPr b="1" i="0" lang="en-US" sz="3600" u="none" cap="none" strike="noStrike">
                <a:solidFill>
                  <a:schemeClr val="dk1"/>
                </a:solidFill>
                <a:latin typeface="Arial"/>
                <a:ea typeface="Arial"/>
                <a:cs typeface="Arial"/>
                <a:sym typeface="Arial"/>
              </a:rPr>
              <a:t>PJJ Data Analytics</a:t>
            </a:r>
            <a:endParaRPr b="1" sz="2600">
              <a:solidFill>
                <a:schemeClr val="dk1"/>
              </a:solidFill>
              <a:latin typeface="Arial"/>
              <a:ea typeface="Arial"/>
              <a:cs typeface="Arial"/>
              <a:sym typeface="Arial"/>
            </a:endParaRPr>
          </a:p>
        </p:txBody>
      </p:sp>
      <p:sp>
        <p:nvSpPr>
          <p:cNvPr id="149" name="Google Shape;149;p2"/>
          <p:cNvSpPr txBox="1"/>
          <p:nvPr/>
        </p:nvSpPr>
        <p:spPr>
          <a:xfrm>
            <a:off x="4743450" y="559275"/>
            <a:ext cx="6572400" cy="5932200"/>
          </a:xfrm>
          <a:prstGeom prst="rect">
            <a:avLst/>
          </a:prstGeom>
          <a:solidFill>
            <a:schemeClr val="lt1">
              <a:alpha val="66666"/>
            </a:schemeClr>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000">
                <a:solidFill>
                  <a:schemeClr val="dk1"/>
                </a:solidFill>
                <a:latin typeface="Arial"/>
                <a:ea typeface="Arial"/>
                <a:cs typeface="Arial"/>
                <a:sym typeface="Arial"/>
              </a:rPr>
              <a:t>Setelah mengikuti program pembelajaran, peserta diharapkan dapat</a:t>
            </a:r>
            <a:endParaRPr/>
          </a:p>
          <a:p>
            <a:pPr indent="0" lvl="0" marL="0" marR="0" rtl="0" algn="just">
              <a:spcBef>
                <a:spcPts val="200"/>
              </a:spcBef>
              <a:spcAft>
                <a:spcPts val="0"/>
              </a:spcAft>
              <a:buNone/>
            </a:pPr>
            <a:r>
              <a:t/>
            </a:r>
            <a:endParaRPr sz="2000">
              <a:solidFill>
                <a:schemeClr val="dk1"/>
              </a:solidFill>
              <a:latin typeface="Arial"/>
              <a:ea typeface="Arial"/>
              <a:cs typeface="Arial"/>
              <a:sym typeface="Arial"/>
            </a:endParaRPr>
          </a:p>
          <a:p>
            <a:pPr indent="0" lvl="0" marL="0" rtl="0" algn="ctr">
              <a:lnSpc>
                <a:spcPct val="115000"/>
              </a:lnSpc>
              <a:spcBef>
                <a:spcPts val="100"/>
              </a:spcBef>
              <a:spcAft>
                <a:spcPts val="0"/>
              </a:spcAft>
              <a:buClr>
                <a:schemeClr val="dk1"/>
              </a:buClr>
              <a:buSzPts val="1100"/>
              <a:buFont typeface="Arial"/>
              <a:buNone/>
            </a:pPr>
            <a:r>
              <a:rPr b="1" lang="en-US" sz="2800">
                <a:solidFill>
                  <a:srgbClr val="1F497D"/>
                </a:solidFill>
              </a:rPr>
              <a:t>Standar Kompetensi</a:t>
            </a:r>
            <a:endParaRPr b="1" sz="2800">
              <a:solidFill>
                <a:srgbClr val="1F497D"/>
              </a:solidFill>
            </a:endParaRPr>
          </a:p>
          <a:p>
            <a:pPr indent="0" lvl="0" marL="0" rtl="0" algn="ctr">
              <a:lnSpc>
                <a:spcPct val="115000"/>
              </a:lnSpc>
              <a:spcBef>
                <a:spcPts val="100"/>
              </a:spcBef>
              <a:spcAft>
                <a:spcPts val="0"/>
              </a:spcAft>
              <a:buClr>
                <a:schemeClr val="dk1"/>
              </a:buClr>
              <a:buSzPts val="1100"/>
              <a:buFont typeface="Arial"/>
              <a:buNone/>
            </a:pPr>
            <a:r>
              <a:rPr lang="en-US" sz="2000">
                <a:solidFill>
                  <a:schemeClr val="dk1"/>
                </a:solidFill>
              </a:rPr>
              <a:t>Mampu menggunakan bahasa pemrograman Python untuk Pengolahan Data</a:t>
            </a:r>
            <a:endParaRPr sz="2000">
              <a:solidFill>
                <a:schemeClr val="dk1"/>
              </a:solidFill>
            </a:endParaRPr>
          </a:p>
          <a:p>
            <a:pPr indent="0" lvl="0" marL="0" rtl="0" algn="ctr">
              <a:lnSpc>
                <a:spcPct val="115000"/>
              </a:lnSpc>
              <a:spcBef>
                <a:spcPts val="100"/>
              </a:spcBef>
              <a:spcAft>
                <a:spcPts val="0"/>
              </a:spcAft>
              <a:buClr>
                <a:schemeClr val="dk1"/>
              </a:buClr>
              <a:buSzPts val="1100"/>
              <a:buFont typeface="Arial"/>
              <a:buNone/>
            </a:pPr>
            <a:r>
              <a:rPr b="1" lang="en-US" sz="2800">
                <a:solidFill>
                  <a:srgbClr val="1F497D"/>
                </a:solidFill>
              </a:rPr>
              <a:t>Kompetensi Dasar</a:t>
            </a:r>
            <a:endParaRPr b="1" sz="2800">
              <a:solidFill>
                <a:srgbClr val="1F497D"/>
              </a:solidFill>
            </a:endParaRPr>
          </a:p>
          <a:p>
            <a:pPr indent="-355600" lvl="0" marL="457200" marR="0" rtl="0" algn="just">
              <a:lnSpc>
                <a:spcPct val="115000"/>
              </a:lnSpc>
              <a:spcBef>
                <a:spcPts val="100"/>
              </a:spcBef>
              <a:spcAft>
                <a:spcPts val="0"/>
              </a:spcAft>
              <a:buClr>
                <a:schemeClr val="dk1"/>
              </a:buClr>
              <a:buSzPts val="2000"/>
              <a:buAutoNum type="arabicPeriod"/>
            </a:pPr>
            <a:r>
              <a:rPr lang="en-US" sz="2000">
                <a:solidFill>
                  <a:schemeClr val="dk1"/>
                </a:solidFill>
              </a:rPr>
              <a:t>Mengetahui berbagai tipe data dalam pemrograman Python;</a:t>
            </a:r>
            <a:endParaRPr sz="2000">
              <a:solidFill>
                <a:schemeClr val="dk1"/>
              </a:solidFill>
            </a:endParaRPr>
          </a:p>
          <a:p>
            <a:pPr indent="-355600" lvl="0" marL="457200" rtl="0" algn="just">
              <a:lnSpc>
                <a:spcPct val="115000"/>
              </a:lnSpc>
              <a:spcBef>
                <a:spcPts val="0"/>
              </a:spcBef>
              <a:spcAft>
                <a:spcPts val="0"/>
              </a:spcAft>
              <a:buClr>
                <a:schemeClr val="dk1"/>
              </a:buClr>
              <a:buSzPts val="2000"/>
              <a:buAutoNum type="arabicPeriod"/>
            </a:pPr>
            <a:r>
              <a:rPr lang="en-US" sz="2000">
                <a:solidFill>
                  <a:schemeClr val="dk1"/>
                </a:solidFill>
              </a:rPr>
              <a:t>Mampu menggunakan fungsi-fungsi terkait string, numerik dan tanggal</a:t>
            </a:r>
            <a:endParaRPr sz="2000">
              <a:solidFill>
                <a:schemeClr val="dk1"/>
              </a:solidFill>
            </a:endParaRPr>
          </a:p>
          <a:p>
            <a:pPr indent="-355600" lvl="0" marL="457200" rtl="0" algn="just">
              <a:lnSpc>
                <a:spcPct val="115000"/>
              </a:lnSpc>
              <a:spcBef>
                <a:spcPts val="0"/>
              </a:spcBef>
              <a:spcAft>
                <a:spcPts val="0"/>
              </a:spcAft>
              <a:buClr>
                <a:schemeClr val="dk1"/>
              </a:buClr>
              <a:buSzPts val="2000"/>
              <a:buAutoNum type="arabicPeriod"/>
            </a:pPr>
            <a:r>
              <a:rPr lang="en-US" sz="2000">
                <a:solidFill>
                  <a:schemeClr val="dk1"/>
                </a:solidFill>
              </a:rPr>
              <a:t>Mampu menggunakan bahasa pemrograman Python untuk operasi dasar seperti sequence, selection dan iteration</a:t>
            </a:r>
            <a:endParaRPr sz="2000">
              <a:solidFill>
                <a:schemeClr val="dk1"/>
              </a:solidFill>
            </a:endParaRPr>
          </a:p>
          <a:p>
            <a:pPr indent="-355600" lvl="0" marL="457200" rtl="0" algn="just">
              <a:lnSpc>
                <a:spcPct val="115000"/>
              </a:lnSpc>
              <a:spcBef>
                <a:spcPts val="0"/>
              </a:spcBef>
              <a:spcAft>
                <a:spcPts val="0"/>
              </a:spcAft>
              <a:buClr>
                <a:schemeClr val="dk1"/>
              </a:buClr>
              <a:buSzPts val="2000"/>
              <a:buAutoNum type="arabicPeriod"/>
            </a:pPr>
            <a:r>
              <a:rPr lang="en-US" sz="2000">
                <a:solidFill>
                  <a:schemeClr val="dk1"/>
                </a:solidFill>
              </a:rPr>
              <a:t>Mampu menggunakan library pengolahan data seperti Numpy dan Pandas</a:t>
            </a:r>
            <a:endParaRPr b="1" sz="2800">
              <a:solidFill>
                <a:schemeClr val="dk2"/>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3"/>
          <p:cNvSpPr txBox="1"/>
          <p:nvPr>
            <p:ph type="title"/>
          </p:nvPr>
        </p:nvSpPr>
        <p:spPr>
          <a:xfrm>
            <a:off x="359735" y="138564"/>
            <a:ext cx="10515600" cy="943261"/>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3600"/>
              <a:buFont typeface="Arial"/>
              <a:buNone/>
            </a:pPr>
            <a:r>
              <a:rPr lang="en-US" sz="3600"/>
              <a:t>OUTLINE MATA PELAJARAN</a:t>
            </a:r>
            <a:br>
              <a:rPr lang="en-US" sz="3600"/>
            </a:br>
            <a:r>
              <a:rPr lang="en-US" sz="2000">
                <a:solidFill>
                  <a:srgbClr val="A5A5A5"/>
                </a:solidFill>
              </a:rPr>
              <a:t>Data Analytics – Introduction to Python</a:t>
            </a:r>
            <a:endParaRPr>
              <a:solidFill>
                <a:srgbClr val="A5A5A5"/>
              </a:solidFill>
            </a:endParaRPr>
          </a:p>
        </p:txBody>
      </p:sp>
      <p:sp>
        <p:nvSpPr>
          <p:cNvPr id="155" name="Google Shape;155;p3"/>
          <p:cNvSpPr/>
          <p:nvPr>
            <p:ph idx="12" type="sldNum"/>
          </p:nvPr>
        </p:nvSpPr>
        <p:spPr>
          <a:xfrm>
            <a:off x="10398642" y="6381751"/>
            <a:ext cx="1793358" cy="476249"/>
          </a:xfrm>
          <a:prstGeom prst="pie">
            <a:avLst>
              <a:gd fmla="val 16122448" name="adj1"/>
              <a:gd fmla="val 5400000" name="adj2"/>
            </a:avLst>
          </a:prstGeom>
          <a:solidFill>
            <a:schemeClr val="lt1"/>
          </a:solid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56" name="Google Shape;156;p3"/>
          <p:cNvSpPr txBox="1"/>
          <p:nvPr/>
        </p:nvSpPr>
        <p:spPr>
          <a:xfrm>
            <a:off x="8015048" y="2117141"/>
            <a:ext cx="2424538" cy="30777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400">
                <a:solidFill>
                  <a:srgbClr val="494429"/>
                </a:solidFill>
                <a:latin typeface="Arial"/>
                <a:ea typeface="Arial"/>
                <a:cs typeface="Arial"/>
                <a:sym typeface="Arial"/>
              </a:rPr>
              <a:t>Diskusi</a:t>
            </a:r>
            <a:endParaRPr sz="1400">
              <a:solidFill>
                <a:srgbClr val="494429"/>
              </a:solidFill>
              <a:latin typeface="Arial"/>
              <a:ea typeface="Arial"/>
              <a:cs typeface="Arial"/>
              <a:sym typeface="Arial"/>
            </a:endParaRPr>
          </a:p>
        </p:txBody>
      </p:sp>
      <p:sp>
        <p:nvSpPr>
          <p:cNvPr id="157" name="Google Shape;157;p3"/>
          <p:cNvSpPr txBox="1"/>
          <p:nvPr/>
        </p:nvSpPr>
        <p:spPr>
          <a:xfrm>
            <a:off x="2101755" y="3794078"/>
            <a:ext cx="193798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Pengantar</a:t>
            </a:r>
            <a:endParaRPr sz="1800">
              <a:solidFill>
                <a:schemeClr val="dk1"/>
              </a:solidFill>
              <a:latin typeface="Arial"/>
              <a:ea typeface="Arial"/>
              <a:cs typeface="Arial"/>
              <a:sym typeface="Arial"/>
            </a:endParaRPr>
          </a:p>
        </p:txBody>
      </p:sp>
      <p:sp>
        <p:nvSpPr>
          <p:cNvPr id="158" name="Google Shape;158;p3"/>
          <p:cNvSpPr txBox="1"/>
          <p:nvPr/>
        </p:nvSpPr>
        <p:spPr>
          <a:xfrm>
            <a:off x="3868403" y="2105768"/>
            <a:ext cx="2424538" cy="52322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400">
                <a:solidFill>
                  <a:srgbClr val="494429"/>
                </a:solidFill>
                <a:latin typeface="Arial"/>
                <a:ea typeface="Arial"/>
                <a:cs typeface="Arial"/>
                <a:sym typeface="Arial"/>
              </a:rPr>
              <a:t>Pemrograman dengan Python</a:t>
            </a:r>
            <a:endParaRPr sz="1400">
              <a:solidFill>
                <a:srgbClr val="494429"/>
              </a:solidFill>
              <a:latin typeface="Arial"/>
              <a:ea typeface="Arial"/>
              <a:cs typeface="Arial"/>
              <a:sym typeface="Arial"/>
            </a:endParaRPr>
          </a:p>
        </p:txBody>
      </p:sp>
      <p:sp>
        <p:nvSpPr>
          <p:cNvPr id="159" name="Google Shape;159;p3"/>
          <p:cNvSpPr txBox="1"/>
          <p:nvPr/>
        </p:nvSpPr>
        <p:spPr>
          <a:xfrm>
            <a:off x="5986081" y="3868604"/>
            <a:ext cx="2424538" cy="52322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400">
                <a:solidFill>
                  <a:srgbClr val="494429"/>
                </a:solidFill>
                <a:latin typeface="Arial"/>
                <a:ea typeface="Arial"/>
                <a:cs typeface="Arial"/>
                <a:sym typeface="Arial"/>
              </a:rPr>
              <a:t>Pengenalan</a:t>
            </a:r>
            <a:endParaRPr sz="1400">
              <a:solidFill>
                <a:srgbClr val="494429"/>
              </a:solidFill>
              <a:latin typeface="Arial"/>
              <a:ea typeface="Arial"/>
              <a:cs typeface="Arial"/>
              <a:sym typeface="Arial"/>
            </a:endParaRPr>
          </a:p>
          <a:p>
            <a:pPr indent="0" lvl="0" marL="0" marR="0" rtl="0" algn="ctr">
              <a:spcBef>
                <a:spcPts val="0"/>
              </a:spcBef>
              <a:spcAft>
                <a:spcPts val="0"/>
              </a:spcAft>
              <a:buNone/>
            </a:pPr>
            <a:r>
              <a:rPr lang="en-US" sz="1400">
                <a:solidFill>
                  <a:srgbClr val="494429"/>
                </a:solidFill>
                <a:latin typeface="Arial"/>
                <a:ea typeface="Arial"/>
                <a:cs typeface="Arial"/>
                <a:sym typeface="Arial"/>
              </a:rPr>
              <a:t>Numpy &amp; Pandas</a:t>
            </a:r>
            <a:endParaRPr sz="1400">
              <a:solidFill>
                <a:srgbClr val="494429"/>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4"/>
          <p:cNvSpPr txBox="1"/>
          <p:nvPr>
            <p:ph type="title"/>
          </p:nvPr>
        </p:nvSpPr>
        <p:spPr>
          <a:xfrm>
            <a:off x="359735" y="138565"/>
            <a:ext cx="10515600" cy="589855"/>
          </a:xfrm>
          <a:prstGeom prst="rect">
            <a:avLst/>
          </a:prstGeom>
          <a:noFill/>
          <a:ln>
            <a:noFill/>
          </a:ln>
        </p:spPr>
        <p:txBody>
          <a:bodyPr anchorCtr="0" anchor="ctr" bIns="45700" lIns="91425" spcFirstLastPara="1" rIns="91425" wrap="square" tIns="45700">
            <a:noAutofit/>
          </a:bodyPr>
          <a:lstStyle/>
          <a:p>
            <a:pPr indent="-742950" lvl="0" marL="742950" rtl="0" algn="l">
              <a:lnSpc>
                <a:spcPct val="90000"/>
              </a:lnSpc>
              <a:spcBef>
                <a:spcPts val="0"/>
              </a:spcBef>
              <a:spcAft>
                <a:spcPts val="0"/>
              </a:spcAft>
              <a:buClr>
                <a:schemeClr val="dk1"/>
              </a:buClr>
              <a:buSzPts val="4000"/>
              <a:buFont typeface="Arial"/>
              <a:buNone/>
            </a:pPr>
            <a:r>
              <a:rPr lang="en-US" sz="4000"/>
              <a:t>Pengantar</a:t>
            </a:r>
            <a:endParaRPr sz="4000"/>
          </a:p>
        </p:txBody>
      </p:sp>
      <p:sp>
        <p:nvSpPr>
          <p:cNvPr id="165" name="Google Shape;165;p4"/>
          <p:cNvSpPr/>
          <p:nvPr>
            <p:ph idx="12" type="sldNum"/>
          </p:nvPr>
        </p:nvSpPr>
        <p:spPr>
          <a:xfrm>
            <a:off x="10398642" y="6381751"/>
            <a:ext cx="1793358" cy="476249"/>
          </a:xfrm>
          <a:prstGeom prst="pie">
            <a:avLst>
              <a:gd fmla="val 16122448" name="adj1"/>
              <a:gd fmla="val 5400000" name="adj2"/>
            </a:avLst>
          </a:prstGeom>
          <a:solidFill>
            <a:schemeClr val="lt1"/>
          </a:solid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166" name="Google Shape;166;p4"/>
          <p:cNvPicPr preferRelativeResize="0"/>
          <p:nvPr/>
        </p:nvPicPr>
        <p:blipFill rotWithShape="1">
          <a:blip r:embed="rId3">
            <a:alphaModFix/>
          </a:blip>
          <a:srcRect b="0" l="0" r="0" t="0"/>
          <a:stretch/>
        </p:blipFill>
        <p:spPr>
          <a:xfrm>
            <a:off x="918411" y="1259161"/>
            <a:ext cx="6769767" cy="5122589"/>
          </a:xfrm>
          <a:prstGeom prst="rect">
            <a:avLst/>
          </a:prstGeom>
          <a:noFill/>
          <a:ln>
            <a:noFill/>
          </a:ln>
        </p:spPr>
      </p:pic>
      <p:pic>
        <p:nvPicPr>
          <p:cNvPr id="167" name="Google Shape;167;p4"/>
          <p:cNvPicPr preferRelativeResize="0"/>
          <p:nvPr/>
        </p:nvPicPr>
        <p:blipFill rotWithShape="1">
          <a:blip r:embed="rId4">
            <a:alphaModFix/>
          </a:blip>
          <a:srcRect b="0" l="0" r="0" t="0"/>
          <a:stretch/>
        </p:blipFill>
        <p:spPr>
          <a:xfrm>
            <a:off x="7856620" y="2037166"/>
            <a:ext cx="4166301" cy="3515977"/>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5"/>
          <p:cNvSpPr txBox="1"/>
          <p:nvPr>
            <p:ph type="title"/>
          </p:nvPr>
        </p:nvSpPr>
        <p:spPr>
          <a:xfrm>
            <a:off x="359735" y="138565"/>
            <a:ext cx="10515600" cy="589855"/>
          </a:xfrm>
          <a:prstGeom prst="rect">
            <a:avLst/>
          </a:prstGeom>
          <a:noFill/>
          <a:ln>
            <a:noFill/>
          </a:ln>
        </p:spPr>
        <p:txBody>
          <a:bodyPr anchorCtr="0" anchor="ctr" bIns="45700" lIns="91425" spcFirstLastPara="1" rIns="91425" wrap="square" tIns="45700">
            <a:noAutofit/>
          </a:bodyPr>
          <a:lstStyle/>
          <a:p>
            <a:pPr indent="-742950" lvl="0" marL="742950" rtl="0" algn="l">
              <a:lnSpc>
                <a:spcPct val="90000"/>
              </a:lnSpc>
              <a:spcBef>
                <a:spcPts val="0"/>
              </a:spcBef>
              <a:spcAft>
                <a:spcPts val="0"/>
              </a:spcAft>
              <a:buClr>
                <a:schemeClr val="dk1"/>
              </a:buClr>
              <a:buSzPts val="4000"/>
              <a:buFont typeface="Arial"/>
              <a:buNone/>
            </a:pPr>
            <a:r>
              <a:rPr lang="en-US" sz="4000"/>
              <a:t>Pengantar</a:t>
            </a:r>
            <a:endParaRPr sz="4000"/>
          </a:p>
        </p:txBody>
      </p:sp>
      <p:sp>
        <p:nvSpPr>
          <p:cNvPr id="173" name="Google Shape;173;p5"/>
          <p:cNvSpPr/>
          <p:nvPr>
            <p:ph idx="12" type="sldNum"/>
          </p:nvPr>
        </p:nvSpPr>
        <p:spPr>
          <a:xfrm>
            <a:off x="10398642" y="6381751"/>
            <a:ext cx="1793358" cy="476249"/>
          </a:xfrm>
          <a:prstGeom prst="pie">
            <a:avLst>
              <a:gd fmla="val 16122448" name="adj1"/>
              <a:gd fmla="val 5400000" name="adj2"/>
            </a:avLst>
          </a:prstGeom>
          <a:solidFill>
            <a:schemeClr val="lt1"/>
          </a:solid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174" name="Google Shape;174;p5"/>
          <p:cNvPicPr preferRelativeResize="0"/>
          <p:nvPr/>
        </p:nvPicPr>
        <p:blipFill rotWithShape="1">
          <a:blip r:embed="rId3">
            <a:alphaModFix/>
          </a:blip>
          <a:srcRect b="0" l="0" r="0" t="0"/>
          <a:stretch/>
        </p:blipFill>
        <p:spPr>
          <a:xfrm>
            <a:off x="815913" y="1787290"/>
            <a:ext cx="5488634" cy="4375512"/>
          </a:xfrm>
          <a:prstGeom prst="rect">
            <a:avLst/>
          </a:prstGeom>
          <a:noFill/>
          <a:ln>
            <a:noFill/>
          </a:ln>
        </p:spPr>
      </p:pic>
      <p:sp>
        <p:nvSpPr>
          <p:cNvPr id="175" name="Google Shape;175;p5"/>
          <p:cNvSpPr/>
          <p:nvPr/>
        </p:nvSpPr>
        <p:spPr>
          <a:xfrm>
            <a:off x="6966285" y="1712888"/>
            <a:ext cx="4744452" cy="4524315"/>
          </a:xfrm>
          <a:prstGeom prst="rect">
            <a:avLst/>
          </a:prstGeom>
          <a:noFill/>
          <a:ln>
            <a:noFill/>
          </a:ln>
        </p:spPr>
        <p:txBody>
          <a:bodyPr anchorCtr="0" anchor="ctr" bIns="0" lIns="0" spcFirstLastPara="1" rIns="0" wrap="square" tIns="0">
            <a:spAutoFit/>
          </a:bodyPr>
          <a:lstStyle/>
          <a:p>
            <a:pPr indent="0" lvl="0" marL="0" marR="0" rtl="0" algn="l">
              <a:lnSpc>
                <a:spcPct val="100000"/>
              </a:lnSpc>
              <a:spcBef>
                <a:spcPts val="0"/>
              </a:spcBef>
              <a:spcAft>
                <a:spcPts val="0"/>
              </a:spcAft>
              <a:buClr>
                <a:schemeClr val="dk1"/>
              </a:buClr>
              <a:buSzPts val="1600"/>
              <a:buFont typeface="Arial"/>
              <a:buNone/>
            </a:pPr>
            <a:r>
              <a:rPr b="1" i="0" lang="en-US" sz="1600" u="none" cap="none" strike="noStrike">
                <a:solidFill>
                  <a:schemeClr val="dk1"/>
                </a:solidFill>
                <a:latin typeface="Arial"/>
                <a:ea typeface="Arial"/>
                <a:cs typeface="Arial"/>
                <a:sym typeface="Arial"/>
              </a:rPr>
              <a:t>## Apa itu Python </a:t>
            </a:r>
            <a:endParaRPr/>
          </a:p>
          <a:p>
            <a:pPr indent="0" lvl="0" marL="0" marR="0" rtl="0" algn="l">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Python adalah bahasa pemrograman tujuan umum yang ditafsirkan, tingkat tinggi. Dibuat oleh Guido van Rossum dan pertama kali dirilis pada tahun 1991, filosofi desain Python menekankan keterbacaan kode dengan penggunaan spasi putih yang signifikan. Konstruksi bahasanya dan pendekatan berorientasi objek bertujuan untuk membantu pemrogram menulis kode yang jelas dan logis untuk proyek skala kecil dan besar.</a:t>
            </a:r>
            <a:endParaRPr/>
          </a:p>
          <a:p>
            <a:pPr indent="0" lvl="0" marL="0" marR="0" rtl="0" algn="l">
              <a:lnSpc>
                <a:spcPct val="100000"/>
              </a:lnSpc>
              <a:spcBef>
                <a:spcPts val="0"/>
              </a:spcBef>
              <a:spcAft>
                <a:spcPts val="0"/>
              </a:spcAft>
              <a:buClr>
                <a:schemeClr val="dk1"/>
              </a:buClr>
              <a:buSzPts val="16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a:t>
            </a:r>
            <a:r>
              <a:rPr b="1" i="0" lang="en-US" sz="1600" u="none" cap="none" strike="noStrike">
                <a:solidFill>
                  <a:schemeClr val="dk1"/>
                </a:solidFill>
                <a:latin typeface="Arial"/>
                <a:ea typeface="Arial"/>
                <a:cs typeface="Arial"/>
                <a:sym typeface="Arial"/>
              </a:rPr>
              <a:t>## Kenapa harus Python?</a:t>
            </a:r>
            <a:endParaRPr/>
          </a:p>
          <a:p>
            <a:pPr indent="-342900" lvl="0" marL="342900" marR="0" rtl="0" algn="l">
              <a:lnSpc>
                <a:spcPct val="100000"/>
              </a:lnSpc>
              <a:spcBef>
                <a:spcPts val="0"/>
              </a:spcBef>
              <a:spcAft>
                <a:spcPts val="0"/>
              </a:spcAft>
              <a:buClr>
                <a:schemeClr val="dk1"/>
              </a:buClr>
              <a:buSzPts val="1600"/>
              <a:buFont typeface="Arial"/>
              <a:buAutoNum type="arabicPeriod"/>
            </a:pPr>
            <a:r>
              <a:rPr b="0" i="0" lang="en-US" sz="1600" u="none" cap="none" strike="noStrike">
                <a:solidFill>
                  <a:schemeClr val="dk1"/>
                </a:solidFill>
                <a:latin typeface="Arial"/>
                <a:ea typeface="Arial"/>
                <a:cs typeface="Arial"/>
                <a:sym typeface="Arial"/>
              </a:rPr>
              <a:t>📊 banyak digunakan dalam berbagai projek khususnya dalam analisis data.</a:t>
            </a:r>
            <a:endParaRPr/>
          </a:p>
          <a:p>
            <a:pPr indent="-342900" lvl="0" marL="342900" marR="0" rtl="0" algn="l">
              <a:lnSpc>
                <a:spcPct val="100000"/>
              </a:lnSpc>
              <a:spcBef>
                <a:spcPts val="0"/>
              </a:spcBef>
              <a:spcAft>
                <a:spcPts val="0"/>
              </a:spcAft>
              <a:buClr>
                <a:schemeClr val="dk1"/>
              </a:buClr>
              <a:buSzPts val="1600"/>
              <a:buFont typeface="Arial"/>
              <a:buAutoNum type="arabicPeriod"/>
            </a:pPr>
            <a:r>
              <a:rPr b="0" i="0" lang="en-US" sz="1600" u="none" cap="none" strike="noStrike">
                <a:solidFill>
                  <a:schemeClr val="dk1"/>
                </a:solidFill>
                <a:latin typeface="Arial"/>
                <a:ea typeface="Arial"/>
                <a:cs typeface="Arial"/>
                <a:sym typeface="Arial"/>
              </a:rPr>
              <a:t>📖 memiliki dokumentasi yang lengkap dan komunitas yang aktif.</a:t>
            </a:r>
            <a:endParaRPr/>
          </a:p>
          <a:p>
            <a:pPr indent="-342900" lvl="0" marL="342900" marR="0" rtl="0" algn="l">
              <a:lnSpc>
                <a:spcPct val="100000"/>
              </a:lnSpc>
              <a:spcBef>
                <a:spcPts val="0"/>
              </a:spcBef>
              <a:spcAft>
                <a:spcPts val="0"/>
              </a:spcAft>
              <a:buClr>
                <a:schemeClr val="dk1"/>
              </a:buClr>
              <a:buSzPts val="1600"/>
              <a:buFont typeface="Arial"/>
              <a:buAutoNum type="arabicPeriod"/>
            </a:pPr>
            <a:r>
              <a:rPr b="0" i="0" lang="en-US" sz="1600" u="none" cap="none" strike="noStrike">
                <a:solidFill>
                  <a:schemeClr val="dk1"/>
                </a:solidFill>
                <a:latin typeface="Arial"/>
                <a:ea typeface="Arial"/>
                <a:cs typeface="Arial"/>
                <a:sym typeface="Arial"/>
              </a:rPr>
              <a:t>🎓 dikenal dengan bahasa pemrograman yang mudah dipelajari, memiliki sintaks yang rapi, dan mudah dipahami.​</a:t>
            </a:r>
            <a:r>
              <a:rPr b="0" i="0" lang="en-US" sz="1400" u="none" cap="none" strike="noStrike">
                <a:solidFill>
                  <a:schemeClr val="dk1"/>
                </a:solidFill>
                <a:latin typeface="Arial"/>
                <a:ea typeface="Arial"/>
                <a:cs typeface="Arial"/>
                <a:sym typeface="Arial"/>
              </a:rPr>
              <a:t> </a:t>
            </a:r>
            <a:endParaRPr b="0" i="0" sz="4000" u="none" cap="none" strike="noStrike">
              <a:solidFill>
                <a:schemeClr val="dk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pic>
        <p:nvPicPr>
          <p:cNvPr id="180" name="Google Shape;180;p6"/>
          <p:cNvPicPr preferRelativeResize="0"/>
          <p:nvPr/>
        </p:nvPicPr>
        <p:blipFill rotWithShape="1">
          <a:blip r:embed="rId3">
            <a:alphaModFix/>
          </a:blip>
          <a:srcRect b="8082" l="0" r="8005" t="1924"/>
          <a:stretch/>
        </p:blipFill>
        <p:spPr>
          <a:xfrm>
            <a:off x="4993947" y="2057397"/>
            <a:ext cx="7097790" cy="4018549"/>
          </a:xfrm>
          <a:prstGeom prst="rect">
            <a:avLst/>
          </a:prstGeom>
          <a:noFill/>
          <a:ln>
            <a:noFill/>
          </a:ln>
        </p:spPr>
      </p:pic>
      <p:sp>
        <p:nvSpPr>
          <p:cNvPr id="181" name="Google Shape;181;p6"/>
          <p:cNvSpPr txBox="1"/>
          <p:nvPr>
            <p:ph type="title"/>
          </p:nvPr>
        </p:nvSpPr>
        <p:spPr>
          <a:xfrm>
            <a:off x="359735" y="90438"/>
            <a:ext cx="10515600" cy="589855"/>
          </a:xfrm>
          <a:prstGeom prst="rect">
            <a:avLst/>
          </a:prstGeom>
          <a:noFill/>
          <a:ln>
            <a:noFill/>
          </a:ln>
        </p:spPr>
        <p:txBody>
          <a:bodyPr anchorCtr="0" anchor="ctr" bIns="45700" lIns="91425" spcFirstLastPara="1" rIns="91425" wrap="square" tIns="45700">
            <a:noAutofit/>
          </a:bodyPr>
          <a:lstStyle/>
          <a:p>
            <a:pPr indent="-742950" lvl="0" marL="742950" rtl="0" algn="l">
              <a:lnSpc>
                <a:spcPct val="90000"/>
              </a:lnSpc>
              <a:spcBef>
                <a:spcPts val="0"/>
              </a:spcBef>
              <a:spcAft>
                <a:spcPts val="0"/>
              </a:spcAft>
              <a:buClr>
                <a:schemeClr val="dk1"/>
              </a:buClr>
              <a:buSzPts val="4000"/>
              <a:buFont typeface="Arial"/>
              <a:buNone/>
            </a:pPr>
            <a:r>
              <a:rPr lang="en-US" sz="4000"/>
              <a:t>Pengantar</a:t>
            </a:r>
            <a:endParaRPr sz="4000"/>
          </a:p>
        </p:txBody>
      </p:sp>
      <p:sp>
        <p:nvSpPr>
          <p:cNvPr id="182" name="Google Shape;182;p6"/>
          <p:cNvSpPr/>
          <p:nvPr>
            <p:ph idx="12" type="sldNum"/>
          </p:nvPr>
        </p:nvSpPr>
        <p:spPr>
          <a:xfrm>
            <a:off x="10398642" y="6381751"/>
            <a:ext cx="1793358" cy="476249"/>
          </a:xfrm>
          <a:prstGeom prst="pie">
            <a:avLst>
              <a:gd fmla="val 16122448" name="adj1"/>
              <a:gd fmla="val 5400000" name="adj2"/>
            </a:avLst>
          </a:prstGeom>
          <a:solidFill>
            <a:schemeClr val="lt1"/>
          </a:solid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183" name="Google Shape;183;p6"/>
          <p:cNvPicPr preferRelativeResize="0"/>
          <p:nvPr/>
        </p:nvPicPr>
        <p:blipFill rotWithShape="1">
          <a:blip r:embed="rId4">
            <a:alphaModFix/>
          </a:blip>
          <a:srcRect b="0" l="0" r="0" t="0"/>
          <a:stretch/>
        </p:blipFill>
        <p:spPr>
          <a:xfrm>
            <a:off x="490870" y="2103772"/>
            <a:ext cx="5126665" cy="1581066"/>
          </a:xfrm>
          <a:prstGeom prst="rect">
            <a:avLst/>
          </a:prstGeom>
          <a:noFill/>
          <a:ln>
            <a:noFill/>
          </a:ln>
        </p:spPr>
      </p:pic>
      <p:sp>
        <p:nvSpPr>
          <p:cNvPr id="184" name="Google Shape;184;p6"/>
          <p:cNvSpPr txBox="1"/>
          <p:nvPr/>
        </p:nvSpPr>
        <p:spPr>
          <a:xfrm>
            <a:off x="359735" y="4066672"/>
            <a:ext cx="6112042" cy="156966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Arial"/>
                <a:ea typeface="Arial"/>
                <a:cs typeface="Arial"/>
                <a:sym typeface="Arial"/>
              </a:rPr>
              <a:t>## Rekomendasi bacaan</a:t>
            </a:r>
            <a:endParaRPr sz="1600">
              <a:solidFill>
                <a:schemeClr val="dk1"/>
              </a:solidFill>
              <a:latin typeface="Arial"/>
              <a:ea typeface="Arial"/>
              <a:cs typeface="Arial"/>
              <a:sym typeface="Arial"/>
            </a:endParaRPr>
          </a:p>
          <a:p>
            <a:pPr indent="0" lvl="0" marL="0" marR="0" rtl="0" algn="l">
              <a:spcBef>
                <a:spcPts val="0"/>
              </a:spcBef>
              <a:spcAft>
                <a:spcPts val="0"/>
              </a:spcAft>
              <a:buNone/>
            </a:pPr>
            <a:r>
              <a:rPr lang="en-US" sz="1600">
                <a:solidFill>
                  <a:schemeClr val="dk1"/>
                </a:solidFill>
                <a:latin typeface="Arial"/>
                <a:ea typeface="Arial"/>
                <a:cs typeface="Arial"/>
                <a:sym typeface="Arial"/>
              </a:rPr>
              <a:t>1. https://automatetheboringstuff.com/</a:t>
            </a:r>
            <a:endParaRPr/>
          </a:p>
          <a:p>
            <a:pPr indent="0" lvl="0" marL="0" marR="0" rtl="0" algn="l">
              <a:spcBef>
                <a:spcPts val="0"/>
              </a:spcBef>
              <a:spcAft>
                <a:spcPts val="0"/>
              </a:spcAft>
              <a:buNone/>
            </a:pPr>
            <a:r>
              <a:rPr lang="en-US" sz="1600">
                <a:solidFill>
                  <a:schemeClr val="dk1"/>
                </a:solidFill>
                <a:latin typeface="Arial"/>
                <a:ea typeface="Arial"/>
                <a:cs typeface="Arial"/>
                <a:sym typeface="Arial"/>
              </a:rPr>
              <a:t>2. https://jakevdp.github.io/pages/about.html</a:t>
            </a:r>
            <a:endParaRPr/>
          </a:p>
          <a:p>
            <a:pPr indent="0" lvl="0" marL="0" marR="0" rtl="0" algn="l">
              <a:spcBef>
                <a:spcPts val="0"/>
              </a:spcBef>
              <a:spcAft>
                <a:spcPts val="0"/>
              </a:spcAft>
              <a:buNone/>
            </a:pPr>
            <a:r>
              <a:rPr lang="en-US" sz="1600">
                <a:solidFill>
                  <a:schemeClr val="dk1"/>
                </a:solidFill>
                <a:latin typeface="Arial"/>
                <a:ea typeface="Arial"/>
                <a:cs typeface="Arial"/>
                <a:sym typeface="Arial"/>
              </a:rPr>
              <a:t>3. https://www.w3schools.com</a:t>
            </a:r>
            <a:endParaRPr/>
          </a:p>
          <a:p>
            <a:pPr indent="0" lvl="0" marL="0" marR="0" rtl="0" algn="l">
              <a:spcBef>
                <a:spcPts val="0"/>
              </a:spcBef>
              <a:spcAft>
                <a:spcPts val="0"/>
              </a:spcAft>
              <a:buNone/>
            </a:pPr>
            <a:r>
              <a:rPr lang="en-US" sz="1600">
                <a:solidFill>
                  <a:schemeClr val="dk1"/>
                </a:solidFill>
                <a:latin typeface="Arial"/>
                <a:ea typeface="Arial"/>
                <a:cs typeface="Arial"/>
                <a:sym typeface="Arial"/>
              </a:rPr>
              <a:t>4. https://www.youtube.com/watch?v=GPVsHOlRBBI</a:t>
            </a:r>
            <a:endParaRPr/>
          </a:p>
          <a:p>
            <a:pPr indent="0" lvl="0" marL="0" marR="0" rtl="0" algn="l">
              <a:spcBef>
                <a:spcPts val="0"/>
              </a:spcBef>
              <a:spcAft>
                <a:spcPts val="0"/>
              </a:spcAft>
              <a:buNone/>
            </a:pPr>
            <a:r>
              <a:rPr lang="en-US" sz="1600">
                <a:solidFill>
                  <a:schemeClr val="dk1"/>
                </a:solidFill>
                <a:latin typeface="Arial"/>
                <a:ea typeface="Arial"/>
                <a:cs typeface="Arial"/>
                <a:sym typeface="Arial"/>
              </a:rPr>
              <a:t>5. https://realpython.com/</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7"/>
          <p:cNvSpPr txBox="1"/>
          <p:nvPr>
            <p:ph type="title"/>
          </p:nvPr>
        </p:nvSpPr>
        <p:spPr>
          <a:xfrm>
            <a:off x="359735" y="90438"/>
            <a:ext cx="10515600" cy="589855"/>
          </a:xfrm>
          <a:prstGeom prst="rect">
            <a:avLst/>
          </a:prstGeom>
          <a:noFill/>
          <a:ln>
            <a:noFill/>
          </a:ln>
        </p:spPr>
        <p:txBody>
          <a:bodyPr anchorCtr="0" anchor="ctr" bIns="45700" lIns="91425" spcFirstLastPara="1" rIns="91425" wrap="square" tIns="45700">
            <a:noAutofit/>
          </a:bodyPr>
          <a:lstStyle/>
          <a:p>
            <a:pPr indent="-742950" lvl="0" marL="742950" rtl="0" algn="l">
              <a:lnSpc>
                <a:spcPct val="90000"/>
              </a:lnSpc>
              <a:spcBef>
                <a:spcPts val="0"/>
              </a:spcBef>
              <a:spcAft>
                <a:spcPts val="0"/>
              </a:spcAft>
              <a:buClr>
                <a:schemeClr val="dk1"/>
              </a:buClr>
              <a:buSzPts val="4000"/>
              <a:buFont typeface="Arial"/>
              <a:buNone/>
            </a:pPr>
            <a:r>
              <a:rPr lang="en-US" sz="4000"/>
              <a:t>Pengantar</a:t>
            </a:r>
            <a:endParaRPr sz="4000"/>
          </a:p>
        </p:txBody>
      </p:sp>
      <p:sp>
        <p:nvSpPr>
          <p:cNvPr id="190" name="Google Shape;190;p7"/>
          <p:cNvSpPr/>
          <p:nvPr>
            <p:ph idx="12" type="sldNum"/>
          </p:nvPr>
        </p:nvSpPr>
        <p:spPr>
          <a:xfrm>
            <a:off x="10398642" y="6381751"/>
            <a:ext cx="1793358" cy="476249"/>
          </a:xfrm>
          <a:prstGeom prst="pie">
            <a:avLst>
              <a:gd fmla="val 16122448" name="adj1"/>
              <a:gd fmla="val 5400000" name="adj2"/>
            </a:avLst>
          </a:prstGeom>
          <a:solidFill>
            <a:schemeClr val="lt1"/>
          </a:solid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grpSp>
        <p:nvGrpSpPr>
          <p:cNvPr id="191" name="Google Shape;191;p7"/>
          <p:cNvGrpSpPr/>
          <p:nvPr/>
        </p:nvGrpSpPr>
        <p:grpSpPr>
          <a:xfrm>
            <a:off x="4105158" y="1926831"/>
            <a:ext cx="4449284" cy="3501971"/>
            <a:chOff x="577515" y="2024866"/>
            <a:chExt cx="3015878" cy="2132861"/>
          </a:xfrm>
        </p:grpSpPr>
        <p:pic>
          <p:nvPicPr>
            <p:cNvPr id="192" name="Google Shape;192;p7"/>
            <p:cNvPicPr preferRelativeResize="0"/>
            <p:nvPr/>
          </p:nvPicPr>
          <p:blipFill rotWithShape="1">
            <a:blip r:embed="rId3">
              <a:alphaModFix/>
            </a:blip>
            <a:srcRect b="31867" l="31822" r="51158" t="48977"/>
            <a:stretch/>
          </p:blipFill>
          <p:spPr>
            <a:xfrm>
              <a:off x="577515" y="2024866"/>
              <a:ext cx="3015878" cy="1909460"/>
            </a:xfrm>
            <a:prstGeom prst="rect">
              <a:avLst/>
            </a:prstGeom>
            <a:noFill/>
            <a:ln>
              <a:noFill/>
            </a:ln>
          </p:spPr>
        </p:pic>
        <p:pic>
          <p:nvPicPr>
            <p:cNvPr id="193" name="Google Shape;193;p7"/>
            <p:cNvPicPr preferRelativeResize="0"/>
            <p:nvPr/>
          </p:nvPicPr>
          <p:blipFill rotWithShape="1">
            <a:blip r:embed="rId4">
              <a:alphaModFix/>
            </a:blip>
            <a:srcRect b="34912" l="29704" r="51447" t="60123"/>
            <a:stretch/>
          </p:blipFill>
          <p:spPr>
            <a:xfrm>
              <a:off x="577515" y="3710924"/>
              <a:ext cx="3015878" cy="446803"/>
            </a:xfrm>
            <a:prstGeom prst="rect">
              <a:avLst/>
            </a:prstGeom>
            <a:noFill/>
            <a:ln>
              <a:noFill/>
            </a:ln>
          </p:spPr>
        </p:pic>
      </p:grpSp>
      <p:sp>
        <p:nvSpPr>
          <p:cNvPr id="194" name="Google Shape;194;p7"/>
          <p:cNvSpPr txBox="1"/>
          <p:nvPr/>
        </p:nvSpPr>
        <p:spPr>
          <a:xfrm>
            <a:off x="7819314" y="5705774"/>
            <a:ext cx="611204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https://freelearning.anaconda.cloud/</a:t>
            </a:r>
            <a:endParaRPr/>
          </a:p>
        </p:txBody>
      </p:sp>
      <p:pic>
        <p:nvPicPr>
          <p:cNvPr descr="A screenshot of a computer&#10;&#10;Description automatically generated with medium confidence" id="195" name="Google Shape;195;p7"/>
          <p:cNvPicPr preferRelativeResize="0"/>
          <p:nvPr/>
        </p:nvPicPr>
        <p:blipFill rotWithShape="1">
          <a:blip r:embed="rId5">
            <a:alphaModFix/>
          </a:blip>
          <a:srcRect b="2799" l="3898" r="4005" t="4697"/>
          <a:stretch/>
        </p:blipFill>
        <p:spPr>
          <a:xfrm>
            <a:off x="8734925" y="1973177"/>
            <a:ext cx="2857766" cy="3395465"/>
          </a:xfrm>
          <a:prstGeom prst="rect">
            <a:avLst/>
          </a:prstGeom>
          <a:noFill/>
          <a:ln cap="flat" cmpd="sng" w="57150">
            <a:solidFill>
              <a:srgbClr val="7F7F7F"/>
            </a:solidFill>
            <a:prstDash val="solid"/>
            <a:round/>
            <a:headEnd len="sm" w="sm" type="none"/>
            <a:tailEnd len="sm" w="sm" type="none"/>
          </a:ln>
        </p:spPr>
      </p:pic>
      <p:pic>
        <p:nvPicPr>
          <p:cNvPr descr="A screenshot of a computer&#10;&#10;Description automatically generated with low confidence" id="196" name="Google Shape;196;p7"/>
          <p:cNvPicPr preferRelativeResize="0"/>
          <p:nvPr/>
        </p:nvPicPr>
        <p:blipFill rotWithShape="1">
          <a:blip r:embed="rId6">
            <a:alphaModFix/>
          </a:blip>
          <a:srcRect b="0" l="0" r="0" t="0"/>
          <a:stretch/>
        </p:blipFill>
        <p:spPr>
          <a:xfrm>
            <a:off x="181770" y="1926832"/>
            <a:ext cx="3742906" cy="350197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8"/>
          <p:cNvSpPr txBox="1"/>
          <p:nvPr>
            <p:ph type="title"/>
          </p:nvPr>
        </p:nvSpPr>
        <p:spPr>
          <a:xfrm>
            <a:off x="359735" y="138565"/>
            <a:ext cx="10515600" cy="589855"/>
          </a:xfrm>
          <a:prstGeom prst="rect">
            <a:avLst/>
          </a:prstGeom>
          <a:noFill/>
          <a:ln>
            <a:noFill/>
          </a:ln>
        </p:spPr>
        <p:txBody>
          <a:bodyPr anchorCtr="0" anchor="ctr" bIns="45700" lIns="91425" spcFirstLastPara="1" rIns="91425" wrap="square" tIns="45700">
            <a:noAutofit/>
          </a:bodyPr>
          <a:lstStyle/>
          <a:p>
            <a:pPr indent="-742950" lvl="0" marL="742950" rtl="0" algn="l">
              <a:lnSpc>
                <a:spcPct val="90000"/>
              </a:lnSpc>
              <a:spcBef>
                <a:spcPts val="0"/>
              </a:spcBef>
              <a:spcAft>
                <a:spcPts val="0"/>
              </a:spcAft>
              <a:buClr>
                <a:schemeClr val="dk1"/>
              </a:buClr>
              <a:buSzPts val="4000"/>
              <a:buFont typeface="Arial"/>
              <a:buNone/>
            </a:pPr>
            <a:r>
              <a:rPr lang="en-US" sz="4000"/>
              <a:t>Pengantar</a:t>
            </a:r>
            <a:endParaRPr sz="4000"/>
          </a:p>
        </p:txBody>
      </p:sp>
      <p:sp>
        <p:nvSpPr>
          <p:cNvPr id="202" name="Google Shape;202;p8"/>
          <p:cNvSpPr/>
          <p:nvPr>
            <p:ph idx="12" type="sldNum"/>
          </p:nvPr>
        </p:nvSpPr>
        <p:spPr>
          <a:xfrm>
            <a:off x="10398642" y="6381751"/>
            <a:ext cx="1793358" cy="476249"/>
          </a:xfrm>
          <a:prstGeom prst="pie">
            <a:avLst>
              <a:gd fmla="val 16122448" name="adj1"/>
              <a:gd fmla="val 5400000" name="adj2"/>
            </a:avLst>
          </a:prstGeom>
          <a:solidFill>
            <a:schemeClr val="lt1"/>
          </a:solid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03" name="Google Shape;203;p8"/>
          <p:cNvSpPr txBox="1"/>
          <p:nvPr/>
        </p:nvSpPr>
        <p:spPr>
          <a:xfrm>
            <a:off x="359735" y="1949440"/>
            <a:ext cx="5956844" cy="355481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 Instalasi Python untuk proyek data analytics</a:t>
            </a:r>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a:p>
            <a:pPr indent="0" lvl="0" marL="0" marR="0" rtl="0" algn="l">
              <a:spcBef>
                <a:spcPts val="0"/>
              </a:spcBef>
              <a:spcAft>
                <a:spcPts val="0"/>
              </a:spcAft>
              <a:buNone/>
            </a:pPr>
            <a:r>
              <a:rPr lang="en-US" sz="1800">
                <a:solidFill>
                  <a:schemeClr val="dk1"/>
                </a:solidFill>
                <a:latin typeface="Arial"/>
                <a:ea typeface="Arial"/>
                <a:cs typeface="Arial"/>
                <a:sym typeface="Arial"/>
              </a:rPr>
              <a:t>Offline path – dengan Anaconda:</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1. Install Anaconda: https://www.anaconda.com</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2. Buka ```Anaconda Navigator```</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3. Pilih ```Jupyter Notebook```</a:t>
            </a:r>
            <a:endParaRPr/>
          </a:p>
          <a:p>
            <a:pPr indent="0" lvl="0" marL="0" marR="0" rtl="0" algn="l">
              <a:lnSpc>
                <a:spcPct val="150000"/>
              </a:lnSpc>
              <a:spcBef>
                <a:spcPts val="0"/>
              </a:spcBef>
              <a:spcAft>
                <a:spcPts val="0"/>
              </a:spcAft>
              <a:buNone/>
            </a:pPr>
            <a:r>
              <a:t/>
            </a:r>
            <a:endParaRPr sz="1800">
              <a:solidFill>
                <a:schemeClr val="dk1"/>
              </a:solidFill>
              <a:latin typeface="Arial"/>
              <a:ea typeface="Arial"/>
              <a:cs typeface="Arial"/>
              <a:sym typeface="Arial"/>
            </a:endParaRPr>
          </a:p>
          <a:p>
            <a:pPr indent="0" lvl="0" marL="0" marR="0" rtl="0" algn="l">
              <a:spcBef>
                <a:spcPts val="0"/>
              </a:spcBef>
              <a:spcAft>
                <a:spcPts val="0"/>
              </a:spcAft>
              <a:buNone/>
            </a:pPr>
            <a:r>
              <a:rPr lang="en-US" sz="1800">
                <a:solidFill>
                  <a:schemeClr val="dk1"/>
                </a:solidFill>
                <a:latin typeface="Arial"/>
                <a:ea typeface="Arial"/>
                <a:cs typeface="Arial"/>
                <a:sym typeface="Arial"/>
              </a:rPr>
              <a:t>Online path:</a:t>
            </a:r>
            <a:endParaRPr/>
          </a:p>
          <a:p>
            <a:pPr indent="-342900" lvl="0" marL="342900" marR="0" rtl="0" algn="l">
              <a:spcBef>
                <a:spcPts val="0"/>
              </a:spcBef>
              <a:spcAft>
                <a:spcPts val="0"/>
              </a:spcAft>
              <a:buClr>
                <a:schemeClr val="dk1"/>
              </a:buClr>
              <a:buSzPts val="1800"/>
              <a:buFont typeface="Arial"/>
              <a:buAutoNum type="arabicPeriod"/>
            </a:pPr>
            <a:r>
              <a:rPr lang="en-US" sz="1800">
                <a:solidFill>
                  <a:schemeClr val="dk1"/>
                </a:solidFill>
                <a:latin typeface="Arial"/>
                <a:ea typeface="Arial"/>
                <a:cs typeface="Arial"/>
                <a:sym typeface="Arial"/>
              </a:rPr>
              <a:t>Google Colab : https://colab.research.google.com/). </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Tidak membutuhkan kemampuan hardware yang bagus.</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2. Kaggle: https://www.kaggle.com. </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Terdapat banyak data, contoh coding, dan komunitas.</a:t>
            </a:r>
            <a:endParaRPr/>
          </a:p>
        </p:txBody>
      </p:sp>
      <p:pic>
        <p:nvPicPr>
          <p:cNvPr descr="A screenshot of a phone&#10;&#10;Description automatically generated with low confidence" id="204" name="Google Shape;204;p8"/>
          <p:cNvPicPr preferRelativeResize="0"/>
          <p:nvPr/>
        </p:nvPicPr>
        <p:blipFill rotWithShape="1">
          <a:blip r:embed="rId3">
            <a:alphaModFix/>
          </a:blip>
          <a:srcRect b="0" l="0" r="0" t="0"/>
          <a:stretch/>
        </p:blipFill>
        <p:spPr>
          <a:xfrm>
            <a:off x="6316579" y="1949440"/>
            <a:ext cx="5706621" cy="3812467"/>
          </a:xfrm>
          <a:prstGeom prst="rect">
            <a:avLst/>
          </a:prstGeom>
          <a:noFill/>
          <a:ln>
            <a:noFill/>
          </a:ln>
        </p:spPr>
      </p:pic>
      <p:sp>
        <p:nvSpPr>
          <p:cNvPr id="205" name="Google Shape;205;p8"/>
          <p:cNvSpPr txBox="1"/>
          <p:nvPr/>
        </p:nvSpPr>
        <p:spPr>
          <a:xfrm>
            <a:off x="5281863" y="5887163"/>
            <a:ext cx="962526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https://learn.microsoft.com/en-us/training/modules/intro-to-python</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9"/>
          <p:cNvSpPr txBox="1"/>
          <p:nvPr>
            <p:ph type="title"/>
          </p:nvPr>
        </p:nvSpPr>
        <p:spPr>
          <a:xfrm>
            <a:off x="359735" y="133195"/>
            <a:ext cx="10515600" cy="589855"/>
          </a:xfrm>
          <a:prstGeom prst="rect">
            <a:avLst/>
          </a:prstGeom>
          <a:noFill/>
          <a:ln>
            <a:noFill/>
          </a:ln>
        </p:spPr>
        <p:txBody>
          <a:bodyPr anchorCtr="0" anchor="ctr" bIns="45700" lIns="91425" spcFirstLastPara="1" rIns="91425" wrap="square" tIns="45700">
            <a:noAutofit/>
          </a:bodyPr>
          <a:lstStyle/>
          <a:p>
            <a:pPr indent="-742950" lvl="0" marL="742950" rtl="0" algn="l">
              <a:lnSpc>
                <a:spcPct val="90000"/>
              </a:lnSpc>
              <a:spcBef>
                <a:spcPts val="0"/>
              </a:spcBef>
              <a:spcAft>
                <a:spcPts val="0"/>
              </a:spcAft>
              <a:buClr>
                <a:schemeClr val="dk1"/>
              </a:buClr>
              <a:buSzPts val="4000"/>
              <a:buFont typeface="Arial"/>
              <a:buNone/>
            </a:pPr>
            <a:r>
              <a:rPr lang="en-US" sz="4000"/>
              <a:t>Python Basics</a:t>
            </a:r>
            <a:endParaRPr sz="4000"/>
          </a:p>
        </p:txBody>
      </p:sp>
      <p:sp>
        <p:nvSpPr>
          <p:cNvPr id="211" name="Google Shape;211;p9"/>
          <p:cNvSpPr/>
          <p:nvPr>
            <p:ph idx="12" type="sldNum"/>
          </p:nvPr>
        </p:nvSpPr>
        <p:spPr>
          <a:xfrm>
            <a:off x="10398642" y="6381751"/>
            <a:ext cx="1793358" cy="476249"/>
          </a:xfrm>
          <a:prstGeom prst="pie">
            <a:avLst>
              <a:gd fmla="val 16122448" name="adj1"/>
              <a:gd fmla="val 5400000" name="adj2"/>
            </a:avLst>
          </a:prstGeom>
          <a:solidFill>
            <a:schemeClr val="lt1"/>
          </a:solid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descr="A screenshot of a computer code&#10;&#10;Description automatically generated with low confidence" id="212" name="Google Shape;212;p9"/>
          <p:cNvPicPr preferRelativeResize="0"/>
          <p:nvPr/>
        </p:nvPicPr>
        <p:blipFill rotWithShape="1">
          <a:blip r:embed="rId3">
            <a:alphaModFix/>
          </a:blip>
          <a:srcRect b="0" l="5935" r="7668" t="0"/>
          <a:stretch/>
        </p:blipFill>
        <p:spPr>
          <a:xfrm>
            <a:off x="473085" y="1623200"/>
            <a:ext cx="5813416" cy="4452746"/>
          </a:xfrm>
          <a:prstGeom prst="rect">
            <a:avLst/>
          </a:prstGeom>
          <a:noFill/>
          <a:ln>
            <a:noFill/>
          </a:ln>
        </p:spPr>
      </p:pic>
      <p:pic>
        <p:nvPicPr>
          <p:cNvPr descr="A screenshot of a computer code&#10;&#10;Description automatically generated with low confidence" id="213" name="Google Shape;213;p9"/>
          <p:cNvPicPr preferRelativeResize="0"/>
          <p:nvPr/>
        </p:nvPicPr>
        <p:blipFill rotWithShape="1">
          <a:blip r:embed="rId4">
            <a:alphaModFix/>
          </a:blip>
          <a:srcRect b="0" l="0" r="0" t="0"/>
          <a:stretch/>
        </p:blipFill>
        <p:spPr>
          <a:xfrm>
            <a:off x="6448926" y="1623200"/>
            <a:ext cx="5390147" cy="4624987"/>
          </a:xfrm>
          <a:prstGeom prst="rect">
            <a:avLst/>
          </a:prstGeom>
          <a:noFill/>
          <a:ln>
            <a:noFill/>
          </a:ln>
        </p:spPr>
      </p:pic>
      <p:sp>
        <p:nvSpPr>
          <p:cNvPr id="214" name="Google Shape;214;p9"/>
          <p:cNvSpPr txBox="1"/>
          <p:nvPr/>
        </p:nvSpPr>
        <p:spPr>
          <a:xfrm>
            <a:off x="4329038" y="6489580"/>
            <a:ext cx="6966283"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1" lang="en-US" sz="1200">
                <a:solidFill>
                  <a:schemeClr val="dk1"/>
                </a:solidFill>
                <a:latin typeface="Arial"/>
                <a:ea typeface="Arial"/>
                <a:cs typeface="Arial"/>
                <a:sym typeface="Arial"/>
              </a:rPr>
              <a:t>https://bedford-computing.co.uk/learning/wp-content/uploads/2015/10/Python-for-Data-Analysis.pdf</a:t>
            </a:r>
            <a:endParaRPr/>
          </a:p>
        </p:txBody>
      </p:sp>
    </p:spTree>
  </p:cSld>
  <p:clrMapOvr>
    <a:masterClrMapping/>
  </p:clrMapOvr>
</p:sld>
</file>

<file path=ppt/theme/theme1.xml><?xml version="1.0" encoding="utf-8"?>
<a:theme xmlns:a="http://schemas.openxmlformats.org/drawingml/2006/main" xmlns:r="http://schemas.openxmlformats.org/officeDocument/2006/relationships" name="Cover and End Slide Master">
  <a:themeElements>
    <a:clrScheme name="ALLPPT-COLOR-A44">
      <a:dk1>
        <a:srgbClr val="000000"/>
      </a:dk1>
      <a:lt1>
        <a:srgbClr val="FFFFFF"/>
      </a:lt1>
      <a:dk2>
        <a:srgbClr val="1F497D"/>
      </a:dk2>
      <a:lt2>
        <a:srgbClr val="EEECE1"/>
      </a:lt2>
      <a:accent1>
        <a:srgbClr val="0E7FB7"/>
      </a:accent1>
      <a:accent2>
        <a:srgbClr val="4BACC6"/>
      </a:accent2>
      <a:accent3>
        <a:srgbClr val="45C1A4"/>
      </a:accent3>
      <a:accent4>
        <a:srgbClr val="B9D533"/>
      </a:accent4>
      <a:accent5>
        <a:srgbClr val="8064A2"/>
      </a:accent5>
      <a:accent6>
        <a:srgbClr val="F79646"/>
      </a:accent6>
      <a:hlink>
        <a:srgbClr val="000000"/>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2019-01-14T06:35:35Z</dcterms:created>
  <dc:creator>Allppt.com</dc:creator>
</cp:coreProperties>
</file>