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717" r:id="rId4"/>
    <p:sldId id="714" r:id="rId5"/>
    <p:sldId id="795" r:id="rId6"/>
    <p:sldId id="796" r:id="rId7"/>
    <p:sldId id="797" r:id="rId8"/>
    <p:sldId id="792" r:id="rId9"/>
    <p:sldId id="703" r:id="rId10"/>
    <p:sldId id="771" r:id="rId11"/>
    <p:sldId id="642" r:id="rId12"/>
    <p:sldId id="800" r:id="rId13"/>
    <p:sldId id="677" r:id="rId14"/>
    <p:sldId id="801" r:id="rId15"/>
    <p:sldId id="262" r:id="rId16"/>
    <p:sldId id="794" r:id="rId17"/>
    <p:sldId id="802" r:id="rId18"/>
    <p:sldId id="803" r:id="rId19"/>
    <p:sldId id="258" r:id="rId20"/>
    <p:sldId id="804" r:id="rId21"/>
    <p:sldId id="805" r:id="rId22"/>
    <p:sldId id="259" r:id="rId23"/>
    <p:sldId id="806" r:id="rId24"/>
    <p:sldId id="261" r:id="rId25"/>
    <p:sldId id="80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97" userDrawn="1">
          <p15:clr>
            <a:srgbClr val="A4A3A4"/>
          </p15:clr>
        </p15:guide>
        <p15:guide id="8" orient="horz" pos="1071" userDrawn="1">
          <p15:clr>
            <a:srgbClr val="A4A3A4"/>
          </p15:clr>
        </p15:guide>
        <p15:guide id="9" pos="7083" userDrawn="1">
          <p15:clr>
            <a:srgbClr val="A4A3A4"/>
          </p15:clr>
        </p15:guide>
        <p15:guide id="10" orient="horz" pos="3906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9A9A9"/>
    <a:srgbClr val="BFBFBF"/>
    <a:srgbClr val="00889A"/>
    <a:srgbClr val="273C46"/>
    <a:srgbClr val="028B02"/>
    <a:srgbClr val="00729A"/>
    <a:srgbClr val="009999"/>
    <a:srgbClr val="CC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89307" autoAdjust="0"/>
  </p:normalViewPr>
  <p:slideViewPr>
    <p:cSldViewPr snapToGrid="0" showGuides="1">
      <p:cViewPr>
        <p:scale>
          <a:sx n="100" d="100"/>
          <a:sy n="100" d="100"/>
        </p:scale>
        <p:origin x="876" y="120"/>
      </p:cViewPr>
      <p:guideLst>
        <p:guide pos="597"/>
        <p:guide orient="horz" pos="1071"/>
        <p:guide pos="7083"/>
        <p:guide orient="horz" pos="39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6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sigit.etat-de-vaud.ch/outils/git/projects/DCG/repos/modeles_ili/browse" TargetMode="External"/><Relationship Id="rId2" Type="http://schemas.openxmlformats.org/officeDocument/2006/relationships/hyperlink" Target="https://portail.etat-de-vaud.ch/outils/wiki1/pages/viewpage.action?pageId=1135018017" TargetMode="External"/><Relationship Id="rId1" Type="http://schemas.openxmlformats.org/officeDocument/2006/relationships/hyperlink" Target="https://www.vd.ch/actualites/decisions-du-conseil-detat/seance-du-conseil-detat/decision/id/7ce1c1c3-c9cc-447b-834a-0821ead9a5ac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sigit.etat-de-vaud.ch/outils/git/projects/DCG/repos/modeles_ili/browse" TargetMode="External"/><Relationship Id="rId2" Type="http://schemas.openxmlformats.org/officeDocument/2006/relationships/hyperlink" Target="https://www.vd.ch/actualites/decisions-du-conseil-detat/seance-du-conseil-detat/decision/id/7ce1c1c3-c9cc-447b-834a-0821ead9a5ac" TargetMode="External"/><Relationship Id="rId1" Type="http://schemas.openxmlformats.org/officeDocument/2006/relationships/hyperlink" Target="https://portail.etat-de-vaud.ch/outils/wiki1/pages/viewpage.action?pageId=1135018017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A5EB1-6F1F-47A8-AB15-15F7DA4CC724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</dgm:pt>
    <dgm:pt modelId="{93E30BA5-A5B5-4396-BFA0-CB2295589E51}">
      <dgm:prSet phldrT="[Texte]"/>
      <dgm:spPr/>
      <dgm:t>
        <a:bodyPr/>
        <a:lstStyle/>
        <a:p>
          <a:r>
            <a:rPr lang="fr-CH" b="1" dirty="0"/>
            <a:t>Juli 2018</a:t>
          </a:r>
          <a:br>
            <a:rPr lang="fr-CH" b="1" dirty="0"/>
          </a:br>
          <a:r>
            <a:rPr lang="de-DE" dirty="0"/>
            <a:t>Studie zur Optimierung der Grundsätze für die Verwaltung von Geobasisdaten</a:t>
          </a:r>
          <a:endParaRPr lang="fr-CH" dirty="0"/>
        </a:p>
      </dgm:t>
    </dgm:pt>
    <dgm:pt modelId="{7CA4755B-783A-4B77-9C97-DED986002B77}" type="parTrans" cxnId="{FBD7A0BD-0877-47CD-804E-8FFF49A0E94F}">
      <dgm:prSet/>
      <dgm:spPr/>
      <dgm:t>
        <a:bodyPr/>
        <a:lstStyle/>
        <a:p>
          <a:endParaRPr lang="fr-CH"/>
        </a:p>
      </dgm:t>
    </dgm:pt>
    <dgm:pt modelId="{A095A882-7E7C-478E-9843-070D7AD3FC6A}" type="sibTrans" cxnId="{FBD7A0BD-0877-47CD-804E-8FFF49A0E94F}">
      <dgm:prSet/>
      <dgm:spPr/>
      <dgm:t>
        <a:bodyPr/>
        <a:lstStyle/>
        <a:p>
          <a:endParaRPr lang="fr-CH"/>
        </a:p>
      </dgm:t>
    </dgm:pt>
    <dgm:pt modelId="{457028C1-CAD1-4156-9614-338F466A5750}">
      <dgm:prSet phldrT="[Texte]"/>
      <dgm:spPr/>
      <dgm:t>
        <a:bodyPr/>
        <a:lstStyle/>
        <a:p>
          <a:r>
            <a:rPr lang="fr-CH" b="1" dirty="0" err="1"/>
            <a:t>November</a:t>
          </a:r>
          <a:r>
            <a:rPr lang="fr-CH" b="1" dirty="0"/>
            <a:t> 2021</a:t>
          </a:r>
          <a:br>
            <a:rPr lang="fr-CH" b="1" dirty="0"/>
          </a:br>
          <a:r>
            <a:rPr lang="de-DE" dirty="0"/>
            <a:t>Opportunitätsstudie über die Zentralisierung der Verwaltung von Geodaten</a:t>
          </a:r>
          <a:endParaRPr lang="fr-CH" dirty="0"/>
        </a:p>
      </dgm:t>
    </dgm:pt>
    <dgm:pt modelId="{3ED98B4A-269D-4AB9-9997-868E29B0AA4C}" type="parTrans" cxnId="{5637D455-B698-4E38-A7D2-6B8C96FFBD86}">
      <dgm:prSet/>
      <dgm:spPr/>
      <dgm:t>
        <a:bodyPr/>
        <a:lstStyle/>
        <a:p>
          <a:endParaRPr lang="fr-CH"/>
        </a:p>
      </dgm:t>
    </dgm:pt>
    <dgm:pt modelId="{5D5F0D93-57F3-43CB-93A2-B20567926A3F}" type="sibTrans" cxnId="{5637D455-B698-4E38-A7D2-6B8C96FFBD86}">
      <dgm:prSet/>
      <dgm:spPr/>
      <dgm:t>
        <a:bodyPr/>
        <a:lstStyle/>
        <a:p>
          <a:endParaRPr lang="fr-CH"/>
        </a:p>
      </dgm:t>
    </dgm:pt>
    <dgm:pt modelId="{E84F2B32-3578-418E-B06B-BE9102B773D4}">
      <dgm:prSet phldrT="[Texte]"/>
      <dgm:spPr/>
      <dgm:t>
        <a:bodyPr/>
        <a:lstStyle/>
        <a:p>
          <a:r>
            <a:rPr lang="fr-CH" b="1" dirty="0"/>
            <a:t>Mai 2023</a:t>
          </a:r>
          <a:br>
            <a:rPr lang="fr-CH" b="1" dirty="0"/>
          </a:br>
          <a:r>
            <a:rPr lang="fr-CH" dirty="0" err="1"/>
            <a:t>Verabschiedung</a:t>
          </a:r>
          <a:r>
            <a:rPr lang="fr-CH" dirty="0"/>
            <a:t> der </a:t>
          </a:r>
          <a:r>
            <a:rPr lang="de-DE" dirty="0">
              <a:hlinkClick xmlns:r="http://schemas.openxmlformats.org/officeDocument/2006/relationships" r:id="rId1"/>
            </a:rPr>
            <a:t>kantonalen Strategie für Geoinformation 2023-2028</a:t>
          </a:r>
          <a:endParaRPr lang="fr-CH" dirty="0"/>
        </a:p>
      </dgm:t>
    </dgm:pt>
    <dgm:pt modelId="{117F9539-D4AA-44E6-B23B-AF0D6032C05B}" type="parTrans" cxnId="{3CC832DB-983C-4BC7-9B49-96F3EF7854B4}">
      <dgm:prSet/>
      <dgm:spPr/>
      <dgm:t>
        <a:bodyPr/>
        <a:lstStyle/>
        <a:p>
          <a:endParaRPr lang="fr-CH"/>
        </a:p>
      </dgm:t>
    </dgm:pt>
    <dgm:pt modelId="{23558E6E-E61F-4614-9A4E-C5ECCE1BD7E9}" type="sibTrans" cxnId="{3CC832DB-983C-4BC7-9B49-96F3EF7854B4}">
      <dgm:prSet/>
      <dgm:spPr/>
      <dgm:t>
        <a:bodyPr/>
        <a:lstStyle/>
        <a:p>
          <a:endParaRPr lang="fr-CH"/>
        </a:p>
      </dgm:t>
    </dgm:pt>
    <dgm:pt modelId="{A0C70A97-3DE1-4305-A93A-2C2BCE361F7C}">
      <dgm:prSet phldrT="[Texte]"/>
      <dgm:spPr/>
      <dgm:t>
        <a:bodyPr/>
        <a:lstStyle/>
        <a:p>
          <a:r>
            <a:rPr lang="fr-CH" b="1" dirty="0" err="1"/>
            <a:t>Oktober</a:t>
          </a:r>
          <a:r>
            <a:rPr lang="fr-CH" b="1" dirty="0"/>
            <a:t> 2022</a:t>
          </a:r>
          <a:br>
            <a:rPr lang="fr-CH" b="1" dirty="0"/>
          </a:br>
          <a:r>
            <a:rPr lang="de-DE" dirty="0"/>
            <a:t>Erstellung des Berichts über die verstärkte </a:t>
          </a:r>
          <a:r>
            <a:rPr lang="de-DE" dirty="0" err="1"/>
            <a:t>Governance</a:t>
          </a:r>
          <a:r>
            <a:rPr lang="de-DE" dirty="0"/>
            <a:t> von Geodaten</a:t>
          </a:r>
          <a:endParaRPr lang="fr-CH" dirty="0"/>
        </a:p>
      </dgm:t>
    </dgm:pt>
    <dgm:pt modelId="{1075E64A-8272-4FDE-B8FE-0EDBAC2E8426}" type="parTrans" cxnId="{62B92E7D-D549-43B2-BEC4-582FF30FAFEC}">
      <dgm:prSet/>
      <dgm:spPr/>
      <dgm:t>
        <a:bodyPr/>
        <a:lstStyle/>
        <a:p>
          <a:endParaRPr lang="fr-CH"/>
        </a:p>
      </dgm:t>
    </dgm:pt>
    <dgm:pt modelId="{CBEC6937-80C7-4E80-B8DD-930C16B00D49}" type="sibTrans" cxnId="{62B92E7D-D549-43B2-BEC4-582FF30FAFEC}">
      <dgm:prSet/>
      <dgm:spPr/>
      <dgm:t>
        <a:bodyPr/>
        <a:lstStyle/>
        <a:p>
          <a:endParaRPr lang="fr-CH"/>
        </a:p>
      </dgm:t>
    </dgm:pt>
    <dgm:pt modelId="{D390204E-4231-48BD-B221-51620E9B96CC}">
      <dgm:prSet phldrT="[Texte]"/>
      <dgm:spPr/>
      <dgm:t>
        <a:bodyPr/>
        <a:lstStyle/>
        <a:p>
          <a:r>
            <a:rPr lang="fr-CH" b="1" dirty="0"/>
            <a:t>April 2022</a:t>
          </a:r>
          <a:br>
            <a:rPr lang="fr-CH" b="1" dirty="0"/>
          </a:br>
          <a:r>
            <a:rPr lang="fr-CH" dirty="0" err="1"/>
            <a:t>Eröffnung</a:t>
          </a:r>
          <a:r>
            <a:rPr lang="fr-CH" dirty="0"/>
            <a:t> der </a:t>
          </a:r>
          <a:r>
            <a:rPr lang="de-DE" dirty="0">
              <a:hlinkClick xmlns:r="http://schemas.openxmlformats.org/officeDocument/2006/relationships" r:id="rId2"/>
            </a:rPr>
            <a:t>Kollaborativen Plattform zur Verwaltung von Geodaten</a:t>
          </a:r>
          <a:endParaRPr lang="fr-CH" dirty="0"/>
        </a:p>
      </dgm:t>
    </dgm:pt>
    <dgm:pt modelId="{BFCCDF5F-99A5-4136-B266-1293DCAF9CB0}" type="parTrans" cxnId="{0E589F11-B37B-4181-91CE-23F8AD2F224F}">
      <dgm:prSet/>
      <dgm:spPr/>
      <dgm:t>
        <a:bodyPr/>
        <a:lstStyle/>
        <a:p>
          <a:endParaRPr lang="fr-CH"/>
        </a:p>
      </dgm:t>
    </dgm:pt>
    <dgm:pt modelId="{9DC75B24-1C7F-4CF9-A26B-53FB4930C787}" type="sibTrans" cxnId="{0E589F11-B37B-4181-91CE-23F8AD2F224F}">
      <dgm:prSet/>
      <dgm:spPr/>
      <dgm:t>
        <a:bodyPr/>
        <a:lstStyle/>
        <a:p>
          <a:endParaRPr lang="fr-CH"/>
        </a:p>
      </dgm:t>
    </dgm:pt>
    <dgm:pt modelId="{DFA52F5C-0D46-46BF-A868-F94AF6DD971B}">
      <dgm:prSet phldrT="[Texte]"/>
      <dgm:spPr/>
      <dgm:t>
        <a:bodyPr/>
        <a:lstStyle/>
        <a:p>
          <a:r>
            <a:rPr lang="fr-CH" b="1" dirty="0"/>
            <a:t>März 2024</a:t>
          </a:r>
          <a:br>
            <a:rPr lang="fr-CH" dirty="0"/>
          </a:br>
          <a:r>
            <a:rPr lang="fr-CH" dirty="0" err="1"/>
            <a:t>Inbetriebnahme</a:t>
          </a:r>
          <a:r>
            <a:rPr lang="fr-CH" dirty="0"/>
            <a:t> des </a:t>
          </a:r>
          <a:r>
            <a:rPr lang="fr-CH" dirty="0" err="1">
              <a:hlinkClick xmlns:r="http://schemas.openxmlformats.org/officeDocument/2006/relationships" r:id="rId3"/>
            </a:rPr>
            <a:t>kantonalen</a:t>
          </a:r>
          <a:r>
            <a:rPr lang="fr-CH" dirty="0">
              <a:hlinkClick xmlns:r="http://schemas.openxmlformats.org/officeDocument/2006/relationships" r:id="rId3"/>
            </a:rPr>
            <a:t> INTERLIS-</a:t>
          </a:r>
          <a:r>
            <a:rPr lang="fr-CH" dirty="0" err="1">
              <a:hlinkClick xmlns:r="http://schemas.openxmlformats.org/officeDocument/2006/relationships" r:id="rId3"/>
            </a:rPr>
            <a:t>Modelllagers</a:t>
          </a:r>
          <a:endParaRPr lang="fr-CH" dirty="0"/>
        </a:p>
      </dgm:t>
    </dgm:pt>
    <dgm:pt modelId="{95284688-C821-4059-86F0-679ADC2A29D8}" type="parTrans" cxnId="{55470148-9B46-4968-972E-C4144119DE4A}">
      <dgm:prSet/>
      <dgm:spPr/>
      <dgm:t>
        <a:bodyPr/>
        <a:lstStyle/>
        <a:p>
          <a:endParaRPr lang="fr-CH"/>
        </a:p>
      </dgm:t>
    </dgm:pt>
    <dgm:pt modelId="{96E64DBD-5C49-4B72-9089-291B71B680B4}" type="sibTrans" cxnId="{55470148-9B46-4968-972E-C4144119DE4A}">
      <dgm:prSet/>
      <dgm:spPr/>
      <dgm:t>
        <a:bodyPr/>
        <a:lstStyle/>
        <a:p>
          <a:endParaRPr lang="fr-CH"/>
        </a:p>
      </dgm:t>
    </dgm:pt>
    <dgm:pt modelId="{D7851257-A1D1-43C8-A061-B515859BC976}">
      <dgm:prSet phldrT="[Texte]"/>
      <dgm:spPr/>
      <dgm:t>
        <a:bodyPr/>
        <a:lstStyle/>
        <a:p>
          <a:r>
            <a:rPr lang="fr-CH" b="1" dirty="0" err="1"/>
            <a:t>Januar</a:t>
          </a:r>
          <a:r>
            <a:rPr lang="fr-CH" b="1" dirty="0"/>
            <a:t> 2025</a:t>
          </a:r>
          <a:br>
            <a:rPr lang="fr-CH" dirty="0"/>
          </a:br>
          <a:r>
            <a:rPr lang="de-DE" dirty="0"/>
            <a:t>Umsetzung der Grundsätze einer verstärkten Geodaten-</a:t>
          </a:r>
          <a:r>
            <a:rPr lang="de-DE" dirty="0" err="1"/>
            <a:t>Governance</a:t>
          </a:r>
          <a:endParaRPr lang="fr-CH" dirty="0"/>
        </a:p>
      </dgm:t>
    </dgm:pt>
    <dgm:pt modelId="{D525B2EA-EE94-45E4-87BB-143283017061}" type="parTrans" cxnId="{6C2C56D2-9582-45FE-B87C-342282477371}">
      <dgm:prSet/>
      <dgm:spPr/>
      <dgm:t>
        <a:bodyPr/>
        <a:lstStyle/>
        <a:p>
          <a:endParaRPr lang="fr-CH"/>
        </a:p>
      </dgm:t>
    </dgm:pt>
    <dgm:pt modelId="{8D063F62-FCD6-4AB2-B967-A7F6F449A15E}" type="sibTrans" cxnId="{6C2C56D2-9582-45FE-B87C-342282477371}">
      <dgm:prSet/>
      <dgm:spPr/>
      <dgm:t>
        <a:bodyPr/>
        <a:lstStyle/>
        <a:p>
          <a:endParaRPr lang="fr-CH"/>
        </a:p>
      </dgm:t>
    </dgm:pt>
    <dgm:pt modelId="{5CADB202-D653-42F4-A459-DFE50AAC2903}" type="pres">
      <dgm:prSet presAssocID="{41CA5EB1-6F1F-47A8-AB15-15F7DA4CC724}" presName="vert0" presStyleCnt="0">
        <dgm:presLayoutVars>
          <dgm:dir/>
          <dgm:animOne val="branch"/>
          <dgm:animLvl val="lvl"/>
        </dgm:presLayoutVars>
      </dgm:prSet>
      <dgm:spPr/>
    </dgm:pt>
    <dgm:pt modelId="{90BA0BDE-7829-4D75-83AC-F9E5439BF670}" type="pres">
      <dgm:prSet presAssocID="{93E30BA5-A5B5-4396-BFA0-CB2295589E51}" presName="thickLine" presStyleLbl="alignNode1" presStyleIdx="0" presStyleCnt="7"/>
      <dgm:spPr/>
    </dgm:pt>
    <dgm:pt modelId="{523A8803-EC37-4448-BE08-0DF135B3B9E9}" type="pres">
      <dgm:prSet presAssocID="{93E30BA5-A5B5-4396-BFA0-CB2295589E51}" presName="horz1" presStyleCnt="0"/>
      <dgm:spPr/>
    </dgm:pt>
    <dgm:pt modelId="{759B7C55-44E5-49C8-85F6-F53FA4A0095B}" type="pres">
      <dgm:prSet presAssocID="{93E30BA5-A5B5-4396-BFA0-CB2295589E51}" presName="tx1" presStyleLbl="revTx" presStyleIdx="0" presStyleCnt="7"/>
      <dgm:spPr/>
    </dgm:pt>
    <dgm:pt modelId="{53007F6B-4A16-47B2-A543-40DCA91146F5}" type="pres">
      <dgm:prSet presAssocID="{93E30BA5-A5B5-4396-BFA0-CB2295589E51}" presName="vert1" presStyleCnt="0"/>
      <dgm:spPr/>
    </dgm:pt>
    <dgm:pt modelId="{C15B6534-511D-4A6A-85F8-1932417504E6}" type="pres">
      <dgm:prSet presAssocID="{457028C1-CAD1-4156-9614-338F466A5750}" presName="thickLine" presStyleLbl="alignNode1" presStyleIdx="1" presStyleCnt="7"/>
      <dgm:spPr/>
    </dgm:pt>
    <dgm:pt modelId="{3A67C788-FFDC-4FCA-B0BE-E246962988D3}" type="pres">
      <dgm:prSet presAssocID="{457028C1-CAD1-4156-9614-338F466A5750}" presName="horz1" presStyleCnt="0"/>
      <dgm:spPr/>
    </dgm:pt>
    <dgm:pt modelId="{17D81858-E8AA-4953-B2F9-E3982E45BE53}" type="pres">
      <dgm:prSet presAssocID="{457028C1-CAD1-4156-9614-338F466A5750}" presName="tx1" presStyleLbl="revTx" presStyleIdx="1" presStyleCnt="7"/>
      <dgm:spPr/>
    </dgm:pt>
    <dgm:pt modelId="{061D1505-4740-46E9-85F4-5E20D36FDD5C}" type="pres">
      <dgm:prSet presAssocID="{457028C1-CAD1-4156-9614-338F466A5750}" presName="vert1" presStyleCnt="0"/>
      <dgm:spPr/>
    </dgm:pt>
    <dgm:pt modelId="{676863B8-2D4A-42D1-A9C6-402AD383CEE9}" type="pres">
      <dgm:prSet presAssocID="{D390204E-4231-48BD-B221-51620E9B96CC}" presName="thickLine" presStyleLbl="alignNode1" presStyleIdx="2" presStyleCnt="7"/>
      <dgm:spPr/>
    </dgm:pt>
    <dgm:pt modelId="{4D5FBC36-FE6A-498C-93A7-E7213E6E45C3}" type="pres">
      <dgm:prSet presAssocID="{D390204E-4231-48BD-B221-51620E9B96CC}" presName="horz1" presStyleCnt="0"/>
      <dgm:spPr/>
    </dgm:pt>
    <dgm:pt modelId="{E331B631-5BF5-471D-A46F-EAAC40C54BEB}" type="pres">
      <dgm:prSet presAssocID="{D390204E-4231-48BD-B221-51620E9B96CC}" presName="tx1" presStyleLbl="revTx" presStyleIdx="2" presStyleCnt="7"/>
      <dgm:spPr/>
    </dgm:pt>
    <dgm:pt modelId="{88932AE3-8ED7-4E50-A977-6EC8294D5136}" type="pres">
      <dgm:prSet presAssocID="{D390204E-4231-48BD-B221-51620E9B96CC}" presName="vert1" presStyleCnt="0"/>
      <dgm:spPr/>
    </dgm:pt>
    <dgm:pt modelId="{799E4D18-EDC5-48B6-A156-FDF12F7AD04B}" type="pres">
      <dgm:prSet presAssocID="{A0C70A97-3DE1-4305-A93A-2C2BCE361F7C}" presName="thickLine" presStyleLbl="alignNode1" presStyleIdx="3" presStyleCnt="7"/>
      <dgm:spPr/>
    </dgm:pt>
    <dgm:pt modelId="{3C13B63B-AF28-4180-9ED6-6E4A93C08BAA}" type="pres">
      <dgm:prSet presAssocID="{A0C70A97-3DE1-4305-A93A-2C2BCE361F7C}" presName="horz1" presStyleCnt="0"/>
      <dgm:spPr/>
    </dgm:pt>
    <dgm:pt modelId="{7AB99728-D62C-40E8-A0A0-12CCA8E04D26}" type="pres">
      <dgm:prSet presAssocID="{A0C70A97-3DE1-4305-A93A-2C2BCE361F7C}" presName="tx1" presStyleLbl="revTx" presStyleIdx="3" presStyleCnt="7"/>
      <dgm:spPr/>
    </dgm:pt>
    <dgm:pt modelId="{C25D5726-FC17-465C-9A34-DDFF86CCA097}" type="pres">
      <dgm:prSet presAssocID="{A0C70A97-3DE1-4305-A93A-2C2BCE361F7C}" presName="vert1" presStyleCnt="0"/>
      <dgm:spPr/>
    </dgm:pt>
    <dgm:pt modelId="{90FFA60F-3812-43F9-A6E4-D7B34972B0A4}" type="pres">
      <dgm:prSet presAssocID="{E84F2B32-3578-418E-B06B-BE9102B773D4}" presName="thickLine" presStyleLbl="alignNode1" presStyleIdx="4" presStyleCnt="7"/>
      <dgm:spPr/>
    </dgm:pt>
    <dgm:pt modelId="{82033603-D438-4D07-A53F-EA62E4E7FB02}" type="pres">
      <dgm:prSet presAssocID="{E84F2B32-3578-418E-B06B-BE9102B773D4}" presName="horz1" presStyleCnt="0"/>
      <dgm:spPr/>
    </dgm:pt>
    <dgm:pt modelId="{C79299AF-93F7-486D-B7F6-67EBD78AC632}" type="pres">
      <dgm:prSet presAssocID="{E84F2B32-3578-418E-B06B-BE9102B773D4}" presName="tx1" presStyleLbl="revTx" presStyleIdx="4" presStyleCnt="7"/>
      <dgm:spPr/>
    </dgm:pt>
    <dgm:pt modelId="{486F9EFF-C6B1-4D27-BA07-01748FED46A9}" type="pres">
      <dgm:prSet presAssocID="{E84F2B32-3578-418E-B06B-BE9102B773D4}" presName="vert1" presStyleCnt="0"/>
      <dgm:spPr/>
    </dgm:pt>
    <dgm:pt modelId="{00CF2E9D-9AA9-4253-8FBD-0F45DEAE7DA6}" type="pres">
      <dgm:prSet presAssocID="{DFA52F5C-0D46-46BF-A868-F94AF6DD971B}" presName="thickLine" presStyleLbl="alignNode1" presStyleIdx="5" presStyleCnt="7"/>
      <dgm:spPr/>
    </dgm:pt>
    <dgm:pt modelId="{9C9A7859-718C-4EB8-901F-236F8E170529}" type="pres">
      <dgm:prSet presAssocID="{DFA52F5C-0D46-46BF-A868-F94AF6DD971B}" presName="horz1" presStyleCnt="0"/>
      <dgm:spPr/>
    </dgm:pt>
    <dgm:pt modelId="{FD1E00D0-B30C-48B4-A473-A6907893A033}" type="pres">
      <dgm:prSet presAssocID="{DFA52F5C-0D46-46BF-A868-F94AF6DD971B}" presName="tx1" presStyleLbl="revTx" presStyleIdx="5" presStyleCnt="7"/>
      <dgm:spPr/>
    </dgm:pt>
    <dgm:pt modelId="{76455852-306F-4EBA-8668-7640138BF975}" type="pres">
      <dgm:prSet presAssocID="{DFA52F5C-0D46-46BF-A868-F94AF6DD971B}" presName="vert1" presStyleCnt="0"/>
      <dgm:spPr/>
    </dgm:pt>
    <dgm:pt modelId="{6F47A91F-6761-470C-9861-7B4A6EA5BAA2}" type="pres">
      <dgm:prSet presAssocID="{D7851257-A1D1-43C8-A061-B515859BC976}" presName="thickLine" presStyleLbl="alignNode1" presStyleIdx="6" presStyleCnt="7"/>
      <dgm:spPr/>
    </dgm:pt>
    <dgm:pt modelId="{4AEC4FE4-7114-452B-996F-C1E3BEEE6869}" type="pres">
      <dgm:prSet presAssocID="{D7851257-A1D1-43C8-A061-B515859BC976}" presName="horz1" presStyleCnt="0"/>
      <dgm:spPr/>
    </dgm:pt>
    <dgm:pt modelId="{5BDE7395-DA0C-4624-A486-571B9443C6F4}" type="pres">
      <dgm:prSet presAssocID="{D7851257-A1D1-43C8-A061-B515859BC976}" presName="tx1" presStyleLbl="revTx" presStyleIdx="6" presStyleCnt="7"/>
      <dgm:spPr/>
    </dgm:pt>
    <dgm:pt modelId="{BD8B3419-9A42-47F7-8A4D-D9E664DE3A5E}" type="pres">
      <dgm:prSet presAssocID="{D7851257-A1D1-43C8-A061-B515859BC976}" presName="vert1" presStyleCnt="0"/>
      <dgm:spPr/>
    </dgm:pt>
  </dgm:ptLst>
  <dgm:cxnLst>
    <dgm:cxn modelId="{4F7EDF01-38DD-4D83-AF56-261C220BC1CF}" type="presOf" srcId="{93E30BA5-A5B5-4396-BFA0-CB2295589E51}" destId="{759B7C55-44E5-49C8-85F6-F53FA4A0095B}" srcOrd="0" destOrd="0" presId="urn:microsoft.com/office/officeart/2008/layout/LinedList"/>
    <dgm:cxn modelId="{A3937A04-2BD2-4DDE-98AF-287893871688}" type="presOf" srcId="{D7851257-A1D1-43C8-A061-B515859BC976}" destId="{5BDE7395-DA0C-4624-A486-571B9443C6F4}" srcOrd="0" destOrd="0" presId="urn:microsoft.com/office/officeart/2008/layout/LinedList"/>
    <dgm:cxn modelId="{5A1D9710-307B-46DF-90D4-5900A526E1A3}" type="presOf" srcId="{A0C70A97-3DE1-4305-A93A-2C2BCE361F7C}" destId="{7AB99728-D62C-40E8-A0A0-12CCA8E04D26}" srcOrd="0" destOrd="0" presId="urn:microsoft.com/office/officeart/2008/layout/LinedList"/>
    <dgm:cxn modelId="{0E589F11-B37B-4181-91CE-23F8AD2F224F}" srcId="{41CA5EB1-6F1F-47A8-AB15-15F7DA4CC724}" destId="{D390204E-4231-48BD-B221-51620E9B96CC}" srcOrd="2" destOrd="0" parTransId="{BFCCDF5F-99A5-4136-B266-1293DCAF9CB0}" sibTransId="{9DC75B24-1C7F-4CF9-A26B-53FB4930C787}"/>
    <dgm:cxn modelId="{DB11C429-921B-4E0F-9177-2ABDE130A5F1}" type="presOf" srcId="{457028C1-CAD1-4156-9614-338F466A5750}" destId="{17D81858-E8AA-4953-B2F9-E3982E45BE53}" srcOrd="0" destOrd="0" presId="urn:microsoft.com/office/officeart/2008/layout/LinedList"/>
    <dgm:cxn modelId="{95C7B55C-0C88-48D4-AF0A-1BB8271C9419}" type="presOf" srcId="{DFA52F5C-0D46-46BF-A868-F94AF6DD971B}" destId="{FD1E00D0-B30C-48B4-A473-A6907893A033}" srcOrd="0" destOrd="0" presId="urn:microsoft.com/office/officeart/2008/layout/LinedList"/>
    <dgm:cxn modelId="{628CCA43-3AF8-47AC-895A-04BB21E2BA7A}" type="presOf" srcId="{E84F2B32-3578-418E-B06B-BE9102B773D4}" destId="{C79299AF-93F7-486D-B7F6-67EBD78AC632}" srcOrd="0" destOrd="0" presId="urn:microsoft.com/office/officeart/2008/layout/LinedList"/>
    <dgm:cxn modelId="{55470148-9B46-4968-972E-C4144119DE4A}" srcId="{41CA5EB1-6F1F-47A8-AB15-15F7DA4CC724}" destId="{DFA52F5C-0D46-46BF-A868-F94AF6DD971B}" srcOrd="5" destOrd="0" parTransId="{95284688-C821-4059-86F0-679ADC2A29D8}" sibTransId="{96E64DBD-5C49-4B72-9089-291B71B680B4}"/>
    <dgm:cxn modelId="{5637D455-B698-4E38-A7D2-6B8C96FFBD86}" srcId="{41CA5EB1-6F1F-47A8-AB15-15F7DA4CC724}" destId="{457028C1-CAD1-4156-9614-338F466A5750}" srcOrd="1" destOrd="0" parTransId="{3ED98B4A-269D-4AB9-9997-868E29B0AA4C}" sibTransId="{5D5F0D93-57F3-43CB-93A2-B20567926A3F}"/>
    <dgm:cxn modelId="{62B92E7D-D549-43B2-BEC4-582FF30FAFEC}" srcId="{41CA5EB1-6F1F-47A8-AB15-15F7DA4CC724}" destId="{A0C70A97-3DE1-4305-A93A-2C2BCE361F7C}" srcOrd="3" destOrd="0" parTransId="{1075E64A-8272-4FDE-B8FE-0EDBAC2E8426}" sibTransId="{CBEC6937-80C7-4E80-B8DD-930C16B00D49}"/>
    <dgm:cxn modelId="{FBD7A0BD-0877-47CD-804E-8FFF49A0E94F}" srcId="{41CA5EB1-6F1F-47A8-AB15-15F7DA4CC724}" destId="{93E30BA5-A5B5-4396-BFA0-CB2295589E51}" srcOrd="0" destOrd="0" parTransId="{7CA4755B-783A-4B77-9C97-DED986002B77}" sibTransId="{A095A882-7E7C-478E-9843-070D7AD3FC6A}"/>
    <dgm:cxn modelId="{423296CC-8F66-45D6-8C06-3380D7032B2B}" type="presOf" srcId="{D390204E-4231-48BD-B221-51620E9B96CC}" destId="{E331B631-5BF5-471D-A46F-EAAC40C54BEB}" srcOrd="0" destOrd="0" presId="urn:microsoft.com/office/officeart/2008/layout/LinedList"/>
    <dgm:cxn modelId="{6C2C56D2-9582-45FE-B87C-342282477371}" srcId="{41CA5EB1-6F1F-47A8-AB15-15F7DA4CC724}" destId="{D7851257-A1D1-43C8-A061-B515859BC976}" srcOrd="6" destOrd="0" parTransId="{D525B2EA-EE94-45E4-87BB-143283017061}" sibTransId="{8D063F62-FCD6-4AB2-B967-A7F6F449A15E}"/>
    <dgm:cxn modelId="{3CC832DB-983C-4BC7-9B49-96F3EF7854B4}" srcId="{41CA5EB1-6F1F-47A8-AB15-15F7DA4CC724}" destId="{E84F2B32-3578-418E-B06B-BE9102B773D4}" srcOrd="4" destOrd="0" parTransId="{117F9539-D4AA-44E6-B23B-AF0D6032C05B}" sibTransId="{23558E6E-E61F-4614-9A4E-C5ECCE1BD7E9}"/>
    <dgm:cxn modelId="{8F689EFF-E64A-45C2-AB5B-054D6A15919B}" type="presOf" srcId="{41CA5EB1-6F1F-47A8-AB15-15F7DA4CC724}" destId="{5CADB202-D653-42F4-A459-DFE50AAC2903}" srcOrd="0" destOrd="0" presId="urn:microsoft.com/office/officeart/2008/layout/LinedList"/>
    <dgm:cxn modelId="{C2268E82-FEE6-4834-8262-78EF796BB954}" type="presParOf" srcId="{5CADB202-D653-42F4-A459-DFE50AAC2903}" destId="{90BA0BDE-7829-4D75-83AC-F9E5439BF670}" srcOrd="0" destOrd="0" presId="urn:microsoft.com/office/officeart/2008/layout/LinedList"/>
    <dgm:cxn modelId="{6E2554FD-8E3B-4025-8AC6-3AA86FFFEBEA}" type="presParOf" srcId="{5CADB202-D653-42F4-A459-DFE50AAC2903}" destId="{523A8803-EC37-4448-BE08-0DF135B3B9E9}" srcOrd="1" destOrd="0" presId="urn:microsoft.com/office/officeart/2008/layout/LinedList"/>
    <dgm:cxn modelId="{5B932683-BEF6-4900-A10A-B77C4071DF18}" type="presParOf" srcId="{523A8803-EC37-4448-BE08-0DF135B3B9E9}" destId="{759B7C55-44E5-49C8-85F6-F53FA4A0095B}" srcOrd="0" destOrd="0" presId="urn:microsoft.com/office/officeart/2008/layout/LinedList"/>
    <dgm:cxn modelId="{F715CAA5-A97F-4765-B863-0F1CA2C1A801}" type="presParOf" srcId="{523A8803-EC37-4448-BE08-0DF135B3B9E9}" destId="{53007F6B-4A16-47B2-A543-40DCA91146F5}" srcOrd="1" destOrd="0" presId="urn:microsoft.com/office/officeart/2008/layout/LinedList"/>
    <dgm:cxn modelId="{6DF66971-BA8A-4DBE-AB4F-1BE03417F4B5}" type="presParOf" srcId="{5CADB202-D653-42F4-A459-DFE50AAC2903}" destId="{C15B6534-511D-4A6A-85F8-1932417504E6}" srcOrd="2" destOrd="0" presId="urn:microsoft.com/office/officeart/2008/layout/LinedList"/>
    <dgm:cxn modelId="{C6DAB3B6-0BF3-4B66-9367-4B34EFF11469}" type="presParOf" srcId="{5CADB202-D653-42F4-A459-DFE50AAC2903}" destId="{3A67C788-FFDC-4FCA-B0BE-E246962988D3}" srcOrd="3" destOrd="0" presId="urn:microsoft.com/office/officeart/2008/layout/LinedList"/>
    <dgm:cxn modelId="{C40C943F-3C95-4F7C-86AF-028F9623B257}" type="presParOf" srcId="{3A67C788-FFDC-4FCA-B0BE-E246962988D3}" destId="{17D81858-E8AA-4953-B2F9-E3982E45BE53}" srcOrd="0" destOrd="0" presId="urn:microsoft.com/office/officeart/2008/layout/LinedList"/>
    <dgm:cxn modelId="{0BDCF8D7-C759-4F01-8FC3-4BD08426447C}" type="presParOf" srcId="{3A67C788-FFDC-4FCA-B0BE-E246962988D3}" destId="{061D1505-4740-46E9-85F4-5E20D36FDD5C}" srcOrd="1" destOrd="0" presId="urn:microsoft.com/office/officeart/2008/layout/LinedList"/>
    <dgm:cxn modelId="{FB36BF80-61CF-4FDF-A41A-7CCAB14D8490}" type="presParOf" srcId="{5CADB202-D653-42F4-A459-DFE50AAC2903}" destId="{676863B8-2D4A-42D1-A9C6-402AD383CEE9}" srcOrd="4" destOrd="0" presId="urn:microsoft.com/office/officeart/2008/layout/LinedList"/>
    <dgm:cxn modelId="{8D86B8D5-8984-417E-AFDC-B878E0187022}" type="presParOf" srcId="{5CADB202-D653-42F4-A459-DFE50AAC2903}" destId="{4D5FBC36-FE6A-498C-93A7-E7213E6E45C3}" srcOrd="5" destOrd="0" presId="urn:microsoft.com/office/officeart/2008/layout/LinedList"/>
    <dgm:cxn modelId="{60D49779-B99D-470D-B7E9-43BBDCF3F65F}" type="presParOf" srcId="{4D5FBC36-FE6A-498C-93A7-E7213E6E45C3}" destId="{E331B631-5BF5-471D-A46F-EAAC40C54BEB}" srcOrd="0" destOrd="0" presId="urn:microsoft.com/office/officeart/2008/layout/LinedList"/>
    <dgm:cxn modelId="{61C56CE0-0376-4135-876A-997D8B014D4A}" type="presParOf" srcId="{4D5FBC36-FE6A-498C-93A7-E7213E6E45C3}" destId="{88932AE3-8ED7-4E50-A977-6EC8294D5136}" srcOrd="1" destOrd="0" presId="urn:microsoft.com/office/officeart/2008/layout/LinedList"/>
    <dgm:cxn modelId="{81C9B636-6C9A-48D9-A602-8FCBDF8214E1}" type="presParOf" srcId="{5CADB202-D653-42F4-A459-DFE50AAC2903}" destId="{799E4D18-EDC5-48B6-A156-FDF12F7AD04B}" srcOrd="6" destOrd="0" presId="urn:microsoft.com/office/officeart/2008/layout/LinedList"/>
    <dgm:cxn modelId="{B7A66459-E29E-48F5-AC35-5E7E4FD31416}" type="presParOf" srcId="{5CADB202-D653-42F4-A459-DFE50AAC2903}" destId="{3C13B63B-AF28-4180-9ED6-6E4A93C08BAA}" srcOrd="7" destOrd="0" presId="urn:microsoft.com/office/officeart/2008/layout/LinedList"/>
    <dgm:cxn modelId="{46224538-A9A5-40E1-8495-7E219120F5FD}" type="presParOf" srcId="{3C13B63B-AF28-4180-9ED6-6E4A93C08BAA}" destId="{7AB99728-D62C-40E8-A0A0-12CCA8E04D26}" srcOrd="0" destOrd="0" presId="urn:microsoft.com/office/officeart/2008/layout/LinedList"/>
    <dgm:cxn modelId="{F2327E9E-F42F-4EEE-881A-148DDFCC9F81}" type="presParOf" srcId="{3C13B63B-AF28-4180-9ED6-6E4A93C08BAA}" destId="{C25D5726-FC17-465C-9A34-DDFF86CCA097}" srcOrd="1" destOrd="0" presId="urn:microsoft.com/office/officeart/2008/layout/LinedList"/>
    <dgm:cxn modelId="{CC517BA7-6D93-417A-9417-D1E822D366CF}" type="presParOf" srcId="{5CADB202-D653-42F4-A459-DFE50AAC2903}" destId="{90FFA60F-3812-43F9-A6E4-D7B34972B0A4}" srcOrd="8" destOrd="0" presId="urn:microsoft.com/office/officeart/2008/layout/LinedList"/>
    <dgm:cxn modelId="{BD20B6E1-BD34-4424-83BD-634027AB85BE}" type="presParOf" srcId="{5CADB202-D653-42F4-A459-DFE50AAC2903}" destId="{82033603-D438-4D07-A53F-EA62E4E7FB02}" srcOrd="9" destOrd="0" presId="urn:microsoft.com/office/officeart/2008/layout/LinedList"/>
    <dgm:cxn modelId="{6F9C1B0E-309B-49BC-BC1A-6C38071EF5AA}" type="presParOf" srcId="{82033603-D438-4D07-A53F-EA62E4E7FB02}" destId="{C79299AF-93F7-486D-B7F6-67EBD78AC632}" srcOrd="0" destOrd="0" presId="urn:microsoft.com/office/officeart/2008/layout/LinedList"/>
    <dgm:cxn modelId="{6E82D8A4-D8D2-4926-804F-B7FD070A9D59}" type="presParOf" srcId="{82033603-D438-4D07-A53F-EA62E4E7FB02}" destId="{486F9EFF-C6B1-4D27-BA07-01748FED46A9}" srcOrd="1" destOrd="0" presId="urn:microsoft.com/office/officeart/2008/layout/LinedList"/>
    <dgm:cxn modelId="{77ECC119-1FF9-4A98-AB08-383795A9EB8F}" type="presParOf" srcId="{5CADB202-D653-42F4-A459-DFE50AAC2903}" destId="{00CF2E9D-9AA9-4253-8FBD-0F45DEAE7DA6}" srcOrd="10" destOrd="0" presId="urn:microsoft.com/office/officeart/2008/layout/LinedList"/>
    <dgm:cxn modelId="{C6BCF368-9D20-44C3-A9A0-A14207CC901D}" type="presParOf" srcId="{5CADB202-D653-42F4-A459-DFE50AAC2903}" destId="{9C9A7859-718C-4EB8-901F-236F8E170529}" srcOrd="11" destOrd="0" presId="urn:microsoft.com/office/officeart/2008/layout/LinedList"/>
    <dgm:cxn modelId="{6D61686B-3356-455D-8C3E-81194FDBD3C7}" type="presParOf" srcId="{9C9A7859-718C-4EB8-901F-236F8E170529}" destId="{FD1E00D0-B30C-48B4-A473-A6907893A033}" srcOrd="0" destOrd="0" presId="urn:microsoft.com/office/officeart/2008/layout/LinedList"/>
    <dgm:cxn modelId="{A1D6B48B-32AF-499E-8209-A79ECCBA6B1C}" type="presParOf" srcId="{9C9A7859-718C-4EB8-901F-236F8E170529}" destId="{76455852-306F-4EBA-8668-7640138BF975}" srcOrd="1" destOrd="0" presId="urn:microsoft.com/office/officeart/2008/layout/LinedList"/>
    <dgm:cxn modelId="{2331F037-E6D0-4768-80DC-0AD613F2D0E3}" type="presParOf" srcId="{5CADB202-D653-42F4-A459-DFE50AAC2903}" destId="{6F47A91F-6761-470C-9861-7B4A6EA5BAA2}" srcOrd="12" destOrd="0" presId="urn:microsoft.com/office/officeart/2008/layout/LinedList"/>
    <dgm:cxn modelId="{56659F07-67D0-4878-BCEF-7A56B3369D09}" type="presParOf" srcId="{5CADB202-D653-42F4-A459-DFE50AAC2903}" destId="{4AEC4FE4-7114-452B-996F-C1E3BEEE6869}" srcOrd="13" destOrd="0" presId="urn:microsoft.com/office/officeart/2008/layout/LinedList"/>
    <dgm:cxn modelId="{B963FAE2-F849-4238-8A16-B59E3981BB40}" type="presParOf" srcId="{4AEC4FE4-7114-452B-996F-C1E3BEEE6869}" destId="{5BDE7395-DA0C-4624-A486-571B9443C6F4}" srcOrd="0" destOrd="0" presId="urn:microsoft.com/office/officeart/2008/layout/LinedList"/>
    <dgm:cxn modelId="{4A14C977-5D66-4F73-8B0E-4CB1598BD301}" type="presParOf" srcId="{4AEC4FE4-7114-452B-996F-C1E3BEEE6869}" destId="{BD8B3419-9A42-47F7-8A4D-D9E664DE3A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C9F066-FE83-4F25-B633-60B01305B571}" type="doc">
      <dgm:prSet loTypeId="urn:microsoft.com/office/officeart/2005/8/layout/target1" loCatId="relationship" qsTypeId="urn:microsoft.com/office/officeart/2005/8/quickstyle/simple1" qsCatId="simple" csTypeId="urn:microsoft.com/office/officeart/2005/8/colors/accent1_5" csCatId="accent1" phldr="1"/>
      <dgm:spPr/>
    </dgm:pt>
    <dgm:pt modelId="{1B852897-DAA9-4B89-908F-937E444535E7}">
      <dgm:prSet phldrT="[Texte]"/>
      <dgm:spPr/>
      <dgm:t>
        <a:bodyPr/>
        <a:lstStyle/>
        <a:p>
          <a:r>
            <a:rPr lang="fr-CH" dirty="0" err="1"/>
            <a:t>Verwaltung</a:t>
          </a:r>
          <a:r>
            <a:rPr lang="fr-CH" dirty="0"/>
            <a:t> von </a:t>
          </a:r>
          <a:r>
            <a:rPr lang="fr-CH" dirty="0" err="1"/>
            <a:t>Geodatenmodellen</a:t>
          </a:r>
          <a:endParaRPr lang="fr-CH" dirty="0"/>
        </a:p>
      </dgm:t>
    </dgm:pt>
    <dgm:pt modelId="{83038AD1-D53E-452B-A805-317200CC9008}" type="parTrans" cxnId="{D5565FA2-D653-4469-A371-BEFC18140CC1}">
      <dgm:prSet/>
      <dgm:spPr/>
      <dgm:t>
        <a:bodyPr/>
        <a:lstStyle/>
        <a:p>
          <a:endParaRPr lang="fr-CH"/>
        </a:p>
      </dgm:t>
    </dgm:pt>
    <dgm:pt modelId="{D99712BB-2CE8-4847-9458-0D0B94ECD776}" type="sibTrans" cxnId="{D5565FA2-D653-4469-A371-BEFC18140CC1}">
      <dgm:prSet/>
      <dgm:spPr/>
      <dgm:t>
        <a:bodyPr/>
        <a:lstStyle/>
        <a:p>
          <a:endParaRPr lang="fr-CH"/>
        </a:p>
      </dgm:t>
    </dgm:pt>
    <dgm:pt modelId="{C7F66C7B-96BC-4700-889C-4B7DE8C6C521}">
      <dgm:prSet phldrT="[Texte]"/>
      <dgm:spPr/>
      <dgm:t>
        <a:bodyPr/>
        <a:lstStyle/>
        <a:p>
          <a:r>
            <a:rPr lang="fr-CH" dirty="0" err="1"/>
            <a:t>Verwaltung</a:t>
          </a:r>
          <a:r>
            <a:rPr lang="fr-CH" dirty="0"/>
            <a:t> von </a:t>
          </a:r>
          <a:r>
            <a:rPr lang="fr-CH" dirty="0" err="1"/>
            <a:t>Geodaten</a:t>
          </a:r>
          <a:endParaRPr lang="fr-CH" dirty="0"/>
        </a:p>
      </dgm:t>
    </dgm:pt>
    <dgm:pt modelId="{788CBEB6-2FA1-4DDE-BBF6-BB44A999BCB4}" type="parTrans" cxnId="{2523D592-7233-46BC-B9EB-60A85CC2CA7D}">
      <dgm:prSet/>
      <dgm:spPr/>
      <dgm:t>
        <a:bodyPr/>
        <a:lstStyle/>
        <a:p>
          <a:endParaRPr lang="fr-CH"/>
        </a:p>
      </dgm:t>
    </dgm:pt>
    <dgm:pt modelId="{44907D16-C922-4CB2-9E81-3F03B7BCF415}" type="sibTrans" cxnId="{2523D592-7233-46BC-B9EB-60A85CC2CA7D}">
      <dgm:prSet/>
      <dgm:spPr/>
      <dgm:t>
        <a:bodyPr/>
        <a:lstStyle/>
        <a:p>
          <a:endParaRPr lang="fr-CH"/>
        </a:p>
      </dgm:t>
    </dgm:pt>
    <dgm:pt modelId="{535A178C-3112-4BA1-9031-FD7486D60FBA}">
      <dgm:prSet phldrT="[Texte]"/>
      <dgm:spPr/>
      <dgm:t>
        <a:bodyPr/>
        <a:lstStyle/>
        <a:p>
          <a:r>
            <a:rPr lang="fr-CH" dirty="0" err="1"/>
            <a:t>Verwaltung</a:t>
          </a:r>
          <a:r>
            <a:rPr lang="fr-CH" dirty="0"/>
            <a:t> </a:t>
          </a:r>
          <a:r>
            <a:rPr lang="fr-CH" dirty="0" err="1"/>
            <a:t>georeferenzierter</a:t>
          </a:r>
          <a:r>
            <a:rPr lang="fr-CH" dirty="0"/>
            <a:t> </a:t>
          </a:r>
          <a:r>
            <a:rPr lang="fr-CH" dirty="0" err="1"/>
            <a:t>öffentlicher</a:t>
          </a:r>
          <a:r>
            <a:rPr lang="fr-CH" dirty="0"/>
            <a:t> </a:t>
          </a:r>
          <a:r>
            <a:rPr lang="fr-CH" dirty="0" err="1"/>
            <a:t>Vermögenswerte</a:t>
          </a:r>
          <a:endParaRPr lang="fr-CH" dirty="0"/>
        </a:p>
      </dgm:t>
    </dgm:pt>
    <dgm:pt modelId="{06F4BEB3-4749-4C87-A42D-57D3D7D6A916}" type="parTrans" cxnId="{428456BD-1D67-4CD0-AC4B-F36B9D468C35}">
      <dgm:prSet/>
      <dgm:spPr/>
      <dgm:t>
        <a:bodyPr/>
        <a:lstStyle/>
        <a:p>
          <a:endParaRPr lang="fr-CH"/>
        </a:p>
      </dgm:t>
    </dgm:pt>
    <dgm:pt modelId="{F3134BAD-DB33-414E-998E-E850EEEB6C4E}" type="sibTrans" cxnId="{428456BD-1D67-4CD0-AC4B-F36B9D468C35}">
      <dgm:prSet/>
      <dgm:spPr/>
      <dgm:t>
        <a:bodyPr/>
        <a:lstStyle/>
        <a:p>
          <a:endParaRPr lang="fr-CH"/>
        </a:p>
      </dgm:t>
    </dgm:pt>
    <dgm:pt modelId="{967F047E-4C50-4696-823B-9171A49CDC05}" type="pres">
      <dgm:prSet presAssocID="{63C9F066-FE83-4F25-B633-60B01305B571}" presName="composite" presStyleCnt="0">
        <dgm:presLayoutVars>
          <dgm:chMax val="5"/>
          <dgm:dir/>
          <dgm:resizeHandles val="exact"/>
        </dgm:presLayoutVars>
      </dgm:prSet>
      <dgm:spPr/>
    </dgm:pt>
    <dgm:pt modelId="{CFCE012D-57FE-4345-8292-2AAC4E241F40}" type="pres">
      <dgm:prSet presAssocID="{1B852897-DAA9-4B89-908F-937E444535E7}" presName="circle1" presStyleLbl="lnNode1" presStyleIdx="0" presStyleCnt="3"/>
      <dgm:spPr/>
    </dgm:pt>
    <dgm:pt modelId="{0C093548-E363-4C84-8ED7-A4A0BFB3804C}" type="pres">
      <dgm:prSet presAssocID="{1B852897-DAA9-4B89-908F-937E444535E7}" presName="text1" presStyleLbl="revTx" presStyleIdx="0" presStyleCnt="3">
        <dgm:presLayoutVars>
          <dgm:bulletEnabled val="1"/>
        </dgm:presLayoutVars>
      </dgm:prSet>
      <dgm:spPr/>
    </dgm:pt>
    <dgm:pt modelId="{B4863A1B-93C8-4A6C-8217-8F490DA08F3B}" type="pres">
      <dgm:prSet presAssocID="{1B852897-DAA9-4B89-908F-937E444535E7}" presName="line1" presStyleLbl="callout" presStyleIdx="0" presStyleCnt="6"/>
      <dgm:spPr/>
    </dgm:pt>
    <dgm:pt modelId="{15A9E5F0-D1F5-42C5-8583-8E94888E5689}" type="pres">
      <dgm:prSet presAssocID="{1B852897-DAA9-4B89-908F-937E444535E7}" presName="d1" presStyleLbl="callout" presStyleIdx="1" presStyleCnt="6"/>
      <dgm:spPr/>
    </dgm:pt>
    <dgm:pt modelId="{7ACD626B-0B82-4AFF-BAE3-8C59D477932B}" type="pres">
      <dgm:prSet presAssocID="{C7F66C7B-96BC-4700-889C-4B7DE8C6C521}" presName="circle2" presStyleLbl="lnNode1" presStyleIdx="1" presStyleCnt="3"/>
      <dgm:spPr/>
    </dgm:pt>
    <dgm:pt modelId="{6DF02AD7-F10D-4521-BA77-8D670297EAED}" type="pres">
      <dgm:prSet presAssocID="{C7F66C7B-96BC-4700-889C-4B7DE8C6C521}" presName="text2" presStyleLbl="revTx" presStyleIdx="1" presStyleCnt="3">
        <dgm:presLayoutVars>
          <dgm:bulletEnabled val="1"/>
        </dgm:presLayoutVars>
      </dgm:prSet>
      <dgm:spPr/>
    </dgm:pt>
    <dgm:pt modelId="{AADF0D0D-2DD1-45D7-B499-AFE6CE3774A9}" type="pres">
      <dgm:prSet presAssocID="{C7F66C7B-96BC-4700-889C-4B7DE8C6C521}" presName="line2" presStyleLbl="callout" presStyleIdx="2" presStyleCnt="6"/>
      <dgm:spPr/>
    </dgm:pt>
    <dgm:pt modelId="{12C71F4C-2062-4067-868F-C92AB9FB7A94}" type="pres">
      <dgm:prSet presAssocID="{C7F66C7B-96BC-4700-889C-4B7DE8C6C521}" presName="d2" presStyleLbl="callout" presStyleIdx="3" presStyleCnt="6"/>
      <dgm:spPr/>
    </dgm:pt>
    <dgm:pt modelId="{116DD8AA-3C1D-4864-B835-3FCF50DE33A0}" type="pres">
      <dgm:prSet presAssocID="{535A178C-3112-4BA1-9031-FD7486D60FBA}" presName="circle3" presStyleLbl="lnNode1" presStyleIdx="2" presStyleCnt="3"/>
      <dgm:spPr/>
    </dgm:pt>
    <dgm:pt modelId="{7B926E2C-6AC9-4799-8287-DC3B7839F227}" type="pres">
      <dgm:prSet presAssocID="{535A178C-3112-4BA1-9031-FD7486D60FBA}" presName="text3" presStyleLbl="revTx" presStyleIdx="2" presStyleCnt="3">
        <dgm:presLayoutVars>
          <dgm:bulletEnabled val="1"/>
        </dgm:presLayoutVars>
      </dgm:prSet>
      <dgm:spPr/>
    </dgm:pt>
    <dgm:pt modelId="{FB03C1C8-E237-4D9A-B6A5-C62ECB27D244}" type="pres">
      <dgm:prSet presAssocID="{535A178C-3112-4BA1-9031-FD7486D60FBA}" presName="line3" presStyleLbl="callout" presStyleIdx="4" presStyleCnt="6"/>
      <dgm:spPr/>
    </dgm:pt>
    <dgm:pt modelId="{1C3757AE-C975-4908-9BAB-0475224F4163}" type="pres">
      <dgm:prSet presAssocID="{535A178C-3112-4BA1-9031-FD7486D60FBA}" presName="d3" presStyleLbl="callout" presStyleIdx="5" presStyleCnt="6"/>
      <dgm:spPr/>
    </dgm:pt>
  </dgm:ptLst>
  <dgm:cxnLst>
    <dgm:cxn modelId="{7BF9CE08-6825-4FF8-828F-6364C95FB291}" type="presOf" srcId="{63C9F066-FE83-4F25-B633-60B01305B571}" destId="{967F047E-4C50-4696-823B-9171A49CDC05}" srcOrd="0" destOrd="0" presId="urn:microsoft.com/office/officeart/2005/8/layout/target1"/>
    <dgm:cxn modelId="{2D3ACC17-B056-4879-B214-43994A8D9E0B}" type="presOf" srcId="{1B852897-DAA9-4B89-908F-937E444535E7}" destId="{0C093548-E363-4C84-8ED7-A4A0BFB3804C}" srcOrd="0" destOrd="0" presId="urn:microsoft.com/office/officeart/2005/8/layout/target1"/>
    <dgm:cxn modelId="{E482553A-2447-4C62-A93F-4C2D9BA5FF43}" type="presOf" srcId="{535A178C-3112-4BA1-9031-FD7486D60FBA}" destId="{7B926E2C-6AC9-4799-8287-DC3B7839F227}" srcOrd="0" destOrd="0" presId="urn:microsoft.com/office/officeart/2005/8/layout/target1"/>
    <dgm:cxn modelId="{E9598590-A863-4A3E-8344-3D6A33CF506C}" type="presOf" srcId="{C7F66C7B-96BC-4700-889C-4B7DE8C6C521}" destId="{6DF02AD7-F10D-4521-BA77-8D670297EAED}" srcOrd="0" destOrd="0" presId="urn:microsoft.com/office/officeart/2005/8/layout/target1"/>
    <dgm:cxn modelId="{2523D592-7233-46BC-B9EB-60A85CC2CA7D}" srcId="{63C9F066-FE83-4F25-B633-60B01305B571}" destId="{C7F66C7B-96BC-4700-889C-4B7DE8C6C521}" srcOrd="1" destOrd="0" parTransId="{788CBEB6-2FA1-4DDE-BBF6-BB44A999BCB4}" sibTransId="{44907D16-C922-4CB2-9E81-3F03B7BCF415}"/>
    <dgm:cxn modelId="{D5565FA2-D653-4469-A371-BEFC18140CC1}" srcId="{63C9F066-FE83-4F25-B633-60B01305B571}" destId="{1B852897-DAA9-4B89-908F-937E444535E7}" srcOrd="0" destOrd="0" parTransId="{83038AD1-D53E-452B-A805-317200CC9008}" sibTransId="{D99712BB-2CE8-4847-9458-0D0B94ECD776}"/>
    <dgm:cxn modelId="{428456BD-1D67-4CD0-AC4B-F36B9D468C35}" srcId="{63C9F066-FE83-4F25-B633-60B01305B571}" destId="{535A178C-3112-4BA1-9031-FD7486D60FBA}" srcOrd="2" destOrd="0" parTransId="{06F4BEB3-4749-4C87-A42D-57D3D7D6A916}" sibTransId="{F3134BAD-DB33-414E-998E-E850EEEB6C4E}"/>
    <dgm:cxn modelId="{4E5D2DA7-AC25-4055-91CA-A3F377820F2B}" type="presParOf" srcId="{967F047E-4C50-4696-823B-9171A49CDC05}" destId="{CFCE012D-57FE-4345-8292-2AAC4E241F40}" srcOrd="0" destOrd="0" presId="urn:microsoft.com/office/officeart/2005/8/layout/target1"/>
    <dgm:cxn modelId="{B79B4777-047F-430E-BC54-28A174338520}" type="presParOf" srcId="{967F047E-4C50-4696-823B-9171A49CDC05}" destId="{0C093548-E363-4C84-8ED7-A4A0BFB3804C}" srcOrd="1" destOrd="0" presId="urn:microsoft.com/office/officeart/2005/8/layout/target1"/>
    <dgm:cxn modelId="{65EA7B57-51E0-4720-9600-2421F9F991F3}" type="presParOf" srcId="{967F047E-4C50-4696-823B-9171A49CDC05}" destId="{B4863A1B-93C8-4A6C-8217-8F490DA08F3B}" srcOrd="2" destOrd="0" presId="urn:microsoft.com/office/officeart/2005/8/layout/target1"/>
    <dgm:cxn modelId="{A0FCBDC7-AF83-4F7A-91FC-696C7BF33914}" type="presParOf" srcId="{967F047E-4C50-4696-823B-9171A49CDC05}" destId="{15A9E5F0-D1F5-42C5-8583-8E94888E5689}" srcOrd="3" destOrd="0" presId="urn:microsoft.com/office/officeart/2005/8/layout/target1"/>
    <dgm:cxn modelId="{49DD0242-090A-4AA9-8FD9-86ABCB5D06DB}" type="presParOf" srcId="{967F047E-4C50-4696-823B-9171A49CDC05}" destId="{7ACD626B-0B82-4AFF-BAE3-8C59D477932B}" srcOrd="4" destOrd="0" presId="urn:microsoft.com/office/officeart/2005/8/layout/target1"/>
    <dgm:cxn modelId="{5E2EC4D3-7BD8-4FF5-9E8B-F435C4BA1951}" type="presParOf" srcId="{967F047E-4C50-4696-823B-9171A49CDC05}" destId="{6DF02AD7-F10D-4521-BA77-8D670297EAED}" srcOrd="5" destOrd="0" presId="urn:microsoft.com/office/officeart/2005/8/layout/target1"/>
    <dgm:cxn modelId="{371C69A6-8C21-463D-84C0-C478C266BAF6}" type="presParOf" srcId="{967F047E-4C50-4696-823B-9171A49CDC05}" destId="{AADF0D0D-2DD1-45D7-B499-AFE6CE3774A9}" srcOrd="6" destOrd="0" presId="urn:microsoft.com/office/officeart/2005/8/layout/target1"/>
    <dgm:cxn modelId="{389CDA14-75CB-4599-AF0E-D3FA293A0F48}" type="presParOf" srcId="{967F047E-4C50-4696-823B-9171A49CDC05}" destId="{12C71F4C-2062-4067-868F-C92AB9FB7A94}" srcOrd="7" destOrd="0" presId="urn:microsoft.com/office/officeart/2005/8/layout/target1"/>
    <dgm:cxn modelId="{4E363823-303A-4F56-85A1-6F81ACFB9CFA}" type="presParOf" srcId="{967F047E-4C50-4696-823B-9171A49CDC05}" destId="{116DD8AA-3C1D-4864-B835-3FCF50DE33A0}" srcOrd="8" destOrd="0" presId="urn:microsoft.com/office/officeart/2005/8/layout/target1"/>
    <dgm:cxn modelId="{F0A52770-AC78-45B6-B62E-06294F30711D}" type="presParOf" srcId="{967F047E-4C50-4696-823B-9171A49CDC05}" destId="{7B926E2C-6AC9-4799-8287-DC3B7839F227}" srcOrd="9" destOrd="0" presId="urn:microsoft.com/office/officeart/2005/8/layout/target1"/>
    <dgm:cxn modelId="{B0164992-BC71-4EDB-B934-CA9A82ADA9F6}" type="presParOf" srcId="{967F047E-4C50-4696-823B-9171A49CDC05}" destId="{FB03C1C8-E237-4D9A-B6A5-C62ECB27D244}" srcOrd="10" destOrd="0" presId="urn:microsoft.com/office/officeart/2005/8/layout/target1"/>
    <dgm:cxn modelId="{E816F33F-5135-4E2F-B398-992D12AAE115}" type="presParOf" srcId="{967F047E-4C50-4696-823B-9171A49CDC05}" destId="{1C3757AE-C975-4908-9BAB-0475224F416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BA14BC-B172-4466-A67F-D1B34546DE0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fr-CH"/>
        </a:p>
      </dgm:t>
    </dgm:pt>
    <dgm:pt modelId="{1BB1D772-DF4D-434A-A3DD-85D0A96F3880}">
      <dgm:prSet phldrT="[Texte]"/>
      <dgm:spPr/>
      <dgm:t>
        <a:bodyPr/>
        <a:lstStyle/>
        <a:p>
          <a:r>
            <a:rPr lang="fr-CH" dirty="0"/>
            <a:t>Design </a:t>
          </a:r>
          <a:r>
            <a:rPr lang="fr-CH" dirty="0" err="1"/>
            <a:t>und</a:t>
          </a:r>
          <a:r>
            <a:rPr lang="fr-CH" dirty="0"/>
            <a:t> </a:t>
          </a:r>
          <a:r>
            <a:rPr lang="fr-CH" dirty="0" err="1"/>
            <a:t>Modellierung</a:t>
          </a:r>
          <a:endParaRPr lang="fr-CH" dirty="0"/>
        </a:p>
      </dgm:t>
    </dgm:pt>
    <dgm:pt modelId="{D88BD379-E536-45E6-A848-713487B421E0}" type="parTrans" cxnId="{360DD8F0-EAC2-4F2C-9E03-0C319713CD7C}">
      <dgm:prSet/>
      <dgm:spPr/>
      <dgm:t>
        <a:bodyPr/>
        <a:lstStyle/>
        <a:p>
          <a:endParaRPr lang="fr-CH"/>
        </a:p>
      </dgm:t>
    </dgm:pt>
    <dgm:pt modelId="{05E98FC4-DDBB-4097-8801-DF2C3C8D3A15}" type="sibTrans" cxnId="{360DD8F0-EAC2-4F2C-9E03-0C319713CD7C}">
      <dgm:prSet/>
      <dgm:spPr/>
      <dgm:t>
        <a:bodyPr/>
        <a:lstStyle/>
        <a:p>
          <a:endParaRPr lang="fr-CH"/>
        </a:p>
      </dgm:t>
    </dgm:pt>
    <dgm:pt modelId="{B2598159-9104-455F-8466-5ED2F5EFB55D}">
      <dgm:prSet phldrT="[Texte]"/>
      <dgm:spPr/>
      <dgm:t>
        <a:bodyPr/>
        <a:lstStyle/>
        <a:p>
          <a:r>
            <a:rPr lang="de-DE" dirty="0"/>
            <a:t>Modellierung von Geobasisdaten
Verwaltung der Abhängigkeiten zwischen Modellen (kantonale Erweiterungen).
Verwaltung von Modellversionen (</a:t>
          </a:r>
          <a:r>
            <a:rPr lang="de-DE" dirty="0" err="1"/>
            <a:t>Git</a:t>
          </a:r>
          <a:r>
            <a:rPr lang="de-DE" dirty="0"/>
            <a:t>)</a:t>
          </a:r>
          <a:endParaRPr lang="fr-CH" dirty="0"/>
        </a:p>
      </dgm:t>
    </dgm:pt>
    <dgm:pt modelId="{066454F1-D705-4461-84CA-72B17365C968}" type="parTrans" cxnId="{4B2FE9E2-541B-4F0C-AE65-F2C550F065C4}">
      <dgm:prSet/>
      <dgm:spPr/>
      <dgm:t>
        <a:bodyPr/>
        <a:lstStyle/>
        <a:p>
          <a:endParaRPr lang="fr-CH"/>
        </a:p>
      </dgm:t>
    </dgm:pt>
    <dgm:pt modelId="{1C1ECF8A-29CA-4319-A0CF-C3E03C958E64}" type="sibTrans" cxnId="{4B2FE9E2-541B-4F0C-AE65-F2C550F065C4}">
      <dgm:prSet/>
      <dgm:spPr/>
      <dgm:t>
        <a:bodyPr/>
        <a:lstStyle/>
        <a:p>
          <a:endParaRPr lang="fr-CH"/>
        </a:p>
      </dgm:t>
    </dgm:pt>
    <dgm:pt modelId="{3EF7FD8B-7FCD-41EB-92E8-B0985750C20E}">
      <dgm:prSet phldrT="[Texte]"/>
      <dgm:spPr/>
      <dgm:t>
        <a:bodyPr/>
        <a:lstStyle/>
        <a:p>
          <a:r>
            <a:rPr lang="fr-CH" dirty="0" err="1"/>
            <a:t>Integration</a:t>
          </a:r>
          <a:r>
            <a:rPr lang="fr-CH" dirty="0"/>
            <a:t> </a:t>
          </a:r>
          <a:r>
            <a:rPr lang="fr-CH" dirty="0" err="1"/>
            <a:t>und</a:t>
          </a:r>
          <a:r>
            <a:rPr lang="fr-CH" dirty="0"/>
            <a:t> </a:t>
          </a:r>
          <a:r>
            <a:rPr lang="fr-CH" dirty="0" err="1"/>
            <a:t>Interoperabilität</a:t>
          </a:r>
          <a:endParaRPr lang="fr-CH" dirty="0"/>
        </a:p>
      </dgm:t>
    </dgm:pt>
    <dgm:pt modelId="{68C2A92A-CF6B-43A0-8274-5E806BD013B8}" type="parTrans" cxnId="{23308943-E6F5-4847-BECC-E094D8E0A3CF}">
      <dgm:prSet/>
      <dgm:spPr/>
      <dgm:t>
        <a:bodyPr/>
        <a:lstStyle/>
        <a:p>
          <a:endParaRPr lang="fr-CH"/>
        </a:p>
      </dgm:t>
    </dgm:pt>
    <dgm:pt modelId="{E3310544-339A-4D7C-8A1D-77F80C00BFF0}" type="sibTrans" cxnId="{23308943-E6F5-4847-BECC-E094D8E0A3CF}">
      <dgm:prSet/>
      <dgm:spPr/>
      <dgm:t>
        <a:bodyPr/>
        <a:lstStyle/>
        <a:p>
          <a:endParaRPr lang="fr-CH"/>
        </a:p>
      </dgm:t>
    </dgm:pt>
    <dgm:pt modelId="{ADE7FA6C-F353-4A74-839E-AFA1F9305E33}">
      <dgm:prSet phldrT="[Texte]"/>
      <dgm:spPr/>
      <dgm:t>
        <a:bodyPr/>
        <a:lstStyle/>
        <a:p>
          <a:r>
            <a:rPr lang="de-DE" dirty="0"/>
            <a:t>Austausch von Geobasisdaten
Austausch von Geofachdaten, die in INTERLIS beschrieben sind (z.B. GEP nach VSA-Modellen)</a:t>
          </a:r>
          <a:endParaRPr lang="fr-CH" dirty="0"/>
        </a:p>
      </dgm:t>
    </dgm:pt>
    <dgm:pt modelId="{70B0F83B-7284-452F-B342-6296BCB71ED1}" type="parTrans" cxnId="{985DCB76-2EAA-4590-9AFD-823CC9254AB9}">
      <dgm:prSet/>
      <dgm:spPr/>
      <dgm:t>
        <a:bodyPr/>
        <a:lstStyle/>
        <a:p>
          <a:endParaRPr lang="fr-CH"/>
        </a:p>
      </dgm:t>
    </dgm:pt>
    <dgm:pt modelId="{68CA670D-61C7-4174-9F11-F16CD652E870}" type="sibTrans" cxnId="{985DCB76-2EAA-4590-9AFD-823CC9254AB9}">
      <dgm:prSet/>
      <dgm:spPr/>
      <dgm:t>
        <a:bodyPr/>
        <a:lstStyle/>
        <a:p>
          <a:endParaRPr lang="fr-CH"/>
        </a:p>
      </dgm:t>
    </dgm:pt>
    <dgm:pt modelId="{84056FF0-FE03-48BB-920A-56EDFC33CBDA}">
      <dgm:prSet phldrT="[Texte]"/>
      <dgm:spPr/>
      <dgm:t>
        <a:bodyPr/>
        <a:lstStyle/>
        <a:p>
          <a:r>
            <a:rPr lang="fr-CH" dirty="0" err="1"/>
            <a:t>Qualität</a:t>
          </a:r>
          <a:endParaRPr lang="fr-CH" dirty="0"/>
        </a:p>
      </dgm:t>
    </dgm:pt>
    <dgm:pt modelId="{54E903D7-9DC4-4202-9908-2F8D75A14E6D}" type="parTrans" cxnId="{F43820D6-44D0-467D-95E6-C00A7DC89E11}">
      <dgm:prSet/>
      <dgm:spPr/>
      <dgm:t>
        <a:bodyPr/>
        <a:lstStyle/>
        <a:p>
          <a:endParaRPr lang="fr-CH"/>
        </a:p>
      </dgm:t>
    </dgm:pt>
    <dgm:pt modelId="{E0AE93CE-6EEE-4729-97C0-8F4F6C77FA45}" type="sibTrans" cxnId="{F43820D6-44D0-467D-95E6-C00A7DC89E11}">
      <dgm:prSet/>
      <dgm:spPr/>
      <dgm:t>
        <a:bodyPr/>
        <a:lstStyle/>
        <a:p>
          <a:endParaRPr lang="fr-CH"/>
        </a:p>
      </dgm:t>
    </dgm:pt>
    <dgm:pt modelId="{00B6F1B9-4EBF-45CE-B96B-C2EDDDB26ACC}">
      <dgm:prSet phldrT="[Texte]"/>
      <dgm:spPr/>
      <dgm:t>
        <a:bodyPr/>
        <a:lstStyle/>
        <a:p>
          <a:r>
            <a:rPr lang="de-DE" dirty="0"/>
            <a:t>Konformitätsprüfung von eingebundenen externen INTERLIS-Ressourcen
Konformitätsprüfung der verbreiteten INTERLIS-Informationsprodukte</a:t>
          </a:r>
          <a:endParaRPr lang="fr-CH" dirty="0"/>
        </a:p>
      </dgm:t>
    </dgm:pt>
    <dgm:pt modelId="{5DC86700-9305-4123-9C42-838CF14B86D8}" type="parTrans" cxnId="{FE86A345-F22B-4139-930D-009AE9EF3F47}">
      <dgm:prSet/>
      <dgm:spPr/>
      <dgm:t>
        <a:bodyPr/>
        <a:lstStyle/>
        <a:p>
          <a:endParaRPr lang="fr-CH"/>
        </a:p>
      </dgm:t>
    </dgm:pt>
    <dgm:pt modelId="{FC4DA821-074F-4CED-8F6C-4AEDFB82D8E6}" type="sibTrans" cxnId="{FE86A345-F22B-4139-930D-009AE9EF3F47}">
      <dgm:prSet/>
      <dgm:spPr/>
      <dgm:t>
        <a:bodyPr/>
        <a:lstStyle/>
        <a:p>
          <a:endParaRPr lang="fr-CH"/>
        </a:p>
      </dgm:t>
    </dgm:pt>
    <dgm:pt modelId="{324C4478-FC0E-4F25-A12D-DE872F68333E}" type="pres">
      <dgm:prSet presAssocID="{F0BA14BC-B172-4466-A67F-D1B34546DE03}" presName="Name0" presStyleCnt="0">
        <dgm:presLayoutVars>
          <dgm:dir/>
          <dgm:animLvl val="lvl"/>
          <dgm:resizeHandles val="exact"/>
        </dgm:presLayoutVars>
      </dgm:prSet>
      <dgm:spPr/>
    </dgm:pt>
    <dgm:pt modelId="{B6950A29-15FC-4BBD-9E0A-4542AB58FE06}" type="pres">
      <dgm:prSet presAssocID="{1BB1D772-DF4D-434A-A3DD-85D0A96F3880}" presName="linNode" presStyleCnt="0"/>
      <dgm:spPr/>
    </dgm:pt>
    <dgm:pt modelId="{708F173F-BDFD-4B8F-BB75-65C71A1EDE32}" type="pres">
      <dgm:prSet presAssocID="{1BB1D772-DF4D-434A-A3DD-85D0A96F38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67A219A-A1B2-4A03-9607-D4D99EFFA93C}" type="pres">
      <dgm:prSet presAssocID="{1BB1D772-DF4D-434A-A3DD-85D0A96F3880}" presName="descendantText" presStyleLbl="alignAccFollowNode1" presStyleIdx="0" presStyleCnt="3">
        <dgm:presLayoutVars>
          <dgm:bulletEnabled val="1"/>
        </dgm:presLayoutVars>
      </dgm:prSet>
      <dgm:spPr/>
    </dgm:pt>
    <dgm:pt modelId="{19ECB913-938F-4DC9-AAD6-642E3F9BE891}" type="pres">
      <dgm:prSet presAssocID="{05E98FC4-DDBB-4097-8801-DF2C3C8D3A15}" presName="sp" presStyleCnt="0"/>
      <dgm:spPr/>
    </dgm:pt>
    <dgm:pt modelId="{2ADCB42A-AB95-4F20-A205-691CB3B1CC03}" type="pres">
      <dgm:prSet presAssocID="{3EF7FD8B-7FCD-41EB-92E8-B0985750C20E}" presName="linNode" presStyleCnt="0"/>
      <dgm:spPr/>
    </dgm:pt>
    <dgm:pt modelId="{856EFED8-2469-4128-A6FD-E6A601E61644}" type="pres">
      <dgm:prSet presAssocID="{3EF7FD8B-7FCD-41EB-92E8-B0985750C20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C9CA40-A5C8-40F9-AC78-6856A016D4B3}" type="pres">
      <dgm:prSet presAssocID="{3EF7FD8B-7FCD-41EB-92E8-B0985750C20E}" presName="descendantText" presStyleLbl="alignAccFollowNode1" presStyleIdx="1" presStyleCnt="3">
        <dgm:presLayoutVars>
          <dgm:bulletEnabled val="1"/>
        </dgm:presLayoutVars>
      </dgm:prSet>
      <dgm:spPr/>
    </dgm:pt>
    <dgm:pt modelId="{87AD1563-ED53-4A1D-A61A-19903183B46B}" type="pres">
      <dgm:prSet presAssocID="{E3310544-339A-4D7C-8A1D-77F80C00BFF0}" presName="sp" presStyleCnt="0"/>
      <dgm:spPr/>
    </dgm:pt>
    <dgm:pt modelId="{9419AA27-ABC5-4133-B2C4-A800ACD9358B}" type="pres">
      <dgm:prSet presAssocID="{84056FF0-FE03-48BB-920A-56EDFC33CBDA}" presName="linNode" presStyleCnt="0"/>
      <dgm:spPr/>
    </dgm:pt>
    <dgm:pt modelId="{39E54C39-EF67-46DF-B5F3-C61888528742}" type="pres">
      <dgm:prSet presAssocID="{84056FF0-FE03-48BB-920A-56EDFC33CBD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9793A2D-9EC1-4846-BA6E-D57BA4B4EFD1}" type="pres">
      <dgm:prSet presAssocID="{84056FF0-FE03-48BB-920A-56EDFC33CBD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A683333-943B-4480-98A5-DC947363367B}" type="presOf" srcId="{B2598159-9104-455F-8466-5ED2F5EFB55D}" destId="{367A219A-A1B2-4A03-9607-D4D99EFFA93C}" srcOrd="0" destOrd="0" presId="urn:microsoft.com/office/officeart/2005/8/layout/vList5"/>
    <dgm:cxn modelId="{23308943-E6F5-4847-BECC-E094D8E0A3CF}" srcId="{F0BA14BC-B172-4466-A67F-D1B34546DE03}" destId="{3EF7FD8B-7FCD-41EB-92E8-B0985750C20E}" srcOrd="1" destOrd="0" parTransId="{68C2A92A-CF6B-43A0-8274-5E806BD013B8}" sibTransId="{E3310544-339A-4D7C-8A1D-77F80C00BFF0}"/>
    <dgm:cxn modelId="{FE86A345-F22B-4139-930D-009AE9EF3F47}" srcId="{84056FF0-FE03-48BB-920A-56EDFC33CBDA}" destId="{00B6F1B9-4EBF-45CE-B96B-C2EDDDB26ACC}" srcOrd="0" destOrd="0" parTransId="{5DC86700-9305-4123-9C42-838CF14B86D8}" sibTransId="{FC4DA821-074F-4CED-8F6C-4AEDFB82D8E6}"/>
    <dgm:cxn modelId="{C1160454-7465-4E55-A1A9-27F7244AAC1E}" type="presOf" srcId="{00B6F1B9-4EBF-45CE-B96B-C2EDDDB26ACC}" destId="{09793A2D-9EC1-4846-BA6E-D57BA4B4EFD1}" srcOrd="0" destOrd="0" presId="urn:microsoft.com/office/officeart/2005/8/layout/vList5"/>
    <dgm:cxn modelId="{AC111B54-C0EA-4B6E-B204-28750DB72618}" type="presOf" srcId="{F0BA14BC-B172-4466-A67F-D1B34546DE03}" destId="{324C4478-FC0E-4F25-A12D-DE872F68333E}" srcOrd="0" destOrd="0" presId="urn:microsoft.com/office/officeart/2005/8/layout/vList5"/>
    <dgm:cxn modelId="{985DCB76-2EAA-4590-9AFD-823CC9254AB9}" srcId="{3EF7FD8B-7FCD-41EB-92E8-B0985750C20E}" destId="{ADE7FA6C-F353-4A74-839E-AFA1F9305E33}" srcOrd="0" destOrd="0" parTransId="{70B0F83B-7284-452F-B342-6296BCB71ED1}" sibTransId="{68CA670D-61C7-4174-9F11-F16CD652E870}"/>
    <dgm:cxn modelId="{E9290AA1-AD2A-451C-B04A-4BAC3D1F4BE3}" type="presOf" srcId="{ADE7FA6C-F353-4A74-839E-AFA1F9305E33}" destId="{B6C9CA40-A5C8-40F9-AC78-6856A016D4B3}" srcOrd="0" destOrd="0" presId="urn:microsoft.com/office/officeart/2005/8/layout/vList5"/>
    <dgm:cxn modelId="{2617EDC7-19E3-4262-A375-16A07DF19269}" type="presOf" srcId="{3EF7FD8B-7FCD-41EB-92E8-B0985750C20E}" destId="{856EFED8-2469-4128-A6FD-E6A601E61644}" srcOrd="0" destOrd="0" presId="urn:microsoft.com/office/officeart/2005/8/layout/vList5"/>
    <dgm:cxn modelId="{664F3FD0-6576-4C9F-B85A-0316CAD61ADE}" type="presOf" srcId="{1BB1D772-DF4D-434A-A3DD-85D0A96F3880}" destId="{708F173F-BDFD-4B8F-BB75-65C71A1EDE32}" srcOrd="0" destOrd="0" presId="urn:microsoft.com/office/officeart/2005/8/layout/vList5"/>
    <dgm:cxn modelId="{F43820D6-44D0-467D-95E6-C00A7DC89E11}" srcId="{F0BA14BC-B172-4466-A67F-D1B34546DE03}" destId="{84056FF0-FE03-48BB-920A-56EDFC33CBDA}" srcOrd="2" destOrd="0" parTransId="{54E903D7-9DC4-4202-9908-2F8D75A14E6D}" sibTransId="{E0AE93CE-6EEE-4729-97C0-8F4F6C77FA45}"/>
    <dgm:cxn modelId="{4B2FE9E2-541B-4F0C-AE65-F2C550F065C4}" srcId="{1BB1D772-DF4D-434A-A3DD-85D0A96F3880}" destId="{B2598159-9104-455F-8466-5ED2F5EFB55D}" srcOrd="0" destOrd="0" parTransId="{066454F1-D705-4461-84CA-72B17365C968}" sibTransId="{1C1ECF8A-29CA-4319-A0CF-C3E03C958E64}"/>
    <dgm:cxn modelId="{82B386EE-EC6B-4370-AD27-8E62C680D05C}" type="presOf" srcId="{84056FF0-FE03-48BB-920A-56EDFC33CBDA}" destId="{39E54C39-EF67-46DF-B5F3-C61888528742}" srcOrd="0" destOrd="0" presId="urn:microsoft.com/office/officeart/2005/8/layout/vList5"/>
    <dgm:cxn modelId="{360DD8F0-EAC2-4F2C-9E03-0C319713CD7C}" srcId="{F0BA14BC-B172-4466-A67F-D1B34546DE03}" destId="{1BB1D772-DF4D-434A-A3DD-85D0A96F3880}" srcOrd="0" destOrd="0" parTransId="{D88BD379-E536-45E6-A848-713487B421E0}" sibTransId="{05E98FC4-DDBB-4097-8801-DF2C3C8D3A15}"/>
    <dgm:cxn modelId="{4BF7EFFA-E713-44D9-BE08-37269C19290D}" type="presParOf" srcId="{324C4478-FC0E-4F25-A12D-DE872F68333E}" destId="{B6950A29-15FC-4BBD-9E0A-4542AB58FE06}" srcOrd="0" destOrd="0" presId="urn:microsoft.com/office/officeart/2005/8/layout/vList5"/>
    <dgm:cxn modelId="{8FE14CE0-7B1A-4CDE-BB92-B405DD101166}" type="presParOf" srcId="{B6950A29-15FC-4BBD-9E0A-4542AB58FE06}" destId="{708F173F-BDFD-4B8F-BB75-65C71A1EDE32}" srcOrd="0" destOrd="0" presId="urn:microsoft.com/office/officeart/2005/8/layout/vList5"/>
    <dgm:cxn modelId="{0A2365A3-54FE-45BE-9675-114DDA8E79F3}" type="presParOf" srcId="{B6950A29-15FC-4BBD-9E0A-4542AB58FE06}" destId="{367A219A-A1B2-4A03-9607-D4D99EFFA93C}" srcOrd="1" destOrd="0" presId="urn:microsoft.com/office/officeart/2005/8/layout/vList5"/>
    <dgm:cxn modelId="{390104A9-608C-4AC7-95AB-ECC6F1A5B80D}" type="presParOf" srcId="{324C4478-FC0E-4F25-A12D-DE872F68333E}" destId="{19ECB913-938F-4DC9-AAD6-642E3F9BE891}" srcOrd="1" destOrd="0" presId="urn:microsoft.com/office/officeart/2005/8/layout/vList5"/>
    <dgm:cxn modelId="{B9081A73-73C5-4001-ACD5-A7257AC0A38B}" type="presParOf" srcId="{324C4478-FC0E-4F25-A12D-DE872F68333E}" destId="{2ADCB42A-AB95-4F20-A205-691CB3B1CC03}" srcOrd="2" destOrd="0" presId="urn:microsoft.com/office/officeart/2005/8/layout/vList5"/>
    <dgm:cxn modelId="{00ED2742-FE26-4624-AAC2-9C677255A72D}" type="presParOf" srcId="{2ADCB42A-AB95-4F20-A205-691CB3B1CC03}" destId="{856EFED8-2469-4128-A6FD-E6A601E61644}" srcOrd="0" destOrd="0" presId="urn:microsoft.com/office/officeart/2005/8/layout/vList5"/>
    <dgm:cxn modelId="{B232C31B-3A68-476D-82F9-F8F36BD85EBC}" type="presParOf" srcId="{2ADCB42A-AB95-4F20-A205-691CB3B1CC03}" destId="{B6C9CA40-A5C8-40F9-AC78-6856A016D4B3}" srcOrd="1" destOrd="0" presId="urn:microsoft.com/office/officeart/2005/8/layout/vList5"/>
    <dgm:cxn modelId="{8AED4DD5-CDF0-476E-9826-3F9CE2AE4925}" type="presParOf" srcId="{324C4478-FC0E-4F25-A12D-DE872F68333E}" destId="{87AD1563-ED53-4A1D-A61A-19903183B46B}" srcOrd="3" destOrd="0" presId="urn:microsoft.com/office/officeart/2005/8/layout/vList5"/>
    <dgm:cxn modelId="{B0629AFA-0708-4B61-A315-C57155D2D198}" type="presParOf" srcId="{324C4478-FC0E-4F25-A12D-DE872F68333E}" destId="{9419AA27-ABC5-4133-B2C4-A800ACD9358B}" srcOrd="4" destOrd="0" presId="urn:microsoft.com/office/officeart/2005/8/layout/vList5"/>
    <dgm:cxn modelId="{DC2EC277-2C05-4FC5-88C5-261A4DB07663}" type="presParOf" srcId="{9419AA27-ABC5-4133-B2C4-A800ACD9358B}" destId="{39E54C39-EF67-46DF-B5F3-C61888528742}" srcOrd="0" destOrd="0" presId="urn:microsoft.com/office/officeart/2005/8/layout/vList5"/>
    <dgm:cxn modelId="{A4BA1DC2-2473-481D-B1CB-5483304072EB}" type="presParOf" srcId="{9419AA27-ABC5-4133-B2C4-A800ACD9358B}" destId="{09793A2D-9EC1-4846-BA6E-D57BA4B4EF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BA14BC-B172-4466-A67F-D1B34546DE0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fr-CH"/>
        </a:p>
      </dgm:t>
    </dgm:pt>
    <dgm:pt modelId="{1BB1D772-DF4D-434A-A3DD-85D0A96F3880}">
      <dgm:prSet phldrT="[Texte]"/>
      <dgm:spPr/>
      <dgm:t>
        <a:bodyPr/>
        <a:lstStyle/>
        <a:p>
          <a:r>
            <a:rPr lang="de-DE" dirty="0"/>
            <a:t>Modellierung des georeferenzierten öffentlichen Erbes</a:t>
          </a:r>
        </a:p>
        <a:p>
          <a:r>
            <a:rPr lang="fr-CH" i="1" dirty="0"/>
            <a:t>Enterprise Architect</a:t>
          </a:r>
        </a:p>
      </dgm:t>
    </dgm:pt>
    <dgm:pt modelId="{D88BD379-E536-45E6-A848-713487B421E0}" type="parTrans" cxnId="{360DD8F0-EAC2-4F2C-9E03-0C319713CD7C}">
      <dgm:prSet/>
      <dgm:spPr/>
      <dgm:t>
        <a:bodyPr/>
        <a:lstStyle/>
        <a:p>
          <a:endParaRPr lang="fr-CH"/>
        </a:p>
      </dgm:t>
    </dgm:pt>
    <dgm:pt modelId="{05E98FC4-DDBB-4097-8801-DF2C3C8D3A15}" type="sibTrans" cxnId="{360DD8F0-EAC2-4F2C-9E03-0C319713CD7C}">
      <dgm:prSet/>
      <dgm:spPr/>
      <dgm:t>
        <a:bodyPr/>
        <a:lstStyle/>
        <a:p>
          <a:endParaRPr lang="fr-CH"/>
        </a:p>
      </dgm:t>
    </dgm:pt>
    <dgm:pt modelId="{B2598159-9104-455F-8466-5ED2F5EFB55D}">
      <dgm:prSet phldrT="[Texte]"/>
      <dgm:spPr/>
      <dgm:t>
        <a:bodyPr/>
        <a:lstStyle/>
        <a:p>
          <a:r>
            <a:rPr lang="fr-CH" dirty="0" err="1"/>
            <a:t>Kontextuelle</a:t>
          </a:r>
          <a:r>
            <a:rPr lang="fr-CH" dirty="0"/>
            <a:t>, </a:t>
          </a:r>
          <a:r>
            <a:rPr lang="fr-CH" dirty="0" err="1"/>
            <a:t>konzeptuelle</a:t>
          </a:r>
          <a:r>
            <a:rPr lang="fr-CH" dirty="0"/>
            <a:t> </a:t>
          </a:r>
          <a:r>
            <a:rPr lang="fr-CH" dirty="0" err="1"/>
            <a:t>und</a:t>
          </a:r>
          <a:r>
            <a:rPr lang="fr-CH" dirty="0"/>
            <a:t> </a:t>
          </a:r>
          <a:r>
            <a:rPr lang="fr-CH" dirty="0" err="1"/>
            <a:t>logische</a:t>
          </a:r>
          <a:r>
            <a:rPr lang="fr-CH" dirty="0"/>
            <a:t> </a:t>
          </a:r>
          <a:r>
            <a:rPr lang="fr-CH" dirty="0" err="1"/>
            <a:t>Datenmodelle</a:t>
          </a:r>
          <a:r>
            <a:rPr lang="fr-CH" dirty="0"/>
            <a:t> (UML)
</a:t>
          </a:r>
          <a:r>
            <a:rPr lang="fr-CH" dirty="0" err="1"/>
            <a:t>Physische</a:t>
          </a:r>
          <a:r>
            <a:rPr lang="fr-CH" dirty="0"/>
            <a:t> </a:t>
          </a:r>
          <a:r>
            <a:rPr lang="fr-CH" dirty="0" err="1"/>
            <a:t>Datenmodelle</a:t>
          </a:r>
          <a:r>
            <a:rPr lang="fr-CH" dirty="0"/>
            <a:t> (</a:t>
          </a:r>
          <a:r>
            <a:rPr lang="fr-CH" dirty="0" err="1"/>
            <a:t>relational</a:t>
          </a:r>
          <a:r>
            <a:rPr lang="fr-CH" dirty="0"/>
            <a:t>)
</a:t>
          </a:r>
          <a:r>
            <a:rPr lang="fr-CH" dirty="0" err="1"/>
            <a:t>Datenflussmodelle</a:t>
          </a:r>
          <a:r>
            <a:rPr lang="fr-CH" dirty="0"/>
            <a:t> (DFD)</a:t>
          </a:r>
        </a:p>
      </dgm:t>
    </dgm:pt>
    <dgm:pt modelId="{066454F1-D705-4461-84CA-72B17365C968}" type="parTrans" cxnId="{4B2FE9E2-541B-4F0C-AE65-F2C550F065C4}">
      <dgm:prSet/>
      <dgm:spPr/>
      <dgm:t>
        <a:bodyPr/>
        <a:lstStyle/>
        <a:p>
          <a:endParaRPr lang="fr-CH"/>
        </a:p>
      </dgm:t>
    </dgm:pt>
    <dgm:pt modelId="{1C1ECF8A-29CA-4319-A0CF-C3E03C958E64}" type="sibTrans" cxnId="{4B2FE9E2-541B-4F0C-AE65-F2C550F065C4}">
      <dgm:prSet/>
      <dgm:spPr/>
      <dgm:t>
        <a:bodyPr/>
        <a:lstStyle/>
        <a:p>
          <a:endParaRPr lang="fr-CH"/>
        </a:p>
      </dgm:t>
    </dgm:pt>
    <dgm:pt modelId="{3EF7FD8B-7FCD-41EB-92E8-B0985750C20E}">
      <dgm:prSet phldrT="[Texte]"/>
      <dgm:spPr/>
      <dgm:t>
        <a:bodyPr/>
        <a:lstStyle/>
        <a:p>
          <a:r>
            <a:rPr lang="fr-CH" dirty="0" err="1"/>
            <a:t>Modellierung</a:t>
          </a:r>
          <a:r>
            <a:rPr lang="fr-CH" dirty="0"/>
            <a:t> von </a:t>
          </a:r>
          <a:r>
            <a:rPr lang="fr-CH" dirty="0" err="1"/>
            <a:t>Geobasisdaten</a:t>
          </a:r>
          <a:endParaRPr lang="fr-CH" dirty="0"/>
        </a:p>
        <a:p>
          <a:r>
            <a:rPr lang="fr-CH" i="1" dirty="0"/>
            <a:t>INTERLIS/UML Editor</a:t>
          </a:r>
        </a:p>
      </dgm:t>
    </dgm:pt>
    <dgm:pt modelId="{68C2A92A-CF6B-43A0-8274-5E806BD013B8}" type="parTrans" cxnId="{23308943-E6F5-4847-BECC-E094D8E0A3CF}">
      <dgm:prSet/>
      <dgm:spPr/>
      <dgm:t>
        <a:bodyPr/>
        <a:lstStyle/>
        <a:p>
          <a:endParaRPr lang="fr-CH"/>
        </a:p>
      </dgm:t>
    </dgm:pt>
    <dgm:pt modelId="{E3310544-339A-4D7C-8A1D-77F80C00BFF0}" type="sibTrans" cxnId="{23308943-E6F5-4847-BECC-E094D8E0A3CF}">
      <dgm:prSet/>
      <dgm:spPr/>
      <dgm:t>
        <a:bodyPr/>
        <a:lstStyle/>
        <a:p>
          <a:endParaRPr lang="fr-CH"/>
        </a:p>
      </dgm:t>
    </dgm:pt>
    <dgm:pt modelId="{ADE7FA6C-F353-4A74-839E-AFA1F9305E33}">
      <dgm:prSet phldrT="[Texte]"/>
      <dgm:spPr/>
      <dgm:t>
        <a:bodyPr/>
        <a:lstStyle/>
        <a:p>
          <a:r>
            <a:rPr lang="de-DE" dirty="0"/>
            <a:t>Modelle für den Datenaustausch (INTERLIS)</a:t>
          </a:r>
          <a:endParaRPr lang="fr-CH" dirty="0"/>
        </a:p>
      </dgm:t>
    </dgm:pt>
    <dgm:pt modelId="{70B0F83B-7284-452F-B342-6296BCB71ED1}" type="parTrans" cxnId="{985DCB76-2EAA-4590-9AFD-823CC9254AB9}">
      <dgm:prSet/>
      <dgm:spPr/>
      <dgm:t>
        <a:bodyPr/>
        <a:lstStyle/>
        <a:p>
          <a:endParaRPr lang="fr-CH"/>
        </a:p>
      </dgm:t>
    </dgm:pt>
    <dgm:pt modelId="{68CA670D-61C7-4174-9F11-F16CD652E870}" type="sibTrans" cxnId="{985DCB76-2EAA-4590-9AFD-823CC9254AB9}">
      <dgm:prSet/>
      <dgm:spPr/>
      <dgm:t>
        <a:bodyPr/>
        <a:lstStyle/>
        <a:p>
          <a:endParaRPr lang="fr-CH"/>
        </a:p>
      </dgm:t>
    </dgm:pt>
    <dgm:pt modelId="{84056FF0-FE03-48BB-920A-56EDFC33CBDA}">
      <dgm:prSet phldrT="[Texte]"/>
      <dgm:spPr/>
      <dgm:t>
        <a:bodyPr/>
        <a:lstStyle/>
        <a:p>
          <a:r>
            <a:rPr lang="de-DE" dirty="0"/>
            <a:t>Modellierung von Prozessen zur Verwaltung von Geodaten</a:t>
          </a:r>
        </a:p>
        <a:p>
          <a:r>
            <a:rPr lang="fr-CH" i="1" dirty="0" err="1"/>
            <a:t>Bizagi</a:t>
          </a:r>
          <a:endParaRPr lang="fr-CH" i="1" dirty="0"/>
        </a:p>
      </dgm:t>
    </dgm:pt>
    <dgm:pt modelId="{54E903D7-9DC4-4202-9908-2F8D75A14E6D}" type="parTrans" cxnId="{F43820D6-44D0-467D-95E6-C00A7DC89E11}">
      <dgm:prSet/>
      <dgm:spPr/>
      <dgm:t>
        <a:bodyPr/>
        <a:lstStyle/>
        <a:p>
          <a:endParaRPr lang="fr-CH"/>
        </a:p>
      </dgm:t>
    </dgm:pt>
    <dgm:pt modelId="{E0AE93CE-6EEE-4729-97C0-8F4F6C77FA45}" type="sibTrans" cxnId="{F43820D6-44D0-467D-95E6-C00A7DC89E11}">
      <dgm:prSet/>
      <dgm:spPr/>
      <dgm:t>
        <a:bodyPr/>
        <a:lstStyle/>
        <a:p>
          <a:endParaRPr lang="fr-CH"/>
        </a:p>
      </dgm:t>
    </dgm:pt>
    <dgm:pt modelId="{00B6F1B9-4EBF-45CE-B96B-C2EDDDB26ACC}">
      <dgm:prSet phldrT="[Texte]"/>
      <dgm:spPr/>
      <dgm:t>
        <a:bodyPr/>
        <a:lstStyle/>
        <a:p>
          <a:r>
            <a:rPr lang="fr-CH" dirty="0" err="1"/>
            <a:t>Prozessmodelle</a:t>
          </a:r>
          <a:r>
            <a:rPr lang="fr-CH" dirty="0"/>
            <a:t> (BPMN)</a:t>
          </a:r>
        </a:p>
      </dgm:t>
    </dgm:pt>
    <dgm:pt modelId="{5DC86700-9305-4123-9C42-838CF14B86D8}" type="parTrans" cxnId="{FE86A345-F22B-4139-930D-009AE9EF3F47}">
      <dgm:prSet/>
      <dgm:spPr/>
      <dgm:t>
        <a:bodyPr/>
        <a:lstStyle/>
        <a:p>
          <a:endParaRPr lang="fr-CH"/>
        </a:p>
      </dgm:t>
    </dgm:pt>
    <dgm:pt modelId="{FC4DA821-074F-4CED-8F6C-4AEDFB82D8E6}" type="sibTrans" cxnId="{FE86A345-F22B-4139-930D-009AE9EF3F47}">
      <dgm:prSet/>
      <dgm:spPr/>
      <dgm:t>
        <a:bodyPr/>
        <a:lstStyle/>
        <a:p>
          <a:endParaRPr lang="fr-CH"/>
        </a:p>
      </dgm:t>
    </dgm:pt>
    <dgm:pt modelId="{324C4478-FC0E-4F25-A12D-DE872F68333E}" type="pres">
      <dgm:prSet presAssocID="{F0BA14BC-B172-4466-A67F-D1B34546DE03}" presName="Name0" presStyleCnt="0">
        <dgm:presLayoutVars>
          <dgm:dir/>
          <dgm:animLvl val="lvl"/>
          <dgm:resizeHandles val="exact"/>
        </dgm:presLayoutVars>
      </dgm:prSet>
      <dgm:spPr/>
    </dgm:pt>
    <dgm:pt modelId="{B6950A29-15FC-4BBD-9E0A-4542AB58FE06}" type="pres">
      <dgm:prSet presAssocID="{1BB1D772-DF4D-434A-A3DD-85D0A96F3880}" presName="linNode" presStyleCnt="0"/>
      <dgm:spPr/>
    </dgm:pt>
    <dgm:pt modelId="{708F173F-BDFD-4B8F-BB75-65C71A1EDE32}" type="pres">
      <dgm:prSet presAssocID="{1BB1D772-DF4D-434A-A3DD-85D0A96F38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67A219A-A1B2-4A03-9607-D4D99EFFA93C}" type="pres">
      <dgm:prSet presAssocID="{1BB1D772-DF4D-434A-A3DD-85D0A96F3880}" presName="descendantText" presStyleLbl="alignAccFollowNode1" presStyleIdx="0" presStyleCnt="3">
        <dgm:presLayoutVars>
          <dgm:bulletEnabled val="1"/>
        </dgm:presLayoutVars>
      </dgm:prSet>
      <dgm:spPr/>
    </dgm:pt>
    <dgm:pt modelId="{19ECB913-938F-4DC9-AAD6-642E3F9BE891}" type="pres">
      <dgm:prSet presAssocID="{05E98FC4-DDBB-4097-8801-DF2C3C8D3A15}" presName="sp" presStyleCnt="0"/>
      <dgm:spPr/>
    </dgm:pt>
    <dgm:pt modelId="{2ADCB42A-AB95-4F20-A205-691CB3B1CC03}" type="pres">
      <dgm:prSet presAssocID="{3EF7FD8B-7FCD-41EB-92E8-B0985750C20E}" presName="linNode" presStyleCnt="0"/>
      <dgm:spPr/>
    </dgm:pt>
    <dgm:pt modelId="{856EFED8-2469-4128-A6FD-E6A601E61644}" type="pres">
      <dgm:prSet presAssocID="{3EF7FD8B-7FCD-41EB-92E8-B0985750C20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C9CA40-A5C8-40F9-AC78-6856A016D4B3}" type="pres">
      <dgm:prSet presAssocID="{3EF7FD8B-7FCD-41EB-92E8-B0985750C20E}" presName="descendantText" presStyleLbl="alignAccFollowNode1" presStyleIdx="1" presStyleCnt="3">
        <dgm:presLayoutVars>
          <dgm:bulletEnabled val="1"/>
        </dgm:presLayoutVars>
      </dgm:prSet>
      <dgm:spPr/>
    </dgm:pt>
    <dgm:pt modelId="{87AD1563-ED53-4A1D-A61A-19903183B46B}" type="pres">
      <dgm:prSet presAssocID="{E3310544-339A-4D7C-8A1D-77F80C00BFF0}" presName="sp" presStyleCnt="0"/>
      <dgm:spPr/>
    </dgm:pt>
    <dgm:pt modelId="{9419AA27-ABC5-4133-B2C4-A800ACD9358B}" type="pres">
      <dgm:prSet presAssocID="{84056FF0-FE03-48BB-920A-56EDFC33CBDA}" presName="linNode" presStyleCnt="0"/>
      <dgm:spPr/>
    </dgm:pt>
    <dgm:pt modelId="{39E54C39-EF67-46DF-B5F3-C61888528742}" type="pres">
      <dgm:prSet presAssocID="{84056FF0-FE03-48BB-920A-56EDFC33CBD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9793A2D-9EC1-4846-BA6E-D57BA4B4EFD1}" type="pres">
      <dgm:prSet presAssocID="{84056FF0-FE03-48BB-920A-56EDFC33CBD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A683333-943B-4480-98A5-DC947363367B}" type="presOf" srcId="{B2598159-9104-455F-8466-5ED2F5EFB55D}" destId="{367A219A-A1B2-4A03-9607-D4D99EFFA93C}" srcOrd="0" destOrd="0" presId="urn:microsoft.com/office/officeart/2005/8/layout/vList5"/>
    <dgm:cxn modelId="{23308943-E6F5-4847-BECC-E094D8E0A3CF}" srcId="{F0BA14BC-B172-4466-A67F-D1B34546DE03}" destId="{3EF7FD8B-7FCD-41EB-92E8-B0985750C20E}" srcOrd="1" destOrd="0" parTransId="{68C2A92A-CF6B-43A0-8274-5E806BD013B8}" sibTransId="{E3310544-339A-4D7C-8A1D-77F80C00BFF0}"/>
    <dgm:cxn modelId="{FE86A345-F22B-4139-930D-009AE9EF3F47}" srcId="{84056FF0-FE03-48BB-920A-56EDFC33CBDA}" destId="{00B6F1B9-4EBF-45CE-B96B-C2EDDDB26ACC}" srcOrd="0" destOrd="0" parTransId="{5DC86700-9305-4123-9C42-838CF14B86D8}" sibTransId="{FC4DA821-074F-4CED-8F6C-4AEDFB82D8E6}"/>
    <dgm:cxn modelId="{C1160454-7465-4E55-A1A9-27F7244AAC1E}" type="presOf" srcId="{00B6F1B9-4EBF-45CE-B96B-C2EDDDB26ACC}" destId="{09793A2D-9EC1-4846-BA6E-D57BA4B4EFD1}" srcOrd="0" destOrd="0" presId="urn:microsoft.com/office/officeart/2005/8/layout/vList5"/>
    <dgm:cxn modelId="{AC111B54-C0EA-4B6E-B204-28750DB72618}" type="presOf" srcId="{F0BA14BC-B172-4466-A67F-D1B34546DE03}" destId="{324C4478-FC0E-4F25-A12D-DE872F68333E}" srcOrd="0" destOrd="0" presId="urn:microsoft.com/office/officeart/2005/8/layout/vList5"/>
    <dgm:cxn modelId="{985DCB76-2EAA-4590-9AFD-823CC9254AB9}" srcId="{3EF7FD8B-7FCD-41EB-92E8-B0985750C20E}" destId="{ADE7FA6C-F353-4A74-839E-AFA1F9305E33}" srcOrd="0" destOrd="0" parTransId="{70B0F83B-7284-452F-B342-6296BCB71ED1}" sibTransId="{68CA670D-61C7-4174-9F11-F16CD652E870}"/>
    <dgm:cxn modelId="{E9290AA1-AD2A-451C-B04A-4BAC3D1F4BE3}" type="presOf" srcId="{ADE7FA6C-F353-4A74-839E-AFA1F9305E33}" destId="{B6C9CA40-A5C8-40F9-AC78-6856A016D4B3}" srcOrd="0" destOrd="0" presId="urn:microsoft.com/office/officeart/2005/8/layout/vList5"/>
    <dgm:cxn modelId="{2617EDC7-19E3-4262-A375-16A07DF19269}" type="presOf" srcId="{3EF7FD8B-7FCD-41EB-92E8-B0985750C20E}" destId="{856EFED8-2469-4128-A6FD-E6A601E61644}" srcOrd="0" destOrd="0" presId="urn:microsoft.com/office/officeart/2005/8/layout/vList5"/>
    <dgm:cxn modelId="{664F3FD0-6576-4C9F-B85A-0316CAD61ADE}" type="presOf" srcId="{1BB1D772-DF4D-434A-A3DD-85D0A96F3880}" destId="{708F173F-BDFD-4B8F-BB75-65C71A1EDE32}" srcOrd="0" destOrd="0" presId="urn:microsoft.com/office/officeart/2005/8/layout/vList5"/>
    <dgm:cxn modelId="{F43820D6-44D0-467D-95E6-C00A7DC89E11}" srcId="{F0BA14BC-B172-4466-A67F-D1B34546DE03}" destId="{84056FF0-FE03-48BB-920A-56EDFC33CBDA}" srcOrd="2" destOrd="0" parTransId="{54E903D7-9DC4-4202-9908-2F8D75A14E6D}" sibTransId="{E0AE93CE-6EEE-4729-97C0-8F4F6C77FA45}"/>
    <dgm:cxn modelId="{4B2FE9E2-541B-4F0C-AE65-F2C550F065C4}" srcId="{1BB1D772-DF4D-434A-A3DD-85D0A96F3880}" destId="{B2598159-9104-455F-8466-5ED2F5EFB55D}" srcOrd="0" destOrd="0" parTransId="{066454F1-D705-4461-84CA-72B17365C968}" sibTransId="{1C1ECF8A-29CA-4319-A0CF-C3E03C958E64}"/>
    <dgm:cxn modelId="{82B386EE-EC6B-4370-AD27-8E62C680D05C}" type="presOf" srcId="{84056FF0-FE03-48BB-920A-56EDFC33CBDA}" destId="{39E54C39-EF67-46DF-B5F3-C61888528742}" srcOrd="0" destOrd="0" presId="urn:microsoft.com/office/officeart/2005/8/layout/vList5"/>
    <dgm:cxn modelId="{360DD8F0-EAC2-4F2C-9E03-0C319713CD7C}" srcId="{F0BA14BC-B172-4466-A67F-D1B34546DE03}" destId="{1BB1D772-DF4D-434A-A3DD-85D0A96F3880}" srcOrd="0" destOrd="0" parTransId="{D88BD379-E536-45E6-A848-713487B421E0}" sibTransId="{05E98FC4-DDBB-4097-8801-DF2C3C8D3A15}"/>
    <dgm:cxn modelId="{4BF7EFFA-E713-44D9-BE08-37269C19290D}" type="presParOf" srcId="{324C4478-FC0E-4F25-A12D-DE872F68333E}" destId="{B6950A29-15FC-4BBD-9E0A-4542AB58FE06}" srcOrd="0" destOrd="0" presId="urn:microsoft.com/office/officeart/2005/8/layout/vList5"/>
    <dgm:cxn modelId="{8FE14CE0-7B1A-4CDE-BB92-B405DD101166}" type="presParOf" srcId="{B6950A29-15FC-4BBD-9E0A-4542AB58FE06}" destId="{708F173F-BDFD-4B8F-BB75-65C71A1EDE32}" srcOrd="0" destOrd="0" presId="urn:microsoft.com/office/officeart/2005/8/layout/vList5"/>
    <dgm:cxn modelId="{0A2365A3-54FE-45BE-9675-114DDA8E79F3}" type="presParOf" srcId="{B6950A29-15FC-4BBD-9E0A-4542AB58FE06}" destId="{367A219A-A1B2-4A03-9607-D4D99EFFA93C}" srcOrd="1" destOrd="0" presId="urn:microsoft.com/office/officeart/2005/8/layout/vList5"/>
    <dgm:cxn modelId="{390104A9-608C-4AC7-95AB-ECC6F1A5B80D}" type="presParOf" srcId="{324C4478-FC0E-4F25-A12D-DE872F68333E}" destId="{19ECB913-938F-4DC9-AAD6-642E3F9BE891}" srcOrd="1" destOrd="0" presId="urn:microsoft.com/office/officeart/2005/8/layout/vList5"/>
    <dgm:cxn modelId="{B9081A73-73C5-4001-ACD5-A7257AC0A38B}" type="presParOf" srcId="{324C4478-FC0E-4F25-A12D-DE872F68333E}" destId="{2ADCB42A-AB95-4F20-A205-691CB3B1CC03}" srcOrd="2" destOrd="0" presId="urn:microsoft.com/office/officeart/2005/8/layout/vList5"/>
    <dgm:cxn modelId="{00ED2742-FE26-4624-AAC2-9C677255A72D}" type="presParOf" srcId="{2ADCB42A-AB95-4F20-A205-691CB3B1CC03}" destId="{856EFED8-2469-4128-A6FD-E6A601E61644}" srcOrd="0" destOrd="0" presId="urn:microsoft.com/office/officeart/2005/8/layout/vList5"/>
    <dgm:cxn modelId="{B232C31B-3A68-476D-82F9-F8F36BD85EBC}" type="presParOf" srcId="{2ADCB42A-AB95-4F20-A205-691CB3B1CC03}" destId="{B6C9CA40-A5C8-40F9-AC78-6856A016D4B3}" srcOrd="1" destOrd="0" presId="urn:microsoft.com/office/officeart/2005/8/layout/vList5"/>
    <dgm:cxn modelId="{8AED4DD5-CDF0-476E-9826-3F9CE2AE4925}" type="presParOf" srcId="{324C4478-FC0E-4F25-A12D-DE872F68333E}" destId="{87AD1563-ED53-4A1D-A61A-19903183B46B}" srcOrd="3" destOrd="0" presId="urn:microsoft.com/office/officeart/2005/8/layout/vList5"/>
    <dgm:cxn modelId="{B0629AFA-0708-4B61-A315-C57155D2D198}" type="presParOf" srcId="{324C4478-FC0E-4F25-A12D-DE872F68333E}" destId="{9419AA27-ABC5-4133-B2C4-A800ACD9358B}" srcOrd="4" destOrd="0" presId="urn:microsoft.com/office/officeart/2005/8/layout/vList5"/>
    <dgm:cxn modelId="{DC2EC277-2C05-4FC5-88C5-261A4DB07663}" type="presParOf" srcId="{9419AA27-ABC5-4133-B2C4-A800ACD9358B}" destId="{39E54C39-EF67-46DF-B5F3-C61888528742}" srcOrd="0" destOrd="0" presId="urn:microsoft.com/office/officeart/2005/8/layout/vList5"/>
    <dgm:cxn modelId="{A4BA1DC2-2473-481D-B1CB-5483304072EB}" type="presParOf" srcId="{9419AA27-ABC5-4133-B2C4-A800ACD9358B}" destId="{09793A2D-9EC1-4846-BA6E-D57BA4B4EF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25B5DF-E8F6-4BCE-B821-477083FD0C91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CFD0C90E-EFF0-4293-AB50-019E7803CA07}">
      <dgm:prSet phldrT="[Texte]"/>
      <dgm:spPr/>
      <dgm:t>
        <a:bodyPr/>
        <a:lstStyle/>
        <a:p>
          <a:r>
            <a:rPr lang="fr-CH" b="1" dirty="0" err="1"/>
            <a:t>Gründung</a:t>
          </a:r>
          <a:r>
            <a:rPr lang="fr-CH" b="1" dirty="0"/>
            <a:t> der BDAT</a:t>
          </a:r>
        </a:p>
        <a:p>
          <a:r>
            <a:rPr lang="de-DE" b="0" dirty="0"/>
            <a:t>Digitalisierung alter Pläne für die BDAT</a:t>
          </a:r>
          <a:endParaRPr lang="fr-CH" b="0" dirty="0"/>
        </a:p>
      </dgm:t>
    </dgm:pt>
    <dgm:pt modelId="{0E8664EA-0E17-418D-9F41-8A269FE31A3F}" type="parTrans" cxnId="{F898D472-A44D-4867-A3A0-2B2799248AA9}">
      <dgm:prSet/>
      <dgm:spPr/>
      <dgm:t>
        <a:bodyPr/>
        <a:lstStyle/>
        <a:p>
          <a:endParaRPr lang="fr-CH"/>
        </a:p>
      </dgm:t>
    </dgm:pt>
    <dgm:pt modelId="{57CC9AAA-F23B-4CA0-93C8-87CB75C858EF}" type="sibTrans" cxnId="{F898D472-A44D-4867-A3A0-2B2799248AA9}">
      <dgm:prSet/>
      <dgm:spPr/>
      <dgm:t>
        <a:bodyPr/>
        <a:lstStyle/>
        <a:p>
          <a:endParaRPr lang="fr-CH"/>
        </a:p>
      </dgm:t>
    </dgm:pt>
    <dgm:pt modelId="{7A304E71-FADA-4F8A-9EC9-FACE4D279E49}">
      <dgm:prSet phldrT="[Texte]"/>
      <dgm:spPr/>
      <dgm:t>
        <a:bodyPr/>
        <a:lstStyle/>
        <a:p>
          <a:r>
            <a:rPr lang="fr-CH" b="1" dirty="0"/>
            <a:t>Mai 2008 : INTERLIS 1</a:t>
          </a:r>
          <a:endParaRPr lang="fr-CH" dirty="0"/>
        </a:p>
        <a:p>
          <a:r>
            <a:rPr lang="de-DE" dirty="0"/>
            <a:t>Richtlinie für die Strukturierung und den Austausch von georeferenzierten </a:t>
          </a:r>
          <a:r>
            <a:rPr lang="fr-CH" b="0" dirty="0" err="1"/>
            <a:t>Nutzungsplanung</a:t>
          </a:r>
          <a:r>
            <a:rPr lang="de-DE" dirty="0"/>
            <a:t>daten</a:t>
          </a:r>
          <a:endParaRPr lang="fr-CH" dirty="0"/>
        </a:p>
      </dgm:t>
    </dgm:pt>
    <dgm:pt modelId="{D439A5E4-E290-42AC-86AB-F1AF8A7A1CF9}" type="parTrans" cxnId="{E713C37E-0363-47E3-B8B7-41702EBABC6F}">
      <dgm:prSet/>
      <dgm:spPr/>
      <dgm:t>
        <a:bodyPr/>
        <a:lstStyle/>
        <a:p>
          <a:endParaRPr lang="fr-CH"/>
        </a:p>
      </dgm:t>
    </dgm:pt>
    <dgm:pt modelId="{D331365E-97D3-4F54-946A-85D93BD2BA8B}" type="sibTrans" cxnId="{E713C37E-0363-47E3-B8B7-41702EBABC6F}">
      <dgm:prSet/>
      <dgm:spPr/>
      <dgm:t>
        <a:bodyPr/>
        <a:lstStyle/>
        <a:p>
          <a:endParaRPr lang="fr-CH"/>
        </a:p>
      </dgm:t>
    </dgm:pt>
    <dgm:pt modelId="{3C72FF43-F70F-48C8-BFF8-0F98BF552268}">
      <dgm:prSet phldrT="[Texte]"/>
      <dgm:spPr/>
      <dgm:t>
        <a:bodyPr/>
        <a:lstStyle/>
        <a:p>
          <a:r>
            <a:rPr lang="fr-CH" b="1" dirty="0"/>
            <a:t>Juli 2019 : INTERLIS 2.3</a:t>
          </a:r>
          <a:endParaRPr lang="fr-CH" dirty="0"/>
        </a:p>
        <a:p>
          <a:r>
            <a:rPr lang="de-DE" dirty="0"/>
            <a:t>Richtlinie für die Normierung von </a:t>
          </a:r>
          <a:r>
            <a:rPr lang="fr-CH" b="0" dirty="0" err="1"/>
            <a:t>Nutzungsplanung</a:t>
          </a:r>
          <a:r>
            <a:rPr lang="de-DE" dirty="0"/>
            <a:t>daten </a:t>
          </a:r>
          <a:r>
            <a:rPr lang="fr-CH" b="1" dirty="0"/>
            <a:t>NORMAT 2</a:t>
          </a:r>
        </a:p>
      </dgm:t>
    </dgm:pt>
    <dgm:pt modelId="{8B3093F0-D796-446F-9B1B-FB45100ECADC}" type="parTrans" cxnId="{8DD20D66-D5A8-473E-98B8-69AEE2563831}">
      <dgm:prSet/>
      <dgm:spPr/>
      <dgm:t>
        <a:bodyPr/>
        <a:lstStyle/>
        <a:p>
          <a:endParaRPr lang="fr-CH"/>
        </a:p>
      </dgm:t>
    </dgm:pt>
    <dgm:pt modelId="{83A7CB88-E7AD-4479-80F5-8C1658255E68}" type="sibTrans" cxnId="{8DD20D66-D5A8-473E-98B8-69AEE2563831}">
      <dgm:prSet/>
      <dgm:spPr/>
      <dgm:t>
        <a:bodyPr/>
        <a:lstStyle/>
        <a:p>
          <a:endParaRPr lang="fr-CH"/>
        </a:p>
      </dgm:t>
    </dgm:pt>
    <dgm:pt modelId="{D34F59E4-2A2F-44B7-A3F2-CFACD5C12C7E}" type="pres">
      <dgm:prSet presAssocID="{8C25B5DF-E8F6-4BCE-B821-477083FD0C91}" presName="Name0" presStyleCnt="0">
        <dgm:presLayoutVars>
          <dgm:dir/>
          <dgm:animLvl val="lvl"/>
          <dgm:resizeHandles val="exact"/>
        </dgm:presLayoutVars>
      </dgm:prSet>
      <dgm:spPr/>
    </dgm:pt>
    <dgm:pt modelId="{8F782DFC-BA6B-42D0-B641-35157CC6A7DE}" type="pres">
      <dgm:prSet presAssocID="{CFD0C90E-EFF0-4293-AB50-019E7803CA07}" presName="parTxOnly" presStyleLbl="node1" presStyleIdx="0" presStyleCnt="3" custLinFactX="80000" custLinFactNeighborX="100000" custLinFactNeighborY="-3614">
        <dgm:presLayoutVars>
          <dgm:chMax val="0"/>
          <dgm:chPref val="0"/>
          <dgm:bulletEnabled val="1"/>
        </dgm:presLayoutVars>
      </dgm:prSet>
      <dgm:spPr/>
    </dgm:pt>
    <dgm:pt modelId="{12AC9B2C-221A-48F7-A04C-9546EE9BABF4}" type="pres">
      <dgm:prSet presAssocID="{57CC9AAA-F23B-4CA0-93C8-87CB75C858EF}" presName="parTxOnlySpace" presStyleCnt="0"/>
      <dgm:spPr/>
    </dgm:pt>
    <dgm:pt modelId="{291D2F46-5389-43F8-A6D1-CFAE3390E428}" type="pres">
      <dgm:prSet presAssocID="{7A304E71-FADA-4F8A-9EC9-FACE4D279E49}" presName="parTxOnly" presStyleLbl="node1" presStyleIdx="1" presStyleCnt="3" custLinFactX="-81685" custLinFactNeighborX="-100000" custLinFactNeighborY="-3614">
        <dgm:presLayoutVars>
          <dgm:chMax val="0"/>
          <dgm:chPref val="0"/>
          <dgm:bulletEnabled val="1"/>
        </dgm:presLayoutVars>
      </dgm:prSet>
      <dgm:spPr/>
    </dgm:pt>
    <dgm:pt modelId="{BE682ADD-0FAD-4539-B945-D528CD597753}" type="pres">
      <dgm:prSet presAssocID="{D331365E-97D3-4F54-946A-85D93BD2BA8B}" presName="parTxOnlySpace" presStyleCnt="0"/>
      <dgm:spPr/>
    </dgm:pt>
    <dgm:pt modelId="{1E343538-74E8-459D-8237-96B05AB52E87}" type="pres">
      <dgm:prSet presAssocID="{3C72FF43-F70F-48C8-BFF8-0F98BF552268}" presName="parTxOnly" presStyleLbl="node1" presStyleIdx="2" presStyleCnt="3" custLinFactNeighborX="2906" custLinFactNeighborY="-3614">
        <dgm:presLayoutVars>
          <dgm:chMax val="0"/>
          <dgm:chPref val="0"/>
          <dgm:bulletEnabled val="1"/>
        </dgm:presLayoutVars>
      </dgm:prSet>
      <dgm:spPr/>
    </dgm:pt>
  </dgm:ptLst>
  <dgm:cxnLst>
    <dgm:cxn modelId="{8DD20D66-D5A8-473E-98B8-69AEE2563831}" srcId="{8C25B5DF-E8F6-4BCE-B821-477083FD0C91}" destId="{3C72FF43-F70F-48C8-BFF8-0F98BF552268}" srcOrd="2" destOrd="0" parTransId="{8B3093F0-D796-446F-9B1B-FB45100ECADC}" sibTransId="{83A7CB88-E7AD-4479-80F5-8C1658255E68}"/>
    <dgm:cxn modelId="{C2763150-5AA6-441B-9D34-C6971ED03716}" type="presOf" srcId="{CFD0C90E-EFF0-4293-AB50-019E7803CA07}" destId="{8F782DFC-BA6B-42D0-B641-35157CC6A7DE}" srcOrd="0" destOrd="0" presId="urn:microsoft.com/office/officeart/2005/8/layout/chevron1"/>
    <dgm:cxn modelId="{F898D472-A44D-4867-A3A0-2B2799248AA9}" srcId="{8C25B5DF-E8F6-4BCE-B821-477083FD0C91}" destId="{CFD0C90E-EFF0-4293-AB50-019E7803CA07}" srcOrd="0" destOrd="0" parTransId="{0E8664EA-0E17-418D-9F41-8A269FE31A3F}" sibTransId="{57CC9AAA-F23B-4CA0-93C8-87CB75C858EF}"/>
    <dgm:cxn modelId="{E713C37E-0363-47E3-B8B7-41702EBABC6F}" srcId="{8C25B5DF-E8F6-4BCE-B821-477083FD0C91}" destId="{7A304E71-FADA-4F8A-9EC9-FACE4D279E49}" srcOrd="1" destOrd="0" parTransId="{D439A5E4-E290-42AC-86AB-F1AF8A7A1CF9}" sibTransId="{D331365E-97D3-4F54-946A-85D93BD2BA8B}"/>
    <dgm:cxn modelId="{5D0B258B-449C-4F0F-824C-FC5DA54E4D3A}" type="presOf" srcId="{8C25B5DF-E8F6-4BCE-B821-477083FD0C91}" destId="{D34F59E4-2A2F-44B7-A3F2-CFACD5C12C7E}" srcOrd="0" destOrd="0" presId="urn:microsoft.com/office/officeart/2005/8/layout/chevron1"/>
    <dgm:cxn modelId="{7C67AFAB-F5D5-4877-A1A1-E43149891BA2}" type="presOf" srcId="{3C72FF43-F70F-48C8-BFF8-0F98BF552268}" destId="{1E343538-74E8-459D-8237-96B05AB52E87}" srcOrd="0" destOrd="0" presId="urn:microsoft.com/office/officeart/2005/8/layout/chevron1"/>
    <dgm:cxn modelId="{DA4AADEA-8DC3-411C-95E9-9D413D3C8216}" type="presOf" srcId="{7A304E71-FADA-4F8A-9EC9-FACE4D279E49}" destId="{291D2F46-5389-43F8-A6D1-CFAE3390E428}" srcOrd="0" destOrd="0" presId="urn:microsoft.com/office/officeart/2005/8/layout/chevron1"/>
    <dgm:cxn modelId="{F2115188-764F-4FEB-A7DD-9A7B770FA59C}" type="presParOf" srcId="{D34F59E4-2A2F-44B7-A3F2-CFACD5C12C7E}" destId="{8F782DFC-BA6B-42D0-B641-35157CC6A7DE}" srcOrd="0" destOrd="0" presId="urn:microsoft.com/office/officeart/2005/8/layout/chevron1"/>
    <dgm:cxn modelId="{D1A7A6D1-3C86-4AB7-801D-6B5C0A6B84C8}" type="presParOf" srcId="{D34F59E4-2A2F-44B7-A3F2-CFACD5C12C7E}" destId="{12AC9B2C-221A-48F7-A04C-9546EE9BABF4}" srcOrd="1" destOrd="0" presId="urn:microsoft.com/office/officeart/2005/8/layout/chevron1"/>
    <dgm:cxn modelId="{BA5B2DC3-4DF2-4482-ABE9-13D2DCE73801}" type="presParOf" srcId="{D34F59E4-2A2F-44B7-A3F2-CFACD5C12C7E}" destId="{291D2F46-5389-43F8-A6D1-CFAE3390E428}" srcOrd="2" destOrd="0" presId="urn:microsoft.com/office/officeart/2005/8/layout/chevron1"/>
    <dgm:cxn modelId="{5966EC3B-CED0-4F23-97F9-87DB99E19B38}" type="presParOf" srcId="{D34F59E4-2A2F-44B7-A3F2-CFACD5C12C7E}" destId="{BE682ADD-0FAD-4539-B945-D528CD597753}" srcOrd="3" destOrd="0" presId="urn:microsoft.com/office/officeart/2005/8/layout/chevron1"/>
    <dgm:cxn modelId="{4C8B7ED5-72D7-495A-8802-1289B1F32292}" type="presParOf" srcId="{D34F59E4-2A2F-44B7-A3F2-CFACD5C12C7E}" destId="{1E343538-74E8-459D-8237-96B05AB52E8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A0BDE-7829-4D75-83AC-F9E5439BF670}">
      <dsp:nvSpPr>
        <dsp:cNvPr id="0" name=""/>
        <dsp:cNvSpPr/>
      </dsp:nvSpPr>
      <dsp:spPr>
        <a:xfrm>
          <a:off x="0" y="549"/>
          <a:ext cx="6856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9B7C55-44E5-49C8-85F6-F53FA4A0095B}">
      <dsp:nvSpPr>
        <dsp:cNvPr id="0" name=""/>
        <dsp:cNvSpPr/>
      </dsp:nvSpPr>
      <dsp:spPr>
        <a:xfrm>
          <a:off x="0" y="549"/>
          <a:ext cx="6856263" cy="642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b="1" kern="1200" dirty="0"/>
            <a:t>Juli 2018</a:t>
          </a:r>
          <a:br>
            <a:rPr lang="fr-CH" sz="1600" b="1" kern="1200" dirty="0"/>
          </a:br>
          <a:r>
            <a:rPr lang="de-DE" sz="1600" kern="1200" dirty="0"/>
            <a:t>Studie zur Optimierung der Grundsätze für die Verwaltung von Geobasisdaten</a:t>
          </a:r>
          <a:endParaRPr lang="fr-CH" sz="1600" kern="1200" dirty="0"/>
        </a:p>
      </dsp:txBody>
      <dsp:txXfrm>
        <a:off x="0" y="549"/>
        <a:ext cx="6856263" cy="642780"/>
      </dsp:txXfrm>
    </dsp:sp>
    <dsp:sp modelId="{C15B6534-511D-4A6A-85F8-1932417504E6}">
      <dsp:nvSpPr>
        <dsp:cNvPr id="0" name=""/>
        <dsp:cNvSpPr/>
      </dsp:nvSpPr>
      <dsp:spPr>
        <a:xfrm>
          <a:off x="0" y="643329"/>
          <a:ext cx="6856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D81858-E8AA-4953-B2F9-E3982E45BE53}">
      <dsp:nvSpPr>
        <dsp:cNvPr id="0" name=""/>
        <dsp:cNvSpPr/>
      </dsp:nvSpPr>
      <dsp:spPr>
        <a:xfrm>
          <a:off x="0" y="643329"/>
          <a:ext cx="6856263" cy="642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b="1" kern="1200" dirty="0" err="1"/>
            <a:t>November</a:t>
          </a:r>
          <a:r>
            <a:rPr lang="fr-CH" sz="1600" b="1" kern="1200" dirty="0"/>
            <a:t> 2021</a:t>
          </a:r>
          <a:br>
            <a:rPr lang="fr-CH" sz="1600" b="1" kern="1200" dirty="0"/>
          </a:br>
          <a:r>
            <a:rPr lang="de-DE" sz="1600" kern="1200" dirty="0"/>
            <a:t>Opportunitätsstudie über die Zentralisierung der Verwaltung von Geodaten</a:t>
          </a:r>
          <a:endParaRPr lang="fr-CH" sz="1600" kern="1200" dirty="0"/>
        </a:p>
      </dsp:txBody>
      <dsp:txXfrm>
        <a:off x="0" y="643329"/>
        <a:ext cx="6856263" cy="642780"/>
      </dsp:txXfrm>
    </dsp:sp>
    <dsp:sp modelId="{676863B8-2D4A-42D1-A9C6-402AD383CEE9}">
      <dsp:nvSpPr>
        <dsp:cNvPr id="0" name=""/>
        <dsp:cNvSpPr/>
      </dsp:nvSpPr>
      <dsp:spPr>
        <a:xfrm>
          <a:off x="0" y="1286110"/>
          <a:ext cx="6856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331B631-5BF5-471D-A46F-EAAC40C54BEB}">
      <dsp:nvSpPr>
        <dsp:cNvPr id="0" name=""/>
        <dsp:cNvSpPr/>
      </dsp:nvSpPr>
      <dsp:spPr>
        <a:xfrm>
          <a:off x="0" y="1286110"/>
          <a:ext cx="6856263" cy="642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b="1" kern="1200" dirty="0"/>
            <a:t>April 2022</a:t>
          </a:r>
          <a:br>
            <a:rPr lang="fr-CH" sz="1600" b="1" kern="1200" dirty="0"/>
          </a:br>
          <a:r>
            <a:rPr lang="fr-CH" sz="1600" kern="1200" dirty="0" err="1"/>
            <a:t>Eröffnung</a:t>
          </a:r>
          <a:r>
            <a:rPr lang="fr-CH" sz="1600" kern="1200" dirty="0"/>
            <a:t> der </a:t>
          </a:r>
          <a:r>
            <a:rPr lang="de-DE" sz="1600" kern="1200" dirty="0">
              <a:hlinkClick xmlns:r="http://schemas.openxmlformats.org/officeDocument/2006/relationships" r:id="rId1"/>
            </a:rPr>
            <a:t>Kollaborativen Plattform zur Verwaltung von Geodaten</a:t>
          </a:r>
          <a:endParaRPr lang="fr-CH" sz="1600" kern="1200" dirty="0"/>
        </a:p>
      </dsp:txBody>
      <dsp:txXfrm>
        <a:off x="0" y="1286110"/>
        <a:ext cx="6856263" cy="642780"/>
      </dsp:txXfrm>
    </dsp:sp>
    <dsp:sp modelId="{799E4D18-EDC5-48B6-A156-FDF12F7AD04B}">
      <dsp:nvSpPr>
        <dsp:cNvPr id="0" name=""/>
        <dsp:cNvSpPr/>
      </dsp:nvSpPr>
      <dsp:spPr>
        <a:xfrm>
          <a:off x="0" y="1928890"/>
          <a:ext cx="6856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B99728-D62C-40E8-A0A0-12CCA8E04D26}">
      <dsp:nvSpPr>
        <dsp:cNvPr id="0" name=""/>
        <dsp:cNvSpPr/>
      </dsp:nvSpPr>
      <dsp:spPr>
        <a:xfrm>
          <a:off x="0" y="1928890"/>
          <a:ext cx="6856263" cy="642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b="1" kern="1200" dirty="0" err="1"/>
            <a:t>Oktober</a:t>
          </a:r>
          <a:r>
            <a:rPr lang="fr-CH" sz="1600" b="1" kern="1200" dirty="0"/>
            <a:t> 2022</a:t>
          </a:r>
          <a:br>
            <a:rPr lang="fr-CH" sz="1600" b="1" kern="1200" dirty="0"/>
          </a:br>
          <a:r>
            <a:rPr lang="de-DE" sz="1600" kern="1200" dirty="0"/>
            <a:t>Erstellung des Berichts über die verstärkte </a:t>
          </a:r>
          <a:r>
            <a:rPr lang="de-DE" sz="1600" kern="1200" dirty="0" err="1"/>
            <a:t>Governance</a:t>
          </a:r>
          <a:r>
            <a:rPr lang="de-DE" sz="1600" kern="1200" dirty="0"/>
            <a:t> von Geodaten</a:t>
          </a:r>
          <a:endParaRPr lang="fr-CH" sz="1600" kern="1200" dirty="0"/>
        </a:p>
      </dsp:txBody>
      <dsp:txXfrm>
        <a:off x="0" y="1928890"/>
        <a:ext cx="6856263" cy="642780"/>
      </dsp:txXfrm>
    </dsp:sp>
    <dsp:sp modelId="{90FFA60F-3812-43F9-A6E4-D7B34972B0A4}">
      <dsp:nvSpPr>
        <dsp:cNvPr id="0" name=""/>
        <dsp:cNvSpPr/>
      </dsp:nvSpPr>
      <dsp:spPr>
        <a:xfrm>
          <a:off x="0" y="2571671"/>
          <a:ext cx="6856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9299AF-93F7-486D-B7F6-67EBD78AC632}">
      <dsp:nvSpPr>
        <dsp:cNvPr id="0" name=""/>
        <dsp:cNvSpPr/>
      </dsp:nvSpPr>
      <dsp:spPr>
        <a:xfrm>
          <a:off x="0" y="2571671"/>
          <a:ext cx="6856263" cy="642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b="1" kern="1200" dirty="0"/>
            <a:t>Mai 2023</a:t>
          </a:r>
          <a:br>
            <a:rPr lang="fr-CH" sz="1600" b="1" kern="1200" dirty="0"/>
          </a:br>
          <a:r>
            <a:rPr lang="fr-CH" sz="1600" kern="1200" dirty="0" err="1"/>
            <a:t>Verabschiedung</a:t>
          </a:r>
          <a:r>
            <a:rPr lang="fr-CH" sz="1600" kern="1200" dirty="0"/>
            <a:t> der </a:t>
          </a:r>
          <a:r>
            <a:rPr lang="de-DE" sz="1600" kern="1200" dirty="0">
              <a:hlinkClick xmlns:r="http://schemas.openxmlformats.org/officeDocument/2006/relationships" r:id="rId2"/>
            </a:rPr>
            <a:t>kantonalen Strategie für Geoinformation 2023-2028</a:t>
          </a:r>
          <a:endParaRPr lang="fr-CH" sz="1600" kern="1200" dirty="0"/>
        </a:p>
      </dsp:txBody>
      <dsp:txXfrm>
        <a:off x="0" y="2571671"/>
        <a:ext cx="6856263" cy="642780"/>
      </dsp:txXfrm>
    </dsp:sp>
    <dsp:sp modelId="{00CF2E9D-9AA9-4253-8FBD-0F45DEAE7DA6}">
      <dsp:nvSpPr>
        <dsp:cNvPr id="0" name=""/>
        <dsp:cNvSpPr/>
      </dsp:nvSpPr>
      <dsp:spPr>
        <a:xfrm>
          <a:off x="0" y="3214451"/>
          <a:ext cx="6856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D1E00D0-B30C-48B4-A473-A6907893A033}">
      <dsp:nvSpPr>
        <dsp:cNvPr id="0" name=""/>
        <dsp:cNvSpPr/>
      </dsp:nvSpPr>
      <dsp:spPr>
        <a:xfrm>
          <a:off x="0" y="3214451"/>
          <a:ext cx="6856263" cy="642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b="1" kern="1200" dirty="0"/>
            <a:t>März 2024</a:t>
          </a:r>
          <a:br>
            <a:rPr lang="fr-CH" sz="1600" kern="1200" dirty="0"/>
          </a:br>
          <a:r>
            <a:rPr lang="fr-CH" sz="1600" kern="1200" dirty="0" err="1"/>
            <a:t>Inbetriebnahme</a:t>
          </a:r>
          <a:r>
            <a:rPr lang="fr-CH" sz="1600" kern="1200" dirty="0"/>
            <a:t> des </a:t>
          </a:r>
          <a:r>
            <a:rPr lang="fr-CH" sz="1600" kern="1200" dirty="0" err="1">
              <a:hlinkClick xmlns:r="http://schemas.openxmlformats.org/officeDocument/2006/relationships" r:id="rId3"/>
            </a:rPr>
            <a:t>kantonalen</a:t>
          </a:r>
          <a:r>
            <a:rPr lang="fr-CH" sz="1600" kern="1200" dirty="0">
              <a:hlinkClick xmlns:r="http://schemas.openxmlformats.org/officeDocument/2006/relationships" r:id="rId3"/>
            </a:rPr>
            <a:t> INTERLIS-</a:t>
          </a:r>
          <a:r>
            <a:rPr lang="fr-CH" sz="1600" kern="1200" dirty="0" err="1">
              <a:hlinkClick xmlns:r="http://schemas.openxmlformats.org/officeDocument/2006/relationships" r:id="rId3"/>
            </a:rPr>
            <a:t>Modelllagers</a:t>
          </a:r>
          <a:endParaRPr lang="fr-CH" sz="1600" kern="1200" dirty="0"/>
        </a:p>
      </dsp:txBody>
      <dsp:txXfrm>
        <a:off x="0" y="3214451"/>
        <a:ext cx="6856263" cy="642780"/>
      </dsp:txXfrm>
    </dsp:sp>
    <dsp:sp modelId="{6F47A91F-6761-470C-9861-7B4A6EA5BAA2}">
      <dsp:nvSpPr>
        <dsp:cNvPr id="0" name=""/>
        <dsp:cNvSpPr/>
      </dsp:nvSpPr>
      <dsp:spPr>
        <a:xfrm>
          <a:off x="0" y="3857232"/>
          <a:ext cx="6856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DE7395-DA0C-4624-A486-571B9443C6F4}">
      <dsp:nvSpPr>
        <dsp:cNvPr id="0" name=""/>
        <dsp:cNvSpPr/>
      </dsp:nvSpPr>
      <dsp:spPr>
        <a:xfrm>
          <a:off x="0" y="3857232"/>
          <a:ext cx="6856263" cy="642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b="1" kern="1200" dirty="0" err="1"/>
            <a:t>Januar</a:t>
          </a:r>
          <a:r>
            <a:rPr lang="fr-CH" sz="1600" b="1" kern="1200" dirty="0"/>
            <a:t> 2025</a:t>
          </a:r>
          <a:br>
            <a:rPr lang="fr-CH" sz="1600" kern="1200" dirty="0"/>
          </a:br>
          <a:r>
            <a:rPr lang="de-DE" sz="1600" kern="1200" dirty="0"/>
            <a:t>Umsetzung der Grundsätze einer verstärkten Geodaten-</a:t>
          </a:r>
          <a:r>
            <a:rPr lang="de-DE" sz="1600" kern="1200" dirty="0" err="1"/>
            <a:t>Governance</a:t>
          </a:r>
          <a:endParaRPr lang="fr-CH" sz="1600" kern="1200" dirty="0"/>
        </a:p>
      </dsp:txBody>
      <dsp:txXfrm>
        <a:off x="0" y="3857232"/>
        <a:ext cx="6856263" cy="64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DD8AA-3C1D-4864-B835-3FCF50DE33A0}">
      <dsp:nvSpPr>
        <dsp:cNvPr id="0" name=""/>
        <dsp:cNvSpPr/>
      </dsp:nvSpPr>
      <dsp:spPr>
        <a:xfrm>
          <a:off x="615279" y="1125140"/>
          <a:ext cx="3375421" cy="3375421"/>
        </a:xfrm>
        <a:prstGeom prst="ellipse">
          <a:avLst/>
        </a:prstGeom>
        <a:solidFill>
          <a:schemeClr val="accent1">
            <a:shade val="90000"/>
            <a:hueOff val="0"/>
            <a:satOff val="-79695"/>
            <a:lumOff val="51193"/>
            <a:alphaOff val="-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D626B-0B82-4AFF-BAE3-8C59D477932B}">
      <dsp:nvSpPr>
        <dsp:cNvPr id="0" name=""/>
        <dsp:cNvSpPr/>
      </dsp:nvSpPr>
      <dsp:spPr>
        <a:xfrm>
          <a:off x="1290363" y="1800224"/>
          <a:ext cx="2025252" cy="2025252"/>
        </a:xfrm>
        <a:prstGeom prst="ellipse">
          <a:avLst/>
        </a:prstGeom>
        <a:solidFill>
          <a:schemeClr val="accent1">
            <a:shade val="90000"/>
            <a:hueOff val="0"/>
            <a:satOff val="-39847"/>
            <a:lumOff val="25596"/>
            <a:alphaOff val="-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E012D-57FE-4345-8292-2AAC4E241F40}">
      <dsp:nvSpPr>
        <dsp:cNvPr id="0" name=""/>
        <dsp:cNvSpPr/>
      </dsp:nvSpPr>
      <dsp:spPr>
        <a:xfrm>
          <a:off x="1965447" y="2475309"/>
          <a:ext cx="675084" cy="675084"/>
        </a:xfrm>
        <a:prstGeom prst="ellipse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93548-E363-4C84-8ED7-A4A0BFB3804C}">
      <dsp:nvSpPr>
        <dsp:cNvPr id="0" name=""/>
        <dsp:cNvSpPr/>
      </dsp:nvSpPr>
      <dsp:spPr>
        <a:xfrm>
          <a:off x="4553271" y="0"/>
          <a:ext cx="1687710" cy="98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 err="1"/>
            <a:t>Verwaltung</a:t>
          </a:r>
          <a:r>
            <a:rPr lang="fr-CH" sz="1500" kern="1200" dirty="0"/>
            <a:t> von </a:t>
          </a:r>
          <a:r>
            <a:rPr lang="fr-CH" sz="1500" kern="1200" dirty="0" err="1"/>
            <a:t>Geodatenmodellen</a:t>
          </a:r>
          <a:endParaRPr lang="fr-CH" sz="1500" kern="1200" dirty="0"/>
        </a:p>
      </dsp:txBody>
      <dsp:txXfrm>
        <a:off x="4553271" y="0"/>
        <a:ext cx="1687710" cy="984497"/>
      </dsp:txXfrm>
    </dsp:sp>
    <dsp:sp modelId="{B4863A1B-93C8-4A6C-8217-8F490DA08F3B}">
      <dsp:nvSpPr>
        <dsp:cNvPr id="0" name=""/>
        <dsp:cNvSpPr/>
      </dsp:nvSpPr>
      <dsp:spPr>
        <a:xfrm>
          <a:off x="4131343" y="492248"/>
          <a:ext cx="4219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9E5F0-D1F5-42C5-8583-8E94888E5689}">
      <dsp:nvSpPr>
        <dsp:cNvPr id="0" name=""/>
        <dsp:cNvSpPr/>
      </dsp:nvSpPr>
      <dsp:spPr>
        <a:xfrm rot="5400000">
          <a:off x="2056302" y="739498"/>
          <a:ext cx="2320039" cy="182666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02AD7-F10D-4521-BA77-8D670297EAED}">
      <dsp:nvSpPr>
        <dsp:cNvPr id="0" name=""/>
        <dsp:cNvSpPr/>
      </dsp:nvSpPr>
      <dsp:spPr>
        <a:xfrm>
          <a:off x="4553271" y="984497"/>
          <a:ext cx="1687710" cy="98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 err="1"/>
            <a:t>Verwaltung</a:t>
          </a:r>
          <a:r>
            <a:rPr lang="fr-CH" sz="1500" kern="1200" dirty="0"/>
            <a:t> von </a:t>
          </a:r>
          <a:r>
            <a:rPr lang="fr-CH" sz="1500" kern="1200" dirty="0" err="1"/>
            <a:t>Geodaten</a:t>
          </a:r>
          <a:endParaRPr lang="fr-CH" sz="1500" kern="1200" dirty="0"/>
        </a:p>
      </dsp:txBody>
      <dsp:txXfrm>
        <a:off x="4553271" y="984497"/>
        <a:ext cx="1687710" cy="984497"/>
      </dsp:txXfrm>
    </dsp:sp>
    <dsp:sp modelId="{AADF0D0D-2DD1-45D7-B499-AFE6CE3774A9}">
      <dsp:nvSpPr>
        <dsp:cNvPr id="0" name=""/>
        <dsp:cNvSpPr/>
      </dsp:nvSpPr>
      <dsp:spPr>
        <a:xfrm>
          <a:off x="4131343" y="1476746"/>
          <a:ext cx="4219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71F4C-2062-4067-868F-C92AB9FB7A94}">
      <dsp:nvSpPr>
        <dsp:cNvPr id="0" name=""/>
        <dsp:cNvSpPr/>
      </dsp:nvSpPr>
      <dsp:spPr>
        <a:xfrm rot="5400000">
          <a:off x="2554290" y="1708638"/>
          <a:ext cx="1807875" cy="134285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26E2C-6AC9-4799-8287-DC3B7839F227}">
      <dsp:nvSpPr>
        <dsp:cNvPr id="0" name=""/>
        <dsp:cNvSpPr/>
      </dsp:nvSpPr>
      <dsp:spPr>
        <a:xfrm>
          <a:off x="4553271" y="1968995"/>
          <a:ext cx="1687710" cy="98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 err="1"/>
            <a:t>Verwaltung</a:t>
          </a:r>
          <a:r>
            <a:rPr lang="fr-CH" sz="1500" kern="1200" dirty="0"/>
            <a:t> </a:t>
          </a:r>
          <a:r>
            <a:rPr lang="fr-CH" sz="1500" kern="1200" dirty="0" err="1"/>
            <a:t>georeferenzierter</a:t>
          </a:r>
          <a:r>
            <a:rPr lang="fr-CH" sz="1500" kern="1200" dirty="0"/>
            <a:t> </a:t>
          </a:r>
          <a:r>
            <a:rPr lang="fr-CH" sz="1500" kern="1200" dirty="0" err="1"/>
            <a:t>öffentlicher</a:t>
          </a:r>
          <a:r>
            <a:rPr lang="fr-CH" sz="1500" kern="1200" dirty="0"/>
            <a:t> </a:t>
          </a:r>
          <a:r>
            <a:rPr lang="fr-CH" sz="1500" kern="1200" dirty="0" err="1"/>
            <a:t>Vermögenswerte</a:t>
          </a:r>
          <a:endParaRPr lang="fr-CH" sz="1500" kern="1200" dirty="0"/>
        </a:p>
      </dsp:txBody>
      <dsp:txXfrm>
        <a:off x="4553271" y="1968995"/>
        <a:ext cx="1687710" cy="984497"/>
      </dsp:txXfrm>
    </dsp:sp>
    <dsp:sp modelId="{FB03C1C8-E237-4D9A-B6A5-C62ECB27D244}">
      <dsp:nvSpPr>
        <dsp:cNvPr id="0" name=""/>
        <dsp:cNvSpPr/>
      </dsp:nvSpPr>
      <dsp:spPr>
        <a:xfrm>
          <a:off x="4131343" y="2461244"/>
          <a:ext cx="4219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57AE-C975-4908-9BAB-0475224F4163}">
      <dsp:nvSpPr>
        <dsp:cNvPr id="0" name=""/>
        <dsp:cNvSpPr/>
      </dsp:nvSpPr>
      <dsp:spPr>
        <a:xfrm rot="5400000">
          <a:off x="3052896" y="2676990"/>
          <a:ext cx="1291661" cy="85904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A219A-A1B2-4A03-9607-D4D99EFFA93C}">
      <dsp:nvSpPr>
        <dsp:cNvPr id="0" name=""/>
        <dsp:cNvSpPr/>
      </dsp:nvSpPr>
      <dsp:spPr>
        <a:xfrm rot="5400000">
          <a:off x="4082106" y="-1466617"/>
          <a:ext cx="1160301" cy="438800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Modellierung von Geobasisdaten
Verwaltung der Abhängigkeiten zwischen Modellen (kantonale Erweiterungen).
Verwaltung von Modellversionen (</a:t>
          </a:r>
          <a:r>
            <a:rPr lang="de-DE" sz="1600" kern="1200" dirty="0" err="1"/>
            <a:t>Git</a:t>
          </a:r>
          <a:r>
            <a:rPr lang="de-DE" sz="1600" kern="1200" dirty="0"/>
            <a:t>)</a:t>
          </a:r>
          <a:endParaRPr lang="fr-CH" sz="1600" kern="1200" dirty="0"/>
        </a:p>
      </dsp:txBody>
      <dsp:txXfrm rot="-5400000">
        <a:off x="2468254" y="203876"/>
        <a:ext cx="4331365" cy="1047019"/>
      </dsp:txXfrm>
    </dsp:sp>
    <dsp:sp modelId="{708F173F-BDFD-4B8F-BB75-65C71A1EDE32}">
      <dsp:nvSpPr>
        <dsp:cNvPr id="0" name=""/>
        <dsp:cNvSpPr/>
      </dsp:nvSpPr>
      <dsp:spPr>
        <a:xfrm>
          <a:off x="0" y="2197"/>
          <a:ext cx="2468253" cy="14503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Design </a:t>
          </a:r>
          <a:r>
            <a:rPr lang="fr-CH" sz="2400" kern="1200" dirty="0" err="1"/>
            <a:t>und</a:t>
          </a:r>
          <a:r>
            <a:rPr lang="fr-CH" sz="2400" kern="1200" dirty="0"/>
            <a:t> </a:t>
          </a:r>
          <a:r>
            <a:rPr lang="fr-CH" sz="2400" kern="1200" dirty="0" err="1"/>
            <a:t>Modellierung</a:t>
          </a:r>
          <a:endParaRPr lang="fr-CH" sz="2400" kern="1200" dirty="0"/>
        </a:p>
      </dsp:txBody>
      <dsp:txXfrm>
        <a:off x="70802" y="72999"/>
        <a:ext cx="2326649" cy="1308772"/>
      </dsp:txXfrm>
    </dsp:sp>
    <dsp:sp modelId="{B6C9CA40-A5C8-40F9-AC78-6856A016D4B3}">
      <dsp:nvSpPr>
        <dsp:cNvPr id="0" name=""/>
        <dsp:cNvSpPr/>
      </dsp:nvSpPr>
      <dsp:spPr>
        <a:xfrm rot="5400000">
          <a:off x="4082106" y="56277"/>
          <a:ext cx="1160301" cy="438800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Austausch von Geobasisdaten
Austausch von Geofachdaten, die in INTERLIS beschrieben sind (z.B. GEP nach VSA-Modellen)</a:t>
          </a:r>
          <a:endParaRPr lang="fr-CH" sz="1600" kern="1200" dirty="0"/>
        </a:p>
      </dsp:txBody>
      <dsp:txXfrm rot="-5400000">
        <a:off x="2468254" y="1726771"/>
        <a:ext cx="4331365" cy="1047019"/>
      </dsp:txXfrm>
    </dsp:sp>
    <dsp:sp modelId="{856EFED8-2469-4128-A6FD-E6A601E61644}">
      <dsp:nvSpPr>
        <dsp:cNvPr id="0" name=""/>
        <dsp:cNvSpPr/>
      </dsp:nvSpPr>
      <dsp:spPr>
        <a:xfrm>
          <a:off x="0" y="1525092"/>
          <a:ext cx="2468253" cy="14503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 err="1"/>
            <a:t>Integration</a:t>
          </a:r>
          <a:r>
            <a:rPr lang="fr-CH" sz="2400" kern="1200" dirty="0"/>
            <a:t> </a:t>
          </a:r>
          <a:r>
            <a:rPr lang="fr-CH" sz="2400" kern="1200" dirty="0" err="1"/>
            <a:t>und</a:t>
          </a:r>
          <a:r>
            <a:rPr lang="fr-CH" sz="2400" kern="1200" dirty="0"/>
            <a:t> </a:t>
          </a:r>
          <a:r>
            <a:rPr lang="fr-CH" sz="2400" kern="1200" dirty="0" err="1"/>
            <a:t>Interoperabilität</a:t>
          </a:r>
          <a:endParaRPr lang="fr-CH" sz="2400" kern="1200" dirty="0"/>
        </a:p>
      </dsp:txBody>
      <dsp:txXfrm>
        <a:off x="70802" y="1595894"/>
        <a:ext cx="2326649" cy="1308772"/>
      </dsp:txXfrm>
    </dsp:sp>
    <dsp:sp modelId="{09793A2D-9EC1-4846-BA6E-D57BA4B4EFD1}">
      <dsp:nvSpPr>
        <dsp:cNvPr id="0" name=""/>
        <dsp:cNvSpPr/>
      </dsp:nvSpPr>
      <dsp:spPr>
        <a:xfrm rot="5400000">
          <a:off x="4082106" y="1579173"/>
          <a:ext cx="1160301" cy="438800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Konformitätsprüfung von eingebundenen externen INTERLIS-Ressourcen
Konformitätsprüfung der verbreiteten INTERLIS-Informationsprodukte</a:t>
          </a:r>
          <a:endParaRPr lang="fr-CH" sz="1600" kern="1200" dirty="0"/>
        </a:p>
      </dsp:txBody>
      <dsp:txXfrm rot="-5400000">
        <a:off x="2468254" y="3249667"/>
        <a:ext cx="4331365" cy="1047019"/>
      </dsp:txXfrm>
    </dsp:sp>
    <dsp:sp modelId="{39E54C39-EF67-46DF-B5F3-C61888528742}">
      <dsp:nvSpPr>
        <dsp:cNvPr id="0" name=""/>
        <dsp:cNvSpPr/>
      </dsp:nvSpPr>
      <dsp:spPr>
        <a:xfrm>
          <a:off x="0" y="3047988"/>
          <a:ext cx="2468253" cy="14503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 err="1"/>
            <a:t>Qualität</a:t>
          </a:r>
          <a:endParaRPr lang="fr-CH" sz="2400" kern="1200" dirty="0"/>
        </a:p>
      </dsp:txBody>
      <dsp:txXfrm>
        <a:off x="70802" y="3118790"/>
        <a:ext cx="2326649" cy="1308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A219A-A1B2-4A03-9607-D4D99EFFA93C}">
      <dsp:nvSpPr>
        <dsp:cNvPr id="0" name=""/>
        <dsp:cNvSpPr/>
      </dsp:nvSpPr>
      <dsp:spPr>
        <a:xfrm rot="5400000">
          <a:off x="4082106" y="-1466617"/>
          <a:ext cx="1160301" cy="438800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600" kern="1200" dirty="0" err="1"/>
            <a:t>Kontextuelle</a:t>
          </a:r>
          <a:r>
            <a:rPr lang="fr-CH" sz="1600" kern="1200" dirty="0"/>
            <a:t>, </a:t>
          </a:r>
          <a:r>
            <a:rPr lang="fr-CH" sz="1600" kern="1200" dirty="0" err="1"/>
            <a:t>konzeptuelle</a:t>
          </a:r>
          <a:r>
            <a:rPr lang="fr-CH" sz="1600" kern="1200" dirty="0"/>
            <a:t> </a:t>
          </a:r>
          <a:r>
            <a:rPr lang="fr-CH" sz="1600" kern="1200" dirty="0" err="1"/>
            <a:t>und</a:t>
          </a:r>
          <a:r>
            <a:rPr lang="fr-CH" sz="1600" kern="1200" dirty="0"/>
            <a:t> </a:t>
          </a:r>
          <a:r>
            <a:rPr lang="fr-CH" sz="1600" kern="1200" dirty="0" err="1"/>
            <a:t>logische</a:t>
          </a:r>
          <a:r>
            <a:rPr lang="fr-CH" sz="1600" kern="1200" dirty="0"/>
            <a:t> </a:t>
          </a:r>
          <a:r>
            <a:rPr lang="fr-CH" sz="1600" kern="1200" dirty="0" err="1"/>
            <a:t>Datenmodelle</a:t>
          </a:r>
          <a:r>
            <a:rPr lang="fr-CH" sz="1600" kern="1200" dirty="0"/>
            <a:t> (UML)
</a:t>
          </a:r>
          <a:r>
            <a:rPr lang="fr-CH" sz="1600" kern="1200" dirty="0" err="1"/>
            <a:t>Physische</a:t>
          </a:r>
          <a:r>
            <a:rPr lang="fr-CH" sz="1600" kern="1200" dirty="0"/>
            <a:t> </a:t>
          </a:r>
          <a:r>
            <a:rPr lang="fr-CH" sz="1600" kern="1200" dirty="0" err="1"/>
            <a:t>Datenmodelle</a:t>
          </a:r>
          <a:r>
            <a:rPr lang="fr-CH" sz="1600" kern="1200" dirty="0"/>
            <a:t> (</a:t>
          </a:r>
          <a:r>
            <a:rPr lang="fr-CH" sz="1600" kern="1200" dirty="0" err="1"/>
            <a:t>relational</a:t>
          </a:r>
          <a:r>
            <a:rPr lang="fr-CH" sz="1600" kern="1200" dirty="0"/>
            <a:t>)
</a:t>
          </a:r>
          <a:r>
            <a:rPr lang="fr-CH" sz="1600" kern="1200" dirty="0" err="1"/>
            <a:t>Datenflussmodelle</a:t>
          </a:r>
          <a:r>
            <a:rPr lang="fr-CH" sz="1600" kern="1200" dirty="0"/>
            <a:t> (DFD)</a:t>
          </a:r>
        </a:p>
      </dsp:txBody>
      <dsp:txXfrm rot="-5400000">
        <a:off x="2468254" y="203876"/>
        <a:ext cx="4331365" cy="1047019"/>
      </dsp:txXfrm>
    </dsp:sp>
    <dsp:sp modelId="{708F173F-BDFD-4B8F-BB75-65C71A1EDE32}">
      <dsp:nvSpPr>
        <dsp:cNvPr id="0" name=""/>
        <dsp:cNvSpPr/>
      </dsp:nvSpPr>
      <dsp:spPr>
        <a:xfrm>
          <a:off x="0" y="2197"/>
          <a:ext cx="2468253" cy="14503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Modellierung des georeferenzierten öffentlichen Erbes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i="1" kern="1200" dirty="0"/>
            <a:t>Enterprise Architect</a:t>
          </a:r>
        </a:p>
      </dsp:txBody>
      <dsp:txXfrm>
        <a:off x="70802" y="72999"/>
        <a:ext cx="2326649" cy="1308772"/>
      </dsp:txXfrm>
    </dsp:sp>
    <dsp:sp modelId="{B6C9CA40-A5C8-40F9-AC78-6856A016D4B3}">
      <dsp:nvSpPr>
        <dsp:cNvPr id="0" name=""/>
        <dsp:cNvSpPr/>
      </dsp:nvSpPr>
      <dsp:spPr>
        <a:xfrm rot="5400000">
          <a:off x="4082106" y="56277"/>
          <a:ext cx="1160301" cy="438800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Modelle für den Datenaustausch (INTERLIS)</a:t>
          </a:r>
          <a:endParaRPr lang="fr-CH" sz="1600" kern="1200" dirty="0"/>
        </a:p>
      </dsp:txBody>
      <dsp:txXfrm rot="-5400000">
        <a:off x="2468254" y="1726771"/>
        <a:ext cx="4331365" cy="1047019"/>
      </dsp:txXfrm>
    </dsp:sp>
    <dsp:sp modelId="{856EFED8-2469-4128-A6FD-E6A601E61644}">
      <dsp:nvSpPr>
        <dsp:cNvPr id="0" name=""/>
        <dsp:cNvSpPr/>
      </dsp:nvSpPr>
      <dsp:spPr>
        <a:xfrm>
          <a:off x="0" y="1525092"/>
          <a:ext cx="2468253" cy="14503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kern="1200" dirty="0" err="1"/>
            <a:t>Modellierung</a:t>
          </a:r>
          <a:r>
            <a:rPr lang="fr-CH" sz="1600" kern="1200" dirty="0"/>
            <a:t> von </a:t>
          </a:r>
          <a:r>
            <a:rPr lang="fr-CH" sz="1600" kern="1200" dirty="0" err="1"/>
            <a:t>Geobasisdaten</a:t>
          </a:r>
          <a:endParaRPr lang="fr-CH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i="1" kern="1200" dirty="0"/>
            <a:t>INTERLIS/UML Editor</a:t>
          </a:r>
        </a:p>
      </dsp:txBody>
      <dsp:txXfrm>
        <a:off x="70802" y="1595894"/>
        <a:ext cx="2326649" cy="1308772"/>
      </dsp:txXfrm>
    </dsp:sp>
    <dsp:sp modelId="{09793A2D-9EC1-4846-BA6E-D57BA4B4EFD1}">
      <dsp:nvSpPr>
        <dsp:cNvPr id="0" name=""/>
        <dsp:cNvSpPr/>
      </dsp:nvSpPr>
      <dsp:spPr>
        <a:xfrm rot="5400000">
          <a:off x="4082106" y="1579173"/>
          <a:ext cx="1160301" cy="438800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600" kern="1200" dirty="0" err="1"/>
            <a:t>Prozessmodelle</a:t>
          </a:r>
          <a:r>
            <a:rPr lang="fr-CH" sz="1600" kern="1200" dirty="0"/>
            <a:t> (BPMN)</a:t>
          </a:r>
        </a:p>
      </dsp:txBody>
      <dsp:txXfrm rot="-5400000">
        <a:off x="2468254" y="3249667"/>
        <a:ext cx="4331365" cy="1047019"/>
      </dsp:txXfrm>
    </dsp:sp>
    <dsp:sp modelId="{39E54C39-EF67-46DF-B5F3-C61888528742}">
      <dsp:nvSpPr>
        <dsp:cNvPr id="0" name=""/>
        <dsp:cNvSpPr/>
      </dsp:nvSpPr>
      <dsp:spPr>
        <a:xfrm>
          <a:off x="0" y="3047988"/>
          <a:ext cx="2468253" cy="14503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Modellierung von Prozessen zur Verwaltung von Geodaten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600" i="1" kern="1200" dirty="0" err="1"/>
            <a:t>Bizagi</a:t>
          </a:r>
          <a:endParaRPr lang="fr-CH" sz="1600" i="1" kern="1200" dirty="0"/>
        </a:p>
      </dsp:txBody>
      <dsp:txXfrm>
        <a:off x="70802" y="3118790"/>
        <a:ext cx="2326649" cy="1308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82DFC-BA6B-42D0-B641-35157CC6A7DE}">
      <dsp:nvSpPr>
        <dsp:cNvPr id="0" name=""/>
        <dsp:cNvSpPr/>
      </dsp:nvSpPr>
      <dsp:spPr>
        <a:xfrm>
          <a:off x="3779007" y="1346060"/>
          <a:ext cx="4195071" cy="1678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b="1" kern="1200" dirty="0" err="1"/>
            <a:t>Gründung</a:t>
          </a:r>
          <a:r>
            <a:rPr lang="fr-CH" sz="1800" b="1" kern="1200" dirty="0"/>
            <a:t> der BDAT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kern="1200" dirty="0"/>
            <a:t>Digitalisierung alter Pläne für die BDAT</a:t>
          </a:r>
          <a:endParaRPr lang="fr-CH" sz="1800" b="0" kern="1200" dirty="0"/>
        </a:p>
      </dsp:txBody>
      <dsp:txXfrm>
        <a:off x="4618021" y="1346060"/>
        <a:ext cx="2517043" cy="1678028"/>
      </dsp:txXfrm>
    </dsp:sp>
    <dsp:sp modelId="{291D2F46-5389-43F8-A6D1-CFAE3390E428}">
      <dsp:nvSpPr>
        <dsp:cNvPr id="0" name=""/>
        <dsp:cNvSpPr/>
      </dsp:nvSpPr>
      <dsp:spPr>
        <a:xfrm>
          <a:off x="0" y="1346060"/>
          <a:ext cx="4195071" cy="1678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b="1" kern="1200" dirty="0"/>
            <a:t>Mai 2008 : INTERLIS 1</a:t>
          </a:r>
          <a:endParaRPr lang="fr-CH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Richtlinie für die Strukturierung und den Austausch von georeferenzierten </a:t>
          </a:r>
          <a:r>
            <a:rPr lang="fr-CH" sz="1800" b="0" kern="1200" dirty="0" err="1"/>
            <a:t>Nutzungsplanung</a:t>
          </a:r>
          <a:r>
            <a:rPr lang="de-DE" sz="1800" kern="1200" dirty="0"/>
            <a:t>daten</a:t>
          </a:r>
          <a:endParaRPr lang="fr-CH" sz="1800" kern="1200" dirty="0"/>
        </a:p>
      </dsp:txBody>
      <dsp:txXfrm>
        <a:off x="839014" y="1346060"/>
        <a:ext cx="2517043" cy="1678028"/>
      </dsp:txXfrm>
    </dsp:sp>
    <dsp:sp modelId="{1E343538-74E8-459D-8237-96B05AB52E87}">
      <dsp:nvSpPr>
        <dsp:cNvPr id="0" name=""/>
        <dsp:cNvSpPr/>
      </dsp:nvSpPr>
      <dsp:spPr>
        <a:xfrm>
          <a:off x="7558015" y="1346060"/>
          <a:ext cx="4195071" cy="1678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b="1" kern="1200" dirty="0"/>
            <a:t>Juli 2019 : INTERLIS 2.3</a:t>
          </a:r>
          <a:endParaRPr lang="fr-CH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Richtlinie für die Normierung von </a:t>
          </a:r>
          <a:r>
            <a:rPr lang="fr-CH" sz="1800" b="0" kern="1200" dirty="0" err="1"/>
            <a:t>Nutzungsplanung</a:t>
          </a:r>
          <a:r>
            <a:rPr lang="de-DE" sz="1800" kern="1200" dirty="0"/>
            <a:t>daten </a:t>
          </a:r>
          <a:r>
            <a:rPr lang="fr-CH" sz="1800" b="1" kern="1200" dirty="0"/>
            <a:t>NORMAT 2</a:t>
          </a:r>
        </a:p>
      </dsp:txBody>
      <dsp:txXfrm>
        <a:off x="8397029" y="1346060"/>
        <a:ext cx="2517043" cy="1678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366CF23-B2A7-47B7-AC8A-AFAC64F0AF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58896C-A70C-41C1-8A7F-EB011E72F2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C45FF-5392-4434-98B3-D726A87D6B4A}" type="datetimeFigureOut">
              <a:rPr lang="fr-CH" smtClean="0"/>
              <a:t>31.10.2024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207CA5-C62E-4838-99AA-7CB8AF9626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98D4A4-879C-472D-A6C3-8143B2952F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5CFC-6615-42CF-A5E8-D0E9CF7B176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3961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6EA6E-BE1F-4302-B3BF-B01A6FFC8C9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EBA65-3C95-4DB3-93A4-ED5A34AEFD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Budgets évalués sur une période de 15 ans…</a:t>
            </a:r>
          </a:p>
          <a:p>
            <a:r>
              <a:rPr lang="fr-CH" dirty="0"/>
              <a:t>Hormis coûts informatiques…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BA65-3C95-4DB3-93A4-ED5A34AEFD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BA65-3C95-4DB3-93A4-ED5A34AEFD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69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Mandataires des communes mais aussi du canton lors du développement de nouveaux outils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BA65-3C95-4DB3-93A4-ED5A34AEFD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4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BA65-3C95-4DB3-93A4-ED5A34AEFD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2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CH" dirty="0"/>
              <a:t>Contexte général de la stratégie cantonale 2023-2028 en matière de géoinformation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BA65-3C95-4DB3-93A4-ED5A34AEFD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Toute nouvelle géodonnée doit être modélisée ainsi que toute adaptation structurelle d’une géodonnée existante.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BA65-3C95-4DB3-93A4-ED5A34AEFD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Framework </a:t>
            </a:r>
            <a:r>
              <a:rPr lang="fr-CH" dirty="0" err="1"/>
              <a:t>DMBoK</a:t>
            </a:r>
            <a:r>
              <a:rPr lang="fr-CH" dirty="0"/>
              <a:t> v2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BA65-3C95-4DB3-93A4-ED5A34AEFD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BA65-3C95-4DB3-93A4-ED5A34AEF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sz="1800" dirty="0">
                <a:effectLst/>
                <a:latin typeface="Segoe UI" panose="020B0502040204020203" pitchFamily="34" charset="0"/>
              </a:rPr>
              <a:t>Architecture des flux de géodonnées au sein de l’ICDG: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effectLst/>
                <a:latin typeface="Segoe UI" panose="020B0502040204020203" pitchFamily="34" charset="0"/>
              </a:rPr>
              <a:t>Typologie des géodonnées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effectLst/>
                <a:latin typeface="Segoe UI" panose="020B0502040204020203" pitchFamily="34" charset="0"/>
              </a:rPr>
              <a:t>Typologie des gisements de géodonnées</a:t>
            </a:r>
          </a:p>
          <a:p>
            <a:pPr marL="285750" indent="-285750">
              <a:buFontTx/>
              <a:buChar char="-"/>
            </a:pPr>
            <a:r>
              <a:rPr lang="fr-FR" sz="1800" dirty="0">
                <a:effectLst/>
                <a:latin typeface="Segoe UI" panose="020B0502040204020203" pitchFamily="34" charset="0"/>
              </a:rPr>
              <a:t>Transport des géodonnées par ETL (FME + ili2fme)</a:t>
            </a:r>
          </a:p>
          <a:p>
            <a:pPr marL="285750" indent="-285750">
              <a:buFontTx/>
              <a:buChar char="-"/>
            </a:pPr>
            <a:endParaRPr lang="fr-FR" sz="1800" dirty="0">
              <a:effectLst/>
              <a:latin typeface="Segoe UI" panose="020B0502040204020203" pitchFamily="34" charset="0"/>
            </a:endParaRPr>
          </a:p>
          <a:p>
            <a:pPr marL="0" indent="0">
              <a:buFontTx/>
              <a:buNone/>
            </a:pPr>
            <a:r>
              <a:rPr lang="fr-FR" sz="1800" dirty="0">
                <a:effectLst/>
                <a:latin typeface="Segoe UI" panose="020B0502040204020203" pitchFamily="34" charset="0"/>
              </a:rPr>
              <a:t>INTERLIS est utilisé pour les flux d’échange (intégration et diffusion) des géodonnées de base.</a:t>
            </a:r>
            <a:endParaRPr lang="fr-FR" sz="1800" dirty="0"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fr-FR" sz="1800" dirty="0">
              <a:effectLst/>
              <a:latin typeface="Arial" panose="020B0604020202020204" pitchFamily="34" charset="0"/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BA65-3C95-4DB3-93A4-ED5A34AEFD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5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BA65-3C95-4DB3-93A4-ED5A34AEFD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BA65-3C95-4DB3-93A4-ED5A34AEFD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8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BA65-3C95-4DB3-93A4-ED5A34AEFD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2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ge de tit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53F267-A22B-4EA5-8135-B40ABF221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E52671C-961E-40C6-81A3-182D7827A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738" y="1"/>
            <a:ext cx="10296524" cy="2284450"/>
          </a:xfrm>
        </p:spPr>
        <p:txBody>
          <a:bodyPr tIns="72000" bIns="72000"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79F17E-686F-4627-AD8F-7B6A6F38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738" y="2284452"/>
            <a:ext cx="10296524" cy="1112753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DFB06E4-07CE-4F83-8265-7E7082076A8C}"/>
              </a:ext>
            </a:extLst>
          </p:cNvPr>
          <p:cNvSpPr txBox="1">
            <a:spLocks/>
          </p:cNvSpPr>
          <p:nvPr userDrawn="1"/>
        </p:nvSpPr>
        <p:spPr>
          <a:xfrm>
            <a:off x="1524000" y="0"/>
            <a:ext cx="9144000" cy="346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C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Frise carrés">
            <a:extLst>
              <a:ext uri="{FF2B5EF4-FFF2-40B4-BE49-F238E27FC236}">
                <a16:creationId xmlns:a16="http://schemas.microsoft.com/office/drawing/2014/main" id="{883ADF0F-6117-430B-A411-85617FE93B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0" y="3397206"/>
            <a:ext cx="12193200" cy="63589"/>
          </a:xfrm>
          <a:prstGeom prst="rect">
            <a:avLst/>
          </a:prstGeom>
        </p:spPr>
      </p:pic>
      <p:grpSp>
        <p:nvGrpSpPr>
          <p:cNvPr id="20" name="Carré vaud">
            <a:extLst>
              <a:ext uri="{FF2B5EF4-FFF2-40B4-BE49-F238E27FC236}">
                <a16:creationId xmlns:a16="http://schemas.microsoft.com/office/drawing/2014/main" id="{48D2BC46-46CB-495B-BBD4-18DB49410038}"/>
              </a:ext>
            </a:extLst>
          </p:cNvPr>
          <p:cNvGrpSpPr/>
          <p:nvPr userDrawn="1"/>
        </p:nvGrpSpPr>
        <p:grpSpPr>
          <a:xfrm>
            <a:off x="5974971" y="3308410"/>
            <a:ext cx="241181" cy="241181"/>
            <a:chOff x="5844000" y="3176999"/>
            <a:chExt cx="504000" cy="504001"/>
          </a:xfrm>
        </p:grpSpPr>
        <p:sp>
          <p:nvSpPr>
            <p:cNvPr id="21" name="Blanc">
              <a:extLst>
                <a:ext uri="{FF2B5EF4-FFF2-40B4-BE49-F238E27FC236}">
                  <a16:creationId xmlns:a16="http://schemas.microsoft.com/office/drawing/2014/main" id="{97161E60-EC2B-4356-9F46-C639EC06977C}"/>
                </a:ext>
              </a:extLst>
            </p:cNvPr>
            <p:cNvSpPr/>
            <p:nvPr/>
          </p:nvSpPr>
          <p:spPr>
            <a:xfrm>
              <a:off x="5844000" y="3176999"/>
              <a:ext cx="504000" cy="50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Vert">
              <a:extLst>
                <a:ext uri="{FF2B5EF4-FFF2-40B4-BE49-F238E27FC236}">
                  <a16:creationId xmlns:a16="http://schemas.microsoft.com/office/drawing/2014/main" id="{F7940843-BA90-49C9-85BC-150996C02B4D}"/>
                </a:ext>
              </a:extLst>
            </p:cNvPr>
            <p:cNvSpPr/>
            <p:nvPr/>
          </p:nvSpPr>
          <p:spPr>
            <a:xfrm>
              <a:off x="5844000" y="3429000"/>
              <a:ext cx="504000" cy="252000"/>
            </a:xfrm>
            <a:prstGeom prst="rect">
              <a:avLst/>
            </a:prstGeom>
            <a:solidFill>
              <a:srgbClr val="028B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dre noir">
              <a:extLst>
                <a:ext uri="{FF2B5EF4-FFF2-40B4-BE49-F238E27FC236}">
                  <a16:creationId xmlns:a16="http://schemas.microsoft.com/office/drawing/2014/main" id="{155AFB62-577C-4AFE-9C95-8FFF5C7D83D5}"/>
                </a:ext>
              </a:extLst>
            </p:cNvPr>
            <p:cNvSpPr/>
            <p:nvPr/>
          </p:nvSpPr>
          <p:spPr>
            <a:xfrm>
              <a:off x="5844000" y="3176999"/>
              <a:ext cx="504000" cy="50400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Logo Vaud négatif">
            <a:extLst>
              <a:ext uri="{FF2B5EF4-FFF2-40B4-BE49-F238E27FC236}">
                <a16:creationId xmlns:a16="http://schemas.microsoft.com/office/drawing/2014/main" id="{6C246173-864D-4AF6-AE94-1D1AD39EB8A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90" y="5830299"/>
            <a:ext cx="2867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onne somb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Logo Vaud négatif">
            <a:extLst>
              <a:ext uri="{FF2B5EF4-FFF2-40B4-BE49-F238E27FC236}">
                <a16:creationId xmlns:a16="http://schemas.microsoft.com/office/drawing/2014/main" id="{04B7EE0A-BD1D-4FE4-9F74-09F21C24D6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9" y="5830299"/>
            <a:ext cx="286780" cy="90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B42BC26-8E12-4543-9479-4796188C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"/>
            <a:ext cx="10296525" cy="1303704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7" name="Frise début">
            <a:extLst>
              <a:ext uri="{FF2B5EF4-FFF2-40B4-BE49-F238E27FC236}">
                <a16:creationId xmlns:a16="http://schemas.microsoft.com/office/drawing/2014/main" id="{195ED7FD-A272-43BB-ABDB-7E41F8504D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03705"/>
            <a:ext cx="6094800" cy="66976"/>
          </a:xfrm>
          <a:prstGeom prst="rect">
            <a:avLst/>
          </a:prstGeom>
        </p:spPr>
      </p:pic>
      <p:grpSp>
        <p:nvGrpSpPr>
          <p:cNvPr id="145" name="Frise fin">
            <a:extLst>
              <a:ext uri="{FF2B5EF4-FFF2-40B4-BE49-F238E27FC236}">
                <a16:creationId xmlns:a16="http://schemas.microsoft.com/office/drawing/2014/main" id="{4A49590C-88CB-4AFA-AA0E-7C7CF006523D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15C23EC-CA5F-4326-90C8-81507D5243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B62A9AB-6E80-4D1A-A84D-8B2FE0EB4A5D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2E203854-19DD-4B26-A10A-5D91A013C239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99E89805-7939-4AFD-AA7D-509181F084D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000E4ADD-67FC-44CA-AB9A-DA2DB7DFEDB2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D2511EBE-F000-42A7-AC72-9DCE49E58649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0DCFDD-AB85-4418-A3D1-BDA82C3889CB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A209026D-37E4-43ED-9D53-1F9E20AE954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DC2A1BEB-56B0-4C25-901A-6875A70EB929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8BF5EAF8-0D99-480A-BB47-A8310F0FDC09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CA0BB3E1-D75A-4F25-A96B-2AEC904FA47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F87F5BBE-16F6-471F-ADE7-B29B737086FE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11970526-B423-40EC-BD67-2F713915F45C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248A23D5-2829-464B-881C-FD5FA6E5C35B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9EB91387-39FB-4710-926E-F4360B0FC5CD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16A7EB0-BB4D-4DE6-AA0B-584925A69EB5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3F7BD893-D329-4CF7-B355-CEFFE3B1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1700213"/>
            <a:ext cx="10296524" cy="4476750"/>
          </a:xfr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534988" indent="-268288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079500" indent="-277813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6" name="Espace réservé de la date 2">
            <a:extLst>
              <a:ext uri="{FF2B5EF4-FFF2-40B4-BE49-F238E27FC236}">
                <a16:creationId xmlns:a16="http://schemas.microsoft.com/office/drawing/2014/main" id="{ECAECA36-6A5E-4897-82B6-90D98A7C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738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B4398FEB-A0CB-48B3-862F-3BFF5B042C82}" type="datetime1">
              <a:rPr lang="fr-CH" smtClean="0"/>
              <a:t>31.10.2024</a:t>
            </a:fld>
            <a:endParaRPr lang="en-US"/>
          </a:p>
        </p:txBody>
      </p:sp>
      <p:sp>
        <p:nvSpPr>
          <p:cNvPr id="28" name="Espace réservé du pied de page 3">
            <a:extLst>
              <a:ext uri="{FF2B5EF4-FFF2-40B4-BE49-F238E27FC236}">
                <a16:creationId xmlns:a16="http://schemas.microsoft.com/office/drawing/2014/main" id="{72097109-7038-4C04-8D6E-FC2B5B53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Espace réservé du numéro de diapositive 4">
            <a:extLst>
              <a:ext uri="{FF2B5EF4-FFF2-40B4-BE49-F238E27FC236}">
                <a16:creationId xmlns:a16="http://schemas.microsoft.com/office/drawing/2014/main" id="{F6F25F55-73BE-4C2F-B4AE-C98EA32E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94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390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 somb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C26-8E12-4543-9479-4796188C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"/>
            <a:ext cx="10296525" cy="1303704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7" name="Frise début">
            <a:extLst>
              <a:ext uri="{FF2B5EF4-FFF2-40B4-BE49-F238E27FC236}">
                <a16:creationId xmlns:a16="http://schemas.microsoft.com/office/drawing/2014/main" id="{195ED7FD-A272-43BB-ABDB-7E41F8504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03705"/>
            <a:ext cx="6094800" cy="66976"/>
          </a:xfrm>
          <a:prstGeom prst="rect">
            <a:avLst/>
          </a:prstGeom>
        </p:spPr>
      </p:pic>
      <p:grpSp>
        <p:nvGrpSpPr>
          <p:cNvPr id="145" name="Frise fin">
            <a:extLst>
              <a:ext uri="{FF2B5EF4-FFF2-40B4-BE49-F238E27FC236}">
                <a16:creationId xmlns:a16="http://schemas.microsoft.com/office/drawing/2014/main" id="{4A49590C-88CB-4AFA-AA0E-7C7CF006523D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15C23EC-CA5F-4326-90C8-81507D5243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B62A9AB-6E80-4D1A-A84D-8B2FE0EB4A5D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2E203854-19DD-4B26-A10A-5D91A013C239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99E89805-7939-4AFD-AA7D-509181F084D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000E4ADD-67FC-44CA-AB9A-DA2DB7DFEDB2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D2511EBE-F000-42A7-AC72-9DCE49E58649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0DCFDD-AB85-4418-A3D1-BDA82C3889CB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A209026D-37E4-43ED-9D53-1F9E20AE954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DC2A1BEB-56B0-4C25-901A-6875A70EB929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8BF5EAF8-0D99-480A-BB47-A8310F0FDC09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CA0BB3E1-D75A-4F25-A96B-2AEC904FA47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F87F5BBE-16F6-471F-ADE7-B29B737086FE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11970526-B423-40EC-BD67-2F713915F45C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248A23D5-2829-464B-881C-FD5FA6E5C35B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9EB91387-39FB-4710-926E-F4360B0FC5CD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16A7EB0-BB4D-4DE6-AA0B-584925A69EB5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6D48E8C-BFFB-4CB0-8A70-FEAB54213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38" y="1700213"/>
            <a:ext cx="4986262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534988" indent="-268288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B079EFA8-CC84-42D8-8FC2-DE58CE47BEA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58000" y="1700213"/>
            <a:ext cx="4986262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534988" indent="-268288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e la date 2">
            <a:extLst>
              <a:ext uri="{FF2B5EF4-FFF2-40B4-BE49-F238E27FC236}">
                <a16:creationId xmlns:a16="http://schemas.microsoft.com/office/drawing/2014/main" id="{C31AB8B6-271B-43CD-A469-9CDB0DC6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738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2DA7BF97-38F7-44C4-99A5-0270F0616CD2}" type="datetime1">
              <a:rPr lang="fr-CH" smtClean="0"/>
              <a:t>31.10.2024</a:t>
            </a:fld>
            <a:endParaRPr lang="en-US"/>
          </a:p>
        </p:txBody>
      </p:sp>
      <p:sp>
        <p:nvSpPr>
          <p:cNvPr id="33" name="Espace réservé du pied de page 3">
            <a:extLst>
              <a:ext uri="{FF2B5EF4-FFF2-40B4-BE49-F238E27FC236}">
                <a16:creationId xmlns:a16="http://schemas.microsoft.com/office/drawing/2014/main" id="{9EAB710E-176C-4934-8C9F-F5040735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Espace réservé du numéro de diapositive 4">
            <a:extLst>
              <a:ext uri="{FF2B5EF4-FFF2-40B4-BE49-F238E27FC236}">
                <a16:creationId xmlns:a16="http://schemas.microsoft.com/office/drawing/2014/main" id="{A512AFF0-E695-40FA-A50B-DA923ABC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7" name="Logo Vaud négatif">
            <a:extLst>
              <a:ext uri="{FF2B5EF4-FFF2-40B4-BE49-F238E27FC236}">
                <a16:creationId xmlns:a16="http://schemas.microsoft.com/office/drawing/2014/main" id="{33917D5D-8122-4922-A9C7-E6C600A2CF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9" y="5830299"/>
            <a:ext cx="2867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75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390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somb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C26-8E12-4543-9479-4796188C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"/>
            <a:ext cx="10296525" cy="1303704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7" name="Frise début">
            <a:extLst>
              <a:ext uri="{FF2B5EF4-FFF2-40B4-BE49-F238E27FC236}">
                <a16:creationId xmlns:a16="http://schemas.microsoft.com/office/drawing/2014/main" id="{195ED7FD-A272-43BB-ABDB-7E41F8504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03705"/>
            <a:ext cx="6094800" cy="66976"/>
          </a:xfrm>
          <a:prstGeom prst="rect">
            <a:avLst/>
          </a:prstGeom>
        </p:spPr>
      </p:pic>
      <p:grpSp>
        <p:nvGrpSpPr>
          <p:cNvPr id="145" name="Frise fin">
            <a:extLst>
              <a:ext uri="{FF2B5EF4-FFF2-40B4-BE49-F238E27FC236}">
                <a16:creationId xmlns:a16="http://schemas.microsoft.com/office/drawing/2014/main" id="{4A49590C-88CB-4AFA-AA0E-7C7CF006523D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15C23EC-CA5F-4326-90C8-81507D5243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B62A9AB-6E80-4D1A-A84D-8B2FE0EB4A5D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2E203854-19DD-4B26-A10A-5D91A013C239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99E89805-7939-4AFD-AA7D-509181F084D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000E4ADD-67FC-44CA-AB9A-DA2DB7DFEDB2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D2511EBE-F000-42A7-AC72-9DCE49E58649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0DCFDD-AB85-4418-A3D1-BDA82C3889CB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A209026D-37E4-43ED-9D53-1F9E20AE954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DC2A1BEB-56B0-4C25-901A-6875A70EB929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8BF5EAF8-0D99-480A-BB47-A8310F0FDC09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CA0BB3E1-D75A-4F25-A96B-2AEC904FA47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F87F5BBE-16F6-471F-ADE7-B29B737086FE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11970526-B423-40EC-BD67-2F713915F45C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248A23D5-2829-464B-881C-FD5FA6E5C35B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9EB91387-39FB-4710-926E-F4360B0FC5CD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16A7EB0-BB4D-4DE6-AA0B-584925A69EB5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6D48E8C-BFFB-4CB0-8A70-FEAB54213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38" y="1700213"/>
            <a:ext cx="3214237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1pPr>
            <a:lvl2pPr marL="534988" indent="-268288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A5C9E443-2F69-4CB9-82B5-F5EA791A34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88881" y="1700213"/>
            <a:ext cx="3214237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1pPr>
            <a:lvl2pPr marL="534988" indent="-268288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15EB9350-0CDB-4DE4-8EF4-D5AB10B440D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30025" y="1700213"/>
            <a:ext cx="3214237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1pPr>
            <a:lvl2pPr marL="534988" indent="-268288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473AF948-0DD5-4CF5-A431-841DA7A0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738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FE916F42-8D3F-4FED-B848-950063DBEEA7}" type="datetime1">
              <a:rPr lang="fr-CH" smtClean="0"/>
              <a:t>31.10.2024</a:t>
            </a:fld>
            <a:endParaRPr lang="en-US" dirty="0"/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5CF02D37-0F26-4932-A942-D31CD889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016490F8-3E9B-4B4D-82CA-83A9EED6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30" name="Logo Vaud négatif">
            <a:extLst>
              <a:ext uri="{FF2B5EF4-FFF2-40B4-BE49-F238E27FC236}">
                <a16:creationId xmlns:a16="http://schemas.microsoft.com/office/drawing/2014/main" id="{6B87553C-937B-48E1-A9CA-55E24DD416C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9" y="5830299"/>
            <a:ext cx="2867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84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390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somb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C26-8E12-4543-9479-4796188C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"/>
            <a:ext cx="10296525" cy="1303704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7" name="Frise début">
            <a:extLst>
              <a:ext uri="{FF2B5EF4-FFF2-40B4-BE49-F238E27FC236}">
                <a16:creationId xmlns:a16="http://schemas.microsoft.com/office/drawing/2014/main" id="{195ED7FD-A272-43BB-ABDB-7E41F8504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03705"/>
            <a:ext cx="6094800" cy="66976"/>
          </a:xfrm>
          <a:prstGeom prst="rect">
            <a:avLst/>
          </a:prstGeom>
        </p:spPr>
      </p:pic>
      <p:grpSp>
        <p:nvGrpSpPr>
          <p:cNvPr id="145" name="Frise fin">
            <a:extLst>
              <a:ext uri="{FF2B5EF4-FFF2-40B4-BE49-F238E27FC236}">
                <a16:creationId xmlns:a16="http://schemas.microsoft.com/office/drawing/2014/main" id="{4A49590C-88CB-4AFA-AA0E-7C7CF006523D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15C23EC-CA5F-4326-90C8-81507D5243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B62A9AB-6E80-4D1A-A84D-8B2FE0EB4A5D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2E203854-19DD-4B26-A10A-5D91A013C239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99E89805-7939-4AFD-AA7D-509181F084D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000E4ADD-67FC-44CA-AB9A-DA2DB7DFEDB2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D2511EBE-F000-42A7-AC72-9DCE49E58649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0DCFDD-AB85-4418-A3D1-BDA82C3889CB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A209026D-37E4-43ED-9D53-1F9E20AE954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DC2A1BEB-56B0-4C25-901A-6875A70EB929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8BF5EAF8-0D99-480A-BB47-A8310F0FDC09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CA0BB3E1-D75A-4F25-A96B-2AEC904FA47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F87F5BBE-16F6-471F-ADE7-B29B737086FE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11970526-B423-40EC-BD67-2F713915F45C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248A23D5-2829-464B-881C-FD5FA6E5C35B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9EB91387-39FB-4710-926E-F4360B0FC5CD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16A7EB0-BB4D-4DE6-AA0B-584925A69EB5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Espace réservé de la date 2">
            <a:extLst>
              <a:ext uri="{FF2B5EF4-FFF2-40B4-BE49-F238E27FC236}">
                <a16:creationId xmlns:a16="http://schemas.microsoft.com/office/drawing/2014/main" id="{4D460F5A-B7E1-46F7-88B4-0AA1939F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738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30DE2753-0835-4E75-A8DF-815F97092758}" type="datetime1">
              <a:rPr lang="fr-CH" smtClean="0"/>
              <a:t>31.10.2024</a:t>
            </a:fld>
            <a:endParaRPr lang="en-US"/>
          </a:p>
        </p:txBody>
      </p:sp>
      <p:sp>
        <p:nvSpPr>
          <p:cNvPr id="27" name="Espace réservé du pied de page 3">
            <a:extLst>
              <a:ext uri="{FF2B5EF4-FFF2-40B4-BE49-F238E27FC236}">
                <a16:creationId xmlns:a16="http://schemas.microsoft.com/office/drawing/2014/main" id="{92D9EA0B-8F92-47D8-A543-ECE38695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Espace réservé du numéro de diapositive 4">
            <a:extLst>
              <a:ext uri="{FF2B5EF4-FFF2-40B4-BE49-F238E27FC236}">
                <a16:creationId xmlns:a16="http://schemas.microsoft.com/office/drawing/2014/main" id="{BCA43BE0-92A4-45D5-97F3-EF47CAFC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30" name="Logo Vaud négatif">
            <a:extLst>
              <a:ext uri="{FF2B5EF4-FFF2-40B4-BE49-F238E27FC236}">
                <a16:creationId xmlns:a16="http://schemas.microsoft.com/office/drawing/2014/main" id="{A83A639C-9A5F-41D4-885D-464CD2E864B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9" y="5830299"/>
            <a:ext cx="2867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36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390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1 somb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A15C060-D838-4D49-924B-3F652DA31870}"/>
              </a:ext>
            </a:extLst>
          </p:cNvPr>
          <p:cNvSpPr/>
          <p:nvPr userDrawn="1"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42BC26-8E12-4543-9479-4796188C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00" y="1"/>
            <a:ext cx="6856263" cy="1303704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8A1F74-EFFA-4C1C-A5C0-F1DF45B7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8000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E9A6C77C-882F-454A-8547-BEF4B4D4249B}" type="datetime1">
              <a:rPr lang="fr-CH" smtClean="0"/>
              <a:t>31.10.2024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3E9649-6670-48A7-B621-B0C4FF08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EB2700-0ECE-4AE6-973F-ED854B61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4A49590C-88CB-4AFA-AA0E-7C7CF006523D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15C23EC-CA5F-4326-90C8-81507D5243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B62A9AB-6E80-4D1A-A84D-8B2FE0EB4A5D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2E203854-19DD-4B26-A10A-5D91A013C239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99E89805-7939-4AFD-AA7D-509181F084D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000E4ADD-67FC-44CA-AB9A-DA2DB7DFEDB2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D2511EBE-F000-42A7-AC72-9DCE49E58649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0DCFDD-AB85-4418-A3D1-BDA82C3889CB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A209026D-37E4-43ED-9D53-1F9E20AE954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DC2A1BEB-56B0-4C25-901A-6875A70EB929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8BF5EAF8-0D99-480A-BB47-A8310F0FDC09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CA0BB3E1-D75A-4F25-A96B-2AEC904FA47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F87F5BBE-16F6-471F-ADE7-B29B737086FE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11970526-B423-40EC-BD67-2F713915F45C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248A23D5-2829-464B-881C-FD5FA6E5C35B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9EB91387-39FB-4710-926E-F4360B0FC5CD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16A7EB0-BB4D-4DE6-AA0B-584925A69EB5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313E1ECB-5C99-4372-B618-82B9DA2E7B12}"/>
              </a:ext>
            </a:extLst>
          </p:cNvPr>
          <p:cNvGrpSpPr/>
          <p:nvPr userDrawn="1"/>
        </p:nvGrpSpPr>
        <p:grpSpPr>
          <a:xfrm>
            <a:off x="4066941" y="1288717"/>
            <a:ext cx="7193830" cy="95384"/>
            <a:chOff x="4066941" y="1404782"/>
            <a:chExt cx="7193830" cy="95384"/>
          </a:xfrm>
        </p:grpSpPr>
        <p:sp>
          <p:nvSpPr>
            <p:cNvPr id="179" name="Forme libre : forme 178">
              <a:extLst>
                <a:ext uri="{FF2B5EF4-FFF2-40B4-BE49-F238E27FC236}">
                  <a16:creationId xmlns:a16="http://schemas.microsoft.com/office/drawing/2014/main" id="{BE6AD4AD-E2EB-4E13-AAAA-F61C17EB3CEF}"/>
                </a:ext>
              </a:extLst>
            </p:cNvPr>
            <p:cNvSpPr/>
            <p:nvPr/>
          </p:nvSpPr>
          <p:spPr>
            <a:xfrm>
              <a:off x="406694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orme libre : forme 179">
              <a:extLst>
                <a:ext uri="{FF2B5EF4-FFF2-40B4-BE49-F238E27FC236}">
                  <a16:creationId xmlns:a16="http://schemas.microsoft.com/office/drawing/2014/main" id="{D293F237-B5EE-46E1-B063-0BEE3E578268}"/>
                </a:ext>
              </a:extLst>
            </p:cNvPr>
            <p:cNvSpPr/>
            <p:nvPr/>
          </p:nvSpPr>
          <p:spPr>
            <a:xfrm>
              <a:off x="412751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orme libre : forme 180">
              <a:extLst>
                <a:ext uri="{FF2B5EF4-FFF2-40B4-BE49-F238E27FC236}">
                  <a16:creationId xmlns:a16="http://schemas.microsoft.com/office/drawing/2014/main" id="{B3756403-7064-45FB-952D-902CF12BCE36}"/>
                </a:ext>
              </a:extLst>
            </p:cNvPr>
            <p:cNvSpPr/>
            <p:nvPr/>
          </p:nvSpPr>
          <p:spPr>
            <a:xfrm>
              <a:off x="418823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orme libre : forme 181">
              <a:extLst>
                <a:ext uri="{FF2B5EF4-FFF2-40B4-BE49-F238E27FC236}">
                  <a16:creationId xmlns:a16="http://schemas.microsoft.com/office/drawing/2014/main" id="{6A4992FD-D72E-4E38-AF22-496167E704CE}"/>
                </a:ext>
              </a:extLst>
            </p:cNvPr>
            <p:cNvSpPr/>
            <p:nvPr/>
          </p:nvSpPr>
          <p:spPr>
            <a:xfrm>
              <a:off x="424880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C3D1DC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orme libre : forme 182">
              <a:extLst>
                <a:ext uri="{FF2B5EF4-FFF2-40B4-BE49-F238E27FC236}">
                  <a16:creationId xmlns:a16="http://schemas.microsoft.com/office/drawing/2014/main" id="{9AAA8C11-09FB-4074-9EB1-901C501B0B03}"/>
                </a:ext>
              </a:extLst>
            </p:cNvPr>
            <p:cNvSpPr/>
            <p:nvPr/>
          </p:nvSpPr>
          <p:spPr>
            <a:xfrm>
              <a:off x="430953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orme libre : forme 183">
              <a:extLst>
                <a:ext uri="{FF2B5EF4-FFF2-40B4-BE49-F238E27FC236}">
                  <a16:creationId xmlns:a16="http://schemas.microsoft.com/office/drawing/2014/main" id="{FDB946AD-3B95-41BA-88C5-D3B84D9ADDF1}"/>
                </a:ext>
              </a:extLst>
            </p:cNvPr>
            <p:cNvSpPr/>
            <p:nvPr/>
          </p:nvSpPr>
          <p:spPr>
            <a:xfrm>
              <a:off x="437026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3D1DC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orme libre : forme 184">
              <a:extLst>
                <a:ext uri="{FF2B5EF4-FFF2-40B4-BE49-F238E27FC236}">
                  <a16:creationId xmlns:a16="http://schemas.microsoft.com/office/drawing/2014/main" id="{9EBD13DB-C011-440E-9E67-2FE63B120A2E}"/>
                </a:ext>
              </a:extLst>
            </p:cNvPr>
            <p:cNvSpPr/>
            <p:nvPr/>
          </p:nvSpPr>
          <p:spPr>
            <a:xfrm>
              <a:off x="443083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orme libre : forme 185">
              <a:extLst>
                <a:ext uri="{FF2B5EF4-FFF2-40B4-BE49-F238E27FC236}">
                  <a16:creationId xmlns:a16="http://schemas.microsoft.com/office/drawing/2014/main" id="{A7857A13-3C18-412B-968C-0EA55DAFA554}"/>
                </a:ext>
              </a:extLst>
            </p:cNvPr>
            <p:cNvSpPr/>
            <p:nvPr/>
          </p:nvSpPr>
          <p:spPr>
            <a:xfrm>
              <a:off x="449155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3D1DC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orme libre : forme 186">
              <a:extLst>
                <a:ext uri="{FF2B5EF4-FFF2-40B4-BE49-F238E27FC236}">
                  <a16:creationId xmlns:a16="http://schemas.microsoft.com/office/drawing/2014/main" id="{D2C1B31A-ADFA-4C86-B41D-6D1FCBAD78D6}"/>
                </a:ext>
              </a:extLst>
            </p:cNvPr>
            <p:cNvSpPr/>
            <p:nvPr/>
          </p:nvSpPr>
          <p:spPr>
            <a:xfrm>
              <a:off x="455228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orme libre : forme 187">
              <a:extLst>
                <a:ext uri="{FF2B5EF4-FFF2-40B4-BE49-F238E27FC236}">
                  <a16:creationId xmlns:a16="http://schemas.microsoft.com/office/drawing/2014/main" id="{BF2E264F-2F72-46C9-996D-FBA32AFE0ABA}"/>
                </a:ext>
              </a:extLst>
            </p:cNvPr>
            <p:cNvSpPr/>
            <p:nvPr/>
          </p:nvSpPr>
          <p:spPr>
            <a:xfrm>
              <a:off x="461285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orme libre : forme 188">
              <a:extLst>
                <a:ext uri="{FF2B5EF4-FFF2-40B4-BE49-F238E27FC236}">
                  <a16:creationId xmlns:a16="http://schemas.microsoft.com/office/drawing/2014/main" id="{914F6F22-0E78-408A-82AA-6589DA84C5DF}"/>
                </a:ext>
              </a:extLst>
            </p:cNvPr>
            <p:cNvSpPr/>
            <p:nvPr/>
          </p:nvSpPr>
          <p:spPr>
            <a:xfrm>
              <a:off x="467358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orme libre : forme 189">
              <a:extLst>
                <a:ext uri="{FF2B5EF4-FFF2-40B4-BE49-F238E27FC236}">
                  <a16:creationId xmlns:a16="http://schemas.microsoft.com/office/drawing/2014/main" id="{5ED5DC60-ABCC-491E-9EEA-6F185CB32926}"/>
                </a:ext>
              </a:extLst>
            </p:cNvPr>
            <p:cNvSpPr/>
            <p:nvPr/>
          </p:nvSpPr>
          <p:spPr>
            <a:xfrm>
              <a:off x="473430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orme libre : forme 190">
              <a:extLst>
                <a:ext uri="{FF2B5EF4-FFF2-40B4-BE49-F238E27FC236}">
                  <a16:creationId xmlns:a16="http://schemas.microsoft.com/office/drawing/2014/main" id="{E1C17C56-2092-4F1A-9467-408740C9092B}"/>
                </a:ext>
              </a:extLst>
            </p:cNvPr>
            <p:cNvSpPr/>
            <p:nvPr/>
          </p:nvSpPr>
          <p:spPr>
            <a:xfrm>
              <a:off x="479487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orme libre : forme 191">
              <a:extLst>
                <a:ext uri="{FF2B5EF4-FFF2-40B4-BE49-F238E27FC236}">
                  <a16:creationId xmlns:a16="http://schemas.microsoft.com/office/drawing/2014/main" id="{1D41E9D7-EF11-4AE3-B622-D9E15B8E4FBA}"/>
                </a:ext>
              </a:extLst>
            </p:cNvPr>
            <p:cNvSpPr/>
            <p:nvPr/>
          </p:nvSpPr>
          <p:spPr>
            <a:xfrm>
              <a:off x="485560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orme libre : forme 192">
              <a:extLst>
                <a:ext uri="{FF2B5EF4-FFF2-40B4-BE49-F238E27FC236}">
                  <a16:creationId xmlns:a16="http://schemas.microsoft.com/office/drawing/2014/main" id="{17262C02-769F-4ABE-9FF9-11F1EBFB3381}"/>
                </a:ext>
              </a:extLst>
            </p:cNvPr>
            <p:cNvSpPr/>
            <p:nvPr/>
          </p:nvSpPr>
          <p:spPr>
            <a:xfrm>
              <a:off x="491633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orme libre : forme 193">
              <a:extLst>
                <a:ext uri="{FF2B5EF4-FFF2-40B4-BE49-F238E27FC236}">
                  <a16:creationId xmlns:a16="http://schemas.microsoft.com/office/drawing/2014/main" id="{3DAD6DC6-3917-4B04-9738-B48B9E82F2D7}"/>
                </a:ext>
              </a:extLst>
            </p:cNvPr>
            <p:cNvSpPr/>
            <p:nvPr/>
          </p:nvSpPr>
          <p:spPr>
            <a:xfrm>
              <a:off x="497690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orme libre : forme 194">
              <a:extLst>
                <a:ext uri="{FF2B5EF4-FFF2-40B4-BE49-F238E27FC236}">
                  <a16:creationId xmlns:a16="http://schemas.microsoft.com/office/drawing/2014/main" id="{15B18DD9-56AE-4A33-AB7C-356EF615538B}"/>
                </a:ext>
              </a:extLst>
            </p:cNvPr>
            <p:cNvSpPr/>
            <p:nvPr/>
          </p:nvSpPr>
          <p:spPr>
            <a:xfrm>
              <a:off x="503762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orme libre : forme 195">
              <a:extLst>
                <a:ext uri="{FF2B5EF4-FFF2-40B4-BE49-F238E27FC236}">
                  <a16:creationId xmlns:a16="http://schemas.microsoft.com/office/drawing/2014/main" id="{4243E8A8-4B1F-4689-BFE7-DD6991951634}"/>
                </a:ext>
              </a:extLst>
            </p:cNvPr>
            <p:cNvSpPr/>
            <p:nvPr/>
          </p:nvSpPr>
          <p:spPr>
            <a:xfrm>
              <a:off x="509835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orme libre : forme 196">
              <a:extLst>
                <a:ext uri="{FF2B5EF4-FFF2-40B4-BE49-F238E27FC236}">
                  <a16:creationId xmlns:a16="http://schemas.microsoft.com/office/drawing/2014/main" id="{53D9C44C-3E5F-4A52-9914-7658C604EC98}"/>
                </a:ext>
              </a:extLst>
            </p:cNvPr>
            <p:cNvSpPr/>
            <p:nvPr/>
          </p:nvSpPr>
          <p:spPr>
            <a:xfrm>
              <a:off x="5158924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orme libre : forme 197">
              <a:extLst>
                <a:ext uri="{FF2B5EF4-FFF2-40B4-BE49-F238E27FC236}">
                  <a16:creationId xmlns:a16="http://schemas.microsoft.com/office/drawing/2014/main" id="{EEEDAAFA-5718-4C10-B22C-DA8123AFAA0B}"/>
                </a:ext>
              </a:extLst>
            </p:cNvPr>
            <p:cNvSpPr/>
            <p:nvPr/>
          </p:nvSpPr>
          <p:spPr>
            <a:xfrm>
              <a:off x="521965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orme libre : forme 198">
              <a:extLst>
                <a:ext uri="{FF2B5EF4-FFF2-40B4-BE49-F238E27FC236}">
                  <a16:creationId xmlns:a16="http://schemas.microsoft.com/office/drawing/2014/main" id="{B10E70AF-6D5D-4A6B-8368-3830F0D55C32}"/>
                </a:ext>
              </a:extLst>
            </p:cNvPr>
            <p:cNvSpPr/>
            <p:nvPr/>
          </p:nvSpPr>
          <p:spPr>
            <a:xfrm>
              <a:off x="528022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orme libre : forme 199">
              <a:extLst>
                <a:ext uri="{FF2B5EF4-FFF2-40B4-BE49-F238E27FC236}">
                  <a16:creationId xmlns:a16="http://schemas.microsoft.com/office/drawing/2014/main" id="{EE2A3A36-E89A-4DC4-A54C-009347E9EB21}"/>
                </a:ext>
              </a:extLst>
            </p:cNvPr>
            <p:cNvSpPr/>
            <p:nvPr/>
          </p:nvSpPr>
          <p:spPr>
            <a:xfrm>
              <a:off x="534094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orme libre : forme 200">
              <a:extLst>
                <a:ext uri="{FF2B5EF4-FFF2-40B4-BE49-F238E27FC236}">
                  <a16:creationId xmlns:a16="http://schemas.microsoft.com/office/drawing/2014/main" id="{E3696022-5E40-4B3C-89B1-DF325D9C0B2B}"/>
                </a:ext>
              </a:extLst>
            </p:cNvPr>
            <p:cNvSpPr/>
            <p:nvPr/>
          </p:nvSpPr>
          <p:spPr>
            <a:xfrm>
              <a:off x="540167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orme libre : forme 201">
              <a:extLst>
                <a:ext uri="{FF2B5EF4-FFF2-40B4-BE49-F238E27FC236}">
                  <a16:creationId xmlns:a16="http://schemas.microsoft.com/office/drawing/2014/main" id="{00B9C7C3-ADD6-47AA-889D-4DA06502C243}"/>
                </a:ext>
              </a:extLst>
            </p:cNvPr>
            <p:cNvSpPr/>
            <p:nvPr/>
          </p:nvSpPr>
          <p:spPr>
            <a:xfrm>
              <a:off x="546224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orme libre : forme 202">
              <a:extLst>
                <a:ext uri="{FF2B5EF4-FFF2-40B4-BE49-F238E27FC236}">
                  <a16:creationId xmlns:a16="http://schemas.microsoft.com/office/drawing/2014/main" id="{4EEA330D-9B1D-419D-84B6-88813EB292F6}"/>
                </a:ext>
              </a:extLst>
            </p:cNvPr>
            <p:cNvSpPr/>
            <p:nvPr/>
          </p:nvSpPr>
          <p:spPr>
            <a:xfrm>
              <a:off x="552297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orme libre : forme 203">
              <a:extLst>
                <a:ext uri="{FF2B5EF4-FFF2-40B4-BE49-F238E27FC236}">
                  <a16:creationId xmlns:a16="http://schemas.microsoft.com/office/drawing/2014/main" id="{B6BF24F2-E110-4E8B-B3CF-68EAEEA1DB3F}"/>
                </a:ext>
              </a:extLst>
            </p:cNvPr>
            <p:cNvSpPr/>
            <p:nvPr/>
          </p:nvSpPr>
          <p:spPr>
            <a:xfrm>
              <a:off x="558369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orme libre : forme 204">
              <a:extLst>
                <a:ext uri="{FF2B5EF4-FFF2-40B4-BE49-F238E27FC236}">
                  <a16:creationId xmlns:a16="http://schemas.microsoft.com/office/drawing/2014/main" id="{564207A5-767E-400F-8020-0F6E37A401E5}"/>
                </a:ext>
              </a:extLst>
            </p:cNvPr>
            <p:cNvSpPr/>
            <p:nvPr/>
          </p:nvSpPr>
          <p:spPr>
            <a:xfrm>
              <a:off x="564426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orme libre : forme 205">
              <a:extLst>
                <a:ext uri="{FF2B5EF4-FFF2-40B4-BE49-F238E27FC236}">
                  <a16:creationId xmlns:a16="http://schemas.microsoft.com/office/drawing/2014/main" id="{46612DF9-C003-46BF-B116-5F11D79C668B}"/>
                </a:ext>
              </a:extLst>
            </p:cNvPr>
            <p:cNvSpPr/>
            <p:nvPr/>
          </p:nvSpPr>
          <p:spPr>
            <a:xfrm>
              <a:off x="570499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orme libre : forme 206">
              <a:extLst>
                <a:ext uri="{FF2B5EF4-FFF2-40B4-BE49-F238E27FC236}">
                  <a16:creationId xmlns:a16="http://schemas.microsoft.com/office/drawing/2014/main" id="{4215C620-6747-450B-8D07-C52C77887C15}"/>
                </a:ext>
              </a:extLst>
            </p:cNvPr>
            <p:cNvSpPr/>
            <p:nvPr/>
          </p:nvSpPr>
          <p:spPr>
            <a:xfrm>
              <a:off x="576572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orme libre : forme 207">
              <a:extLst>
                <a:ext uri="{FF2B5EF4-FFF2-40B4-BE49-F238E27FC236}">
                  <a16:creationId xmlns:a16="http://schemas.microsoft.com/office/drawing/2014/main" id="{6F23F0D9-9D41-4CBF-83ED-75CD1852F911}"/>
                </a:ext>
              </a:extLst>
            </p:cNvPr>
            <p:cNvSpPr/>
            <p:nvPr/>
          </p:nvSpPr>
          <p:spPr>
            <a:xfrm>
              <a:off x="582629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orme libre : forme 208">
              <a:extLst>
                <a:ext uri="{FF2B5EF4-FFF2-40B4-BE49-F238E27FC236}">
                  <a16:creationId xmlns:a16="http://schemas.microsoft.com/office/drawing/2014/main" id="{605FD8E0-DC64-4915-B52C-FCFB9732D45E}"/>
                </a:ext>
              </a:extLst>
            </p:cNvPr>
            <p:cNvSpPr/>
            <p:nvPr/>
          </p:nvSpPr>
          <p:spPr>
            <a:xfrm>
              <a:off x="588701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orme libre : forme 209">
              <a:extLst>
                <a:ext uri="{FF2B5EF4-FFF2-40B4-BE49-F238E27FC236}">
                  <a16:creationId xmlns:a16="http://schemas.microsoft.com/office/drawing/2014/main" id="{680AD036-B43E-4664-ABE5-FD8FC1741FA1}"/>
                </a:ext>
              </a:extLst>
            </p:cNvPr>
            <p:cNvSpPr/>
            <p:nvPr/>
          </p:nvSpPr>
          <p:spPr>
            <a:xfrm>
              <a:off x="594774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orme libre : forme 210">
              <a:extLst>
                <a:ext uri="{FF2B5EF4-FFF2-40B4-BE49-F238E27FC236}">
                  <a16:creationId xmlns:a16="http://schemas.microsoft.com/office/drawing/2014/main" id="{9616B226-88C9-4A83-B5DF-BD6FCF3A5881}"/>
                </a:ext>
              </a:extLst>
            </p:cNvPr>
            <p:cNvSpPr/>
            <p:nvPr/>
          </p:nvSpPr>
          <p:spPr>
            <a:xfrm>
              <a:off x="600831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orme libre : forme 211">
              <a:extLst>
                <a:ext uri="{FF2B5EF4-FFF2-40B4-BE49-F238E27FC236}">
                  <a16:creationId xmlns:a16="http://schemas.microsoft.com/office/drawing/2014/main" id="{ADAE9FE7-EEEE-408B-8A00-6F57F87313E4}"/>
                </a:ext>
              </a:extLst>
            </p:cNvPr>
            <p:cNvSpPr/>
            <p:nvPr/>
          </p:nvSpPr>
          <p:spPr>
            <a:xfrm>
              <a:off x="606904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orme libre : forme 212">
              <a:extLst>
                <a:ext uri="{FF2B5EF4-FFF2-40B4-BE49-F238E27FC236}">
                  <a16:creationId xmlns:a16="http://schemas.microsoft.com/office/drawing/2014/main" id="{D1C9F3D0-DB38-4374-9E69-16C571BB35DF}"/>
                </a:ext>
              </a:extLst>
            </p:cNvPr>
            <p:cNvSpPr/>
            <p:nvPr/>
          </p:nvSpPr>
          <p:spPr>
            <a:xfrm>
              <a:off x="612961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orme libre : forme 213">
              <a:extLst>
                <a:ext uri="{FF2B5EF4-FFF2-40B4-BE49-F238E27FC236}">
                  <a16:creationId xmlns:a16="http://schemas.microsoft.com/office/drawing/2014/main" id="{8BE9F357-D3B3-4CA4-984B-B2A654D0559E}"/>
                </a:ext>
              </a:extLst>
            </p:cNvPr>
            <p:cNvSpPr/>
            <p:nvPr/>
          </p:nvSpPr>
          <p:spPr>
            <a:xfrm>
              <a:off x="619033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orme libre : forme 214">
              <a:extLst>
                <a:ext uri="{FF2B5EF4-FFF2-40B4-BE49-F238E27FC236}">
                  <a16:creationId xmlns:a16="http://schemas.microsoft.com/office/drawing/2014/main" id="{B520D1B4-1D44-4EF4-8C1A-9541ADE91473}"/>
                </a:ext>
              </a:extLst>
            </p:cNvPr>
            <p:cNvSpPr/>
            <p:nvPr/>
          </p:nvSpPr>
          <p:spPr>
            <a:xfrm>
              <a:off x="625106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orme libre : forme 215">
              <a:extLst>
                <a:ext uri="{FF2B5EF4-FFF2-40B4-BE49-F238E27FC236}">
                  <a16:creationId xmlns:a16="http://schemas.microsoft.com/office/drawing/2014/main" id="{216B8BC3-D9CB-41A7-99E9-BD43E6E6EE6A}"/>
                </a:ext>
              </a:extLst>
            </p:cNvPr>
            <p:cNvSpPr/>
            <p:nvPr/>
          </p:nvSpPr>
          <p:spPr>
            <a:xfrm>
              <a:off x="631163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orme libre : forme 216">
              <a:extLst>
                <a:ext uri="{FF2B5EF4-FFF2-40B4-BE49-F238E27FC236}">
                  <a16:creationId xmlns:a16="http://schemas.microsoft.com/office/drawing/2014/main" id="{EC86AB4A-4992-4BDA-AE03-21155EC865B3}"/>
                </a:ext>
              </a:extLst>
            </p:cNvPr>
            <p:cNvSpPr/>
            <p:nvPr/>
          </p:nvSpPr>
          <p:spPr>
            <a:xfrm>
              <a:off x="637236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orme libre : forme 217">
              <a:extLst>
                <a:ext uri="{FF2B5EF4-FFF2-40B4-BE49-F238E27FC236}">
                  <a16:creationId xmlns:a16="http://schemas.microsoft.com/office/drawing/2014/main" id="{44D5EA82-3302-4645-BDDC-3F4B0DEA080A}"/>
                </a:ext>
              </a:extLst>
            </p:cNvPr>
            <p:cNvSpPr/>
            <p:nvPr/>
          </p:nvSpPr>
          <p:spPr>
            <a:xfrm>
              <a:off x="643309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orme libre : forme 218">
              <a:extLst>
                <a:ext uri="{FF2B5EF4-FFF2-40B4-BE49-F238E27FC236}">
                  <a16:creationId xmlns:a16="http://schemas.microsoft.com/office/drawing/2014/main" id="{35B10782-510F-47CC-A72B-E65F4B4B4B06}"/>
                </a:ext>
              </a:extLst>
            </p:cNvPr>
            <p:cNvSpPr/>
            <p:nvPr/>
          </p:nvSpPr>
          <p:spPr>
            <a:xfrm>
              <a:off x="649365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orme libre : forme 219">
              <a:extLst>
                <a:ext uri="{FF2B5EF4-FFF2-40B4-BE49-F238E27FC236}">
                  <a16:creationId xmlns:a16="http://schemas.microsoft.com/office/drawing/2014/main" id="{5ED309FB-AB55-4F78-A307-77C2187A336D}"/>
                </a:ext>
              </a:extLst>
            </p:cNvPr>
            <p:cNvSpPr/>
            <p:nvPr/>
          </p:nvSpPr>
          <p:spPr>
            <a:xfrm>
              <a:off x="655438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orme libre : forme 220">
              <a:extLst>
                <a:ext uri="{FF2B5EF4-FFF2-40B4-BE49-F238E27FC236}">
                  <a16:creationId xmlns:a16="http://schemas.microsoft.com/office/drawing/2014/main" id="{8317CF18-3529-43D6-B541-AC1F06BC00B1}"/>
                </a:ext>
              </a:extLst>
            </p:cNvPr>
            <p:cNvSpPr/>
            <p:nvPr/>
          </p:nvSpPr>
          <p:spPr>
            <a:xfrm>
              <a:off x="661511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orme libre : forme 221">
              <a:extLst>
                <a:ext uri="{FF2B5EF4-FFF2-40B4-BE49-F238E27FC236}">
                  <a16:creationId xmlns:a16="http://schemas.microsoft.com/office/drawing/2014/main" id="{CBABAA47-04F5-4001-8620-28845717915F}"/>
                </a:ext>
              </a:extLst>
            </p:cNvPr>
            <p:cNvSpPr/>
            <p:nvPr/>
          </p:nvSpPr>
          <p:spPr>
            <a:xfrm>
              <a:off x="667568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orme libre : forme 222">
              <a:extLst>
                <a:ext uri="{FF2B5EF4-FFF2-40B4-BE49-F238E27FC236}">
                  <a16:creationId xmlns:a16="http://schemas.microsoft.com/office/drawing/2014/main" id="{9920397B-E76B-466F-A26A-69CD1101A99C}"/>
                </a:ext>
              </a:extLst>
            </p:cNvPr>
            <p:cNvSpPr/>
            <p:nvPr/>
          </p:nvSpPr>
          <p:spPr>
            <a:xfrm>
              <a:off x="673640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orme libre : forme 223">
              <a:extLst>
                <a:ext uri="{FF2B5EF4-FFF2-40B4-BE49-F238E27FC236}">
                  <a16:creationId xmlns:a16="http://schemas.microsoft.com/office/drawing/2014/main" id="{C6BC5BB5-86BE-4404-9223-60FAA4752C11}"/>
                </a:ext>
              </a:extLst>
            </p:cNvPr>
            <p:cNvSpPr/>
            <p:nvPr/>
          </p:nvSpPr>
          <p:spPr>
            <a:xfrm>
              <a:off x="679713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orme libre : forme 224">
              <a:extLst>
                <a:ext uri="{FF2B5EF4-FFF2-40B4-BE49-F238E27FC236}">
                  <a16:creationId xmlns:a16="http://schemas.microsoft.com/office/drawing/2014/main" id="{16C481DC-52AB-4EB0-BF73-B6850431CF9F}"/>
                </a:ext>
              </a:extLst>
            </p:cNvPr>
            <p:cNvSpPr/>
            <p:nvPr/>
          </p:nvSpPr>
          <p:spPr>
            <a:xfrm>
              <a:off x="685770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orme libre : forme 225">
              <a:extLst>
                <a:ext uri="{FF2B5EF4-FFF2-40B4-BE49-F238E27FC236}">
                  <a16:creationId xmlns:a16="http://schemas.microsoft.com/office/drawing/2014/main" id="{300F0BE7-F8C8-458C-9B9D-37F98F3E0FA9}"/>
                </a:ext>
              </a:extLst>
            </p:cNvPr>
            <p:cNvSpPr/>
            <p:nvPr/>
          </p:nvSpPr>
          <p:spPr>
            <a:xfrm>
              <a:off x="691843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orme libre : forme 226">
              <a:extLst>
                <a:ext uri="{FF2B5EF4-FFF2-40B4-BE49-F238E27FC236}">
                  <a16:creationId xmlns:a16="http://schemas.microsoft.com/office/drawing/2014/main" id="{8662C677-68BB-4BCA-AD3C-D299B2CFB4A4}"/>
                </a:ext>
              </a:extLst>
            </p:cNvPr>
            <p:cNvSpPr/>
            <p:nvPr/>
          </p:nvSpPr>
          <p:spPr>
            <a:xfrm>
              <a:off x="697916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orme libre : forme 227">
              <a:extLst>
                <a:ext uri="{FF2B5EF4-FFF2-40B4-BE49-F238E27FC236}">
                  <a16:creationId xmlns:a16="http://schemas.microsoft.com/office/drawing/2014/main" id="{933CAF45-B2A6-4377-AA9A-5226300F362A}"/>
                </a:ext>
              </a:extLst>
            </p:cNvPr>
            <p:cNvSpPr/>
            <p:nvPr/>
          </p:nvSpPr>
          <p:spPr>
            <a:xfrm>
              <a:off x="703972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orme libre : forme 228">
              <a:extLst>
                <a:ext uri="{FF2B5EF4-FFF2-40B4-BE49-F238E27FC236}">
                  <a16:creationId xmlns:a16="http://schemas.microsoft.com/office/drawing/2014/main" id="{C93AA4A5-92B1-4E55-81E4-6E3AA297F473}"/>
                </a:ext>
              </a:extLst>
            </p:cNvPr>
            <p:cNvSpPr/>
            <p:nvPr/>
          </p:nvSpPr>
          <p:spPr>
            <a:xfrm>
              <a:off x="710045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orme libre : forme 229">
              <a:extLst>
                <a:ext uri="{FF2B5EF4-FFF2-40B4-BE49-F238E27FC236}">
                  <a16:creationId xmlns:a16="http://schemas.microsoft.com/office/drawing/2014/main" id="{BAA10941-C26B-40A1-BB26-3C6E1D079F13}"/>
                </a:ext>
              </a:extLst>
            </p:cNvPr>
            <p:cNvSpPr/>
            <p:nvPr/>
          </p:nvSpPr>
          <p:spPr>
            <a:xfrm>
              <a:off x="716102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orme libre : forme 230">
              <a:extLst>
                <a:ext uri="{FF2B5EF4-FFF2-40B4-BE49-F238E27FC236}">
                  <a16:creationId xmlns:a16="http://schemas.microsoft.com/office/drawing/2014/main" id="{B1DED4AF-8007-4617-80FE-384B3E752524}"/>
                </a:ext>
              </a:extLst>
            </p:cNvPr>
            <p:cNvSpPr/>
            <p:nvPr/>
          </p:nvSpPr>
          <p:spPr>
            <a:xfrm>
              <a:off x="722175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orme libre : forme 231">
              <a:extLst>
                <a:ext uri="{FF2B5EF4-FFF2-40B4-BE49-F238E27FC236}">
                  <a16:creationId xmlns:a16="http://schemas.microsoft.com/office/drawing/2014/main" id="{167EB0CF-1C83-45E3-87A4-F22C3B6B83AE}"/>
                </a:ext>
              </a:extLst>
            </p:cNvPr>
            <p:cNvSpPr/>
            <p:nvPr/>
          </p:nvSpPr>
          <p:spPr>
            <a:xfrm>
              <a:off x="728248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orme libre : forme 232">
              <a:extLst>
                <a:ext uri="{FF2B5EF4-FFF2-40B4-BE49-F238E27FC236}">
                  <a16:creationId xmlns:a16="http://schemas.microsoft.com/office/drawing/2014/main" id="{D5C8EB43-8A63-4011-A146-85C718916EAB}"/>
                </a:ext>
              </a:extLst>
            </p:cNvPr>
            <p:cNvSpPr/>
            <p:nvPr/>
          </p:nvSpPr>
          <p:spPr>
            <a:xfrm>
              <a:off x="734304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orme libre : forme 233">
              <a:extLst>
                <a:ext uri="{FF2B5EF4-FFF2-40B4-BE49-F238E27FC236}">
                  <a16:creationId xmlns:a16="http://schemas.microsoft.com/office/drawing/2014/main" id="{22F547A5-B40E-4E43-84D6-8050AB860FC1}"/>
                </a:ext>
              </a:extLst>
            </p:cNvPr>
            <p:cNvSpPr/>
            <p:nvPr/>
          </p:nvSpPr>
          <p:spPr>
            <a:xfrm>
              <a:off x="740377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orme libre : forme 234">
              <a:extLst>
                <a:ext uri="{FF2B5EF4-FFF2-40B4-BE49-F238E27FC236}">
                  <a16:creationId xmlns:a16="http://schemas.microsoft.com/office/drawing/2014/main" id="{6833CCEA-7AF4-4D13-A520-F68B18D6416B}"/>
                </a:ext>
              </a:extLst>
            </p:cNvPr>
            <p:cNvSpPr/>
            <p:nvPr/>
          </p:nvSpPr>
          <p:spPr>
            <a:xfrm>
              <a:off x="7464504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orme libre : forme 235">
              <a:extLst>
                <a:ext uri="{FF2B5EF4-FFF2-40B4-BE49-F238E27FC236}">
                  <a16:creationId xmlns:a16="http://schemas.microsoft.com/office/drawing/2014/main" id="{1731157F-BA85-441F-8A7C-4BB25A04AFB6}"/>
                </a:ext>
              </a:extLst>
            </p:cNvPr>
            <p:cNvSpPr/>
            <p:nvPr/>
          </p:nvSpPr>
          <p:spPr>
            <a:xfrm>
              <a:off x="752507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orme libre : forme 236">
              <a:extLst>
                <a:ext uri="{FF2B5EF4-FFF2-40B4-BE49-F238E27FC236}">
                  <a16:creationId xmlns:a16="http://schemas.microsoft.com/office/drawing/2014/main" id="{797B9ED7-DF2C-42C2-A4B0-FC4DDB5ABC20}"/>
                </a:ext>
              </a:extLst>
            </p:cNvPr>
            <p:cNvSpPr/>
            <p:nvPr/>
          </p:nvSpPr>
          <p:spPr>
            <a:xfrm>
              <a:off x="758580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orme libre : forme 237">
              <a:extLst>
                <a:ext uri="{FF2B5EF4-FFF2-40B4-BE49-F238E27FC236}">
                  <a16:creationId xmlns:a16="http://schemas.microsoft.com/office/drawing/2014/main" id="{10F6163B-6B65-482A-8794-C45C2B7C59F9}"/>
                </a:ext>
              </a:extLst>
            </p:cNvPr>
            <p:cNvSpPr/>
            <p:nvPr/>
          </p:nvSpPr>
          <p:spPr>
            <a:xfrm>
              <a:off x="764652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orme libre : forme 238">
              <a:extLst>
                <a:ext uri="{FF2B5EF4-FFF2-40B4-BE49-F238E27FC236}">
                  <a16:creationId xmlns:a16="http://schemas.microsoft.com/office/drawing/2014/main" id="{927AECA4-E91F-4BAC-A421-9F5F6ECF6795}"/>
                </a:ext>
              </a:extLst>
            </p:cNvPr>
            <p:cNvSpPr/>
            <p:nvPr/>
          </p:nvSpPr>
          <p:spPr>
            <a:xfrm>
              <a:off x="770709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orme libre : forme 239">
              <a:extLst>
                <a:ext uri="{FF2B5EF4-FFF2-40B4-BE49-F238E27FC236}">
                  <a16:creationId xmlns:a16="http://schemas.microsoft.com/office/drawing/2014/main" id="{6CC7ECA4-EFD7-416F-8CBC-0681D9F44BB5}"/>
                </a:ext>
              </a:extLst>
            </p:cNvPr>
            <p:cNvSpPr/>
            <p:nvPr/>
          </p:nvSpPr>
          <p:spPr>
            <a:xfrm>
              <a:off x="776782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orme libre : forme 240">
              <a:extLst>
                <a:ext uri="{FF2B5EF4-FFF2-40B4-BE49-F238E27FC236}">
                  <a16:creationId xmlns:a16="http://schemas.microsoft.com/office/drawing/2014/main" id="{6896800A-E0D2-49DD-ACEF-E5DB6FC3F6EF}"/>
                </a:ext>
              </a:extLst>
            </p:cNvPr>
            <p:cNvSpPr/>
            <p:nvPr/>
          </p:nvSpPr>
          <p:spPr>
            <a:xfrm>
              <a:off x="782855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orme libre : forme 241">
              <a:extLst>
                <a:ext uri="{FF2B5EF4-FFF2-40B4-BE49-F238E27FC236}">
                  <a16:creationId xmlns:a16="http://schemas.microsoft.com/office/drawing/2014/main" id="{4FBB54B4-4A57-4F8D-BD2F-DCF82A97E458}"/>
                </a:ext>
              </a:extLst>
            </p:cNvPr>
            <p:cNvSpPr/>
            <p:nvPr/>
          </p:nvSpPr>
          <p:spPr>
            <a:xfrm>
              <a:off x="788912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orme libre : forme 242">
              <a:extLst>
                <a:ext uri="{FF2B5EF4-FFF2-40B4-BE49-F238E27FC236}">
                  <a16:creationId xmlns:a16="http://schemas.microsoft.com/office/drawing/2014/main" id="{8538ACBB-4264-40D1-81F0-0AF637EB3D3B}"/>
                </a:ext>
              </a:extLst>
            </p:cNvPr>
            <p:cNvSpPr/>
            <p:nvPr/>
          </p:nvSpPr>
          <p:spPr>
            <a:xfrm>
              <a:off x="794984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orme libre : forme 243">
              <a:extLst>
                <a:ext uri="{FF2B5EF4-FFF2-40B4-BE49-F238E27FC236}">
                  <a16:creationId xmlns:a16="http://schemas.microsoft.com/office/drawing/2014/main" id="{86D0F7E3-E3B8-40C2-9E7E-28411BE6B512}"/>
                </a:ext>
              </a:extLst>
            </p:cNvPr>
            <p:cNvSpPr/>
            <p:nvPr/>
          </p:nvSpPr>
          <p:spPr>
            <a:xfrm>
              <a:off x="801041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orme libre : forme 244">
              <a:extLst>
                <a:ext uri="{FF2B5EF4-FFF2-40B4-BE49-F238E27FC236}">
                  <a16:creationId xmlns:a16="http://schemas.microsoft.com/office/drawing/2014/main" id="{9FBFCB2A-0CBC-44CE-B5F4-C9D0796B5123}"/>
                </a:ext>
              </a:extLst>
            </p:cNvPr>
            <p:cNvSpPr/>
            <p:nvPr/>
          </p:nvSpPr>
          <p:spPr>
            <a:xfrm>
              <a:off x="807114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orme libre : forme 245">
              <a:extLst>
                <a:ext uri="{FF2B5EF4-FFF2-40B4-BE49-F238E27FC236}">
                  <a16:creationId xmlns:a16="http://schemas.microsoft.com/office/drawing/2014/main" id="{EBCAA8CB-5237-453F-BFEA-DC670663D9B2}"/>
                </a:ext>
              </a:extLst>
            </p:cNvPr>
            <p:cNvSpPr/>
            <p:nvPr/>
          </p:nvSpPr>
          <p:spPr>
            <a:xfrm>
              <a:off x="813187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orme libre : forme 246">
              <a:extLst>
                <a:ext uri="{FF2B5EF4-FFF2-40B4-BE49-F238E27FC236}">
                  <a16:creationId xmlns:a16="http://schemas.microsoft.com/office/drawing/2014/main" id="{D6CF2F33-7667-46BD-A559-056AC3BDA95D}"/>
                </a:ext>
              </a:extLst>
            </p:cNvPr>
            <p:cNvSpPr/>
            <p:nvPr/>
          </p:nvSpPr>
          <p:spPr>
            <a:xfrm>
              <a:off x="819244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orme libre : forme 247">
              <a:extLst>
                <a:ext uri="{FF2B5EF4-FFF2-40B4-BE49-F238E27FC236}">
                  <a16:creationId xmlns:a16="http://schemas.microsoft.com/office/drawing/2014/main" id="{F52B9814-9FEC-4ED9-8E02-8487F76B5933}"/>
                </a:ext>
              </a:extLst>
            </p:cNvPr>
            <p:cNvSpPr/>
            <p:nvPr/>
          </p:nvSpPr>
          <p:spPr>
            <a:xfrm>
              <a:off x="825316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orme libre : forme 248">
              <a:extLst>
                <a:ext uri="{FF2B5EF4-FFF2-40B4-BE49-F238E27FC236}">
                  <a16:creationId xmlns:a16="http://schemas.microsoft.com/office/drawing/2014/main" id="{CFE98B0F-9FD2-4D81-BC14-34A4A49C1DA5}"/>
                </a:ext>
              </a:extLst>
            </p:cNvPr>
            <p:cNvSpPr/>
            <p:nvPr/>
          </p:nvSpPr>
          <p:spPr>
            <a:xfrm>
              <a:off x="831389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orme libre : forme 249">
              <a:extLst>
                <a:ext uri="{FF2B5EF4-FFF2-40B4-BE49-F238E27FC236}">
                  <a16:creationId xmlns:a16="http://schemas.microsoft.com/office/drawing/2014/main" id="{264A58A9-6307-40D3-93DD-DE1947853BCA}"/>
                </a:ext>
              </a:extLst>
            </p:cNvPr>
            <p:cNvSpPr/>
            <p:nvPr/>
          </p:nvSpPr>
          <p:spPr>
            <a:xfrm>
              <a:off x="837446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orme libre : forme 250">
              <a:extLst>
                <a:ext uri="{FF2B5EF4-FFF2-40B4-BE49-F238E27FC236}">
                  <a16:creationId xmlns:a16="http://schemas.microsoft.com/office/drawing/2014/main" id="{EA1EDE5F-F5CC-4CE2-927A-418132B2992E}"/>
                </a:ext>
              </a:extLst>
            </p:cNvPr>
            <p:cNvSpPr/>
            <p:nvPr/>
          </p:nvSpPr>
          <p:spPr>
            <a:xfrm>
              <a:off x="843519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orme libre : forme 251">
              <a:extLst>
                <a:ext uri="{FF2B5EF4-FFF2-40B4-BE49-F238E27FC236}">
                  <a16:creationId xmlns:a16="http://schemas.microsoft.com/office/drawing/2014/main" id="{7200E417-5D9C-47CF-B34F-892758F782BC}"/>
                </a:ext>
              </a:extLst>
            </p:cNvPr>
            <p:cNvSpPr/>
            <p:nvPr/>
          </p:nvSpPr>
          <p:spPr>
            <a:xfrm>
              <a:off x="849591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orme libre : forme 252">
              <a:extLst>
                <a:ext uri="{FF2B5EF4-FFF2-40B4-BE49-F238E27FC236}">
                  <a16:creationId xmlns:a16="http://schemas.microsoft.com/office/drawing/2014/main" id="{B879147C-98AC-4550-8DE8-DD7731D6FB57}"/>
                </a:ext>
              </a:extLst>
            </p:cNvPr>
            <p:cNvSpPr/>
            <p:nvPr/>
          </p:nvSpPr>
          <p:spPr>
            <a:xfrm>
              <a:off x="855648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orme libre : forme 253">
              <a:extLst>
                <a:ext uri="{FF2B5EF4-FFF2-40B4-BE49-F238E27FC236}">
                  <a16:creationId xmlns:a16="http://schemas.microsoft.com/office/drawing/2014/main" id="{0B0FEEEA-60EC-40A8-B73F-4AE60FD25316}"/>
                </a:ext>
              </a:extLst>
            </p:cNvPr>
            <p:cNvSpPr/>
            <p:nvPr/>
          </p:nvSpPr>
          <p:spPr>
            <a:xfrm>
              <a:off x="861721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orme libre : forme 254">
              <a:extLst>
                <a:ext uri="{FF2B5EF4-FFF2-40B4-BE49-F238E27FC236}">
                  <a16:creationId xmlns:a16="http://schemas.microsoft.com/office/drawing/2014/main" id="{85967B6B-0050-405A-9A7F-8C6F135694B5}"/>
                </a:ext>
              </a:extLst>
            </p:cNvPr>
            <p:cNvSpPr/>
            <p:nvPr/>
          </p:nvSpPr>
          <p:spPr>
            <a:xfrm>
              <a:off x="867794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orme libre : forme 255">
              <a:extLst>
                <a:ext uri="{FF2B5EF4-FFF2-40B4-BE49-F238E27FC236}">
                  <a16:creationId xmlns:a16="http://schemas.microsoft.com/office/drawing/2014/main" id="{B89A02FB-C6CB-47A0-BBCD-195794A7A44B}"/>
                </a:ext>
              </a:extLst>
            </p:cNvPr>
            <p:cNvSpPr/>
            <p:nvPr/>
          </p:nvSpPr>
          <p:spPr>
            <a:xfrm>
              <a:off x="873851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orme libre : forme 256">
              <a:extLst>
                <a:ext uri="{FF2B5EF4-FFF2-40B4-BE49-F238E27FC236}">
                  <a16:creationId xmlns:a16="http://schemas.microsoft.com/office/drawing/2014/main" id="{F0E9AD9C-5BEF-40E1-9785-7BA160D5B1ED}"/>
                </a:ext>
              </a:extLst>
            </p:cNvPr>
            <p:cNvSpPr/>
            <p:nvPr/>
          </p:nvSpPr>
          <p:spPr>
            <a:xfrm>
              <a:off x="879923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orme libre : forme 257">
              <a:extLst>
                <a:ext uri="{FF2B5EF4-FFF2-40B4-BE49-F238E27FC236}">
                  <a16:creationId xmlns:a16="http://schemas.microsoft.com/office/drawing/2014/main" id="{BB3B80EF-7F51-4043-8917-5F652BBC6D67}"/>
                </a:ext>
              </a:extLst>
            </p:cNvPr>
            <p:cNvSpPr/>
            <p:nvPr/>
          </p:nvSpPr>
          <p:spPr>
            <a:xfrm>
              <a:off x="885996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orme libre : forme 258">
              <a:extLst>
                <a:ext uri="{FF2B5EF4-FFF2-40B4-BE49-F238E27FC236}">
                  <a16:creationId xmlns:a16="http://schemas.microsoft.com/office/drawing/2014/main" id="{287CD935-ADCA-4175-9023-8FD4140A21AC}"/>
                </a:ext>
              </a:extLst>
            </p:cNvPr>
            <p:cNvSpPr/>
            <p:nvPr/>
          </p:nvSpPr>
          <p:spPr>
            <a:xfrm>
              <a:off x="892053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orme libre : forme 259">
              <a:extLst>
                <a:ext uri="{FF2B5EF4-FFF2-40B4-BE49-F238E27FC236}">
                  <a16:creationId xmlns:a16="http://schemas.microsoft.com/office/drawing/2014/main" id="{7913C7F5-E3BA-4065-AED4-4FFD9325E949}"/>
                </a:ext>
              </a:extLst>
            </p:cNvPr>
            <p:cNvSpPr/>
            <p:nvPr/>
          </p:nvSpPr>
          <p:spPr>
            <a:xfrm>
              <a:off x="898126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orme libre : forme 260">
              <a:extLst>
                <a:ext uri="{FF2B5EF4-FFF2-40B4-BE49-F238E27FC236}">
                  <a16:creationId xmlns:a16="http://schemas.microsoft.com/office/drawing/2014/main" id="{AB87103B-22F0-43D5-9803-30B9BEB72D1D}"/>
                </a:ext>
              </a:extLst>
            </p:cNvPr>
            <p:cNvSpPr/>
            <p:nvPr/>
          </p:nvSpPr>
          <p:spPr>
            <a:xfrm>
              <a:off x="904183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orme libre : forme 261">
              <a:extLst>
                <a:ext uri="{FF2B5EF4-FFF2-40B4-BE49-F238E27FC236}">
                  <a16:creationId xmlns:a16="http://schemas.microsoft.com/office/drawing/2014/main" id="{232E30B6-C88C-40D3-81AF-E2E8700CDE5C}"/>
                </a:ext>
              </a:extLst>
            </p:cNvPr>
            <p:cNvSpPr/>
            <p:nvPr/>
          </p:nvSpPr>
          <p:spPr>
            <a:xfrm>
              <a:off x="910255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orme libre : forme 262">
              <a:extLst>
                <a:ext uri="{FF2B5EF4-FFF2-40B4-BE49-F238E27FC236}">
                  <a16:creationId xmlns:a16="http://schemas.microsoft.com/office/drawing/2014/main" id="{23BE414B-1F54-42C8-9C40-9153B9C34FF0}"/>
                </a:ext>
              </a:extLst>
            </p:cNvPr>
            <p:cNvSpPr/>
            <p:nvPr/>
          </p:nvSpPr>
          <p:spPr>
            <a:xfrm>
              <a:off x="916328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orme libre : forme 263">
              <a:extLst>
                <a:ext uri="{FF2B5EF4-FFF2-40B4-BE49-F238E27FC236}">
                  <a16:creationId xmlns:a16="http://schemas.microsoft.com/office/drawing/2014/main" id="{A30E5ED3-CCD9-44E5-831A-A21A2163CF2C}"/>
                </a:ext>
              </a:extLst>
            </p:cNvPr>
            <p:cNvSpPr/>
            <p:nvPr/>
          </p:nvSpPr>
          <p:spPr>
            <a:xfrm>
              <a:off x="9223854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orme libre : forme 264">
              <a:extLst>
                <a:ext uri="{FF2B5EF4-FFF2-40B4-BE49-F238E27FC236}">
                  <a16:creationId xmlns:a16="http://schemas.microsoft.com/office/drawing/2014/main" id="{1F83DB65-225C-4C06-B568-0F1B076E6B91}"/>
                </a:ext>
              </a:extLst>
            </p:cNvPr>
            <p:cNvSpPr/>
            <p:nvPr/>
          </p:nvSpPr>
          <p:spPr>
            <a:xfrm>
              <a:off x="928458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orme libre : forme 265">
              <a:extLst>
                <a:ext uri="{FF2B5EF4-FFF2-40B4-BE49-F238E27FC236}">
                  <a16:creationId xmlns:a16="http://schemas.microsoft.com/office/drawing/2014/main" id="{9D5A650E-56C1-43DE-BD3B-9FAF4854AA53}"/>
                </a:ext>
              </a:extLst>
            </p:cNvPr>
            <p:cNvSpPr/>
            <p:nvPr/>
          </p:nvSpPr>
          <p:spPr>
            <a:xfrm>
              <a:off x="934530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orme libre : forme 266">
              <a:extLst>
                <a:ext uri="{FF2B5EF4-FFF2-40B4-BE49-F238E27FC236}">
                  <a16:creationId xmlns:a16="http://schemas.microsoft.com/office/drawing/2014/main" id="{923A2BDD-F4EA-4006-A637-1FC798485B45}"/>
                </a:ext>
              </a:extLst>
            </p:cNvPr>
            <p:cNvSpPr/>
            <p:nvPr/>
          </p:nvSpPr>
          <p:spPr>
            <a:xfrm>
              <a:off x="940587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orme libre : forme 267">
              <a:extLst>
                <a:ext uri="{FF2B5EF4-FFF2-40B4-BE49-F238E27FC236}">
                  <a16:creationId xmlns:a16="http://schemas.microsoft.com/office/drawing/2014/main" id="{14B060BD-C4B9-46C4-A195-8155F72A6CC7}"/>
                </a:ext>
              </a:extLst>
            </p:cNvPr>
            <p:cNvSpPr/>
            <p:nvPr/>
          </p:nvSpPr>
          <p:spPr>
            <a:xfrm>
              <a:off x="946660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orme libre : forme 268">
              <a:extLst>
                <a:ext uri="{FF2B5EF4-FFF2-40B4-BE49-F238E27FC236}">
                  <a16:creationId xmlns:a16="http://schemas.microsoft.com/office/drawing/2014/main" id="{C597DAF3-1732-4AF2-B8C5-3847DB7E1C5A}"/>
                </a:ext>
              </a:extLst>
            </p:cNvPr>
            <p:cNvSpPr/>
            <p:nvPr/>
          </p:nvSpPr>
          <p:spPr>
            <a:xfrm>
              <a:off x="952733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orme libre : forme 269">
              <a:extLst>
                <a:ext uri="{FF2B5EF4-FFF2-40B4-BE49-F238E27FC236}">
                  <a16:creationId xmlns:a16="http://schemas.microsoft.com/office/drawing/2014/main" id="{3D43684C-0CD0-40B0-A6C5-241E27D80E06}"/>
                </a:ext>
              </a:extLst>
            </p:cNvPr>
            <p:cNvSpPr/>
            <p:nvPr/>
          </p:nvSpPr>
          <p:spPr>
            <a:xfrm>
              <a:off x="958790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orme libre : forme 270">
              <a:extLst>
                <a:ext uri="{FF2B5EF4-FFF2-40B4-BE49-F238E27FC236}">
                  <a16:creationId xmlns:a16="http://schemas.microsoft.com/office/drawing/2014/main" id="{21AD4686-88D5-4CDF-863D-688B286750F2}"/>
                </a:ext>
              </a:extLst>
            </p:cNvPr>
            <p:cNvSpPr/>
            <p:nvPr/>
          </p:nvSpPr>
          <p:spPr>
            <a:xfrm>
              <a:off x="964862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orme libre : forme 271">
              <a:extLst>
                <a:ext uri="{FF2B5EF4-FFF2-40B4-BE49-F238E27FC236}">
                  <a16:creationId xmlns:a16="http://schemas.microsoft.com/office/drawing/2014/main" id="{F83D679C-D90F-4068-8C39-B8A4747D9695}"/>
                </a:ext>
              </a:extLst>
            </p:cNvPr>
            <p:cNvSpPr/>
            <p:nvPr/>
          </p:nvSpPr>
          <p:spPr>
            <a:xfrm>
              <a:off x="970935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orme libre : forme 272">
              <a:extLst>
                <a:ext uri="{FF2B5EF4-FFF2-40B4-BE49-F238E27FC236}">
                  <a16:creationId xmlns:a16="http://schemas.microsoft.com/office/drawing/2014/main" id="{031042D1-2BD0-4687-8C3A-4D0B85A7D093}"/>
                </a:ext>
              </a:extLst>
            </p:cNvPr>
            <p:cNvSpPr/>
            <p:nvPr/>
          </p:nvSpPr>
          <p:spPr>
            <a:xfrm>
              <a:off x="976992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orme libre : forme 273">
              <a:extLst>
                <a:ext uri="{FF2B5EF4-FFF2-40B4-BE49-F238E27FC236}">
                  <a16:creationId xmlns:a16="http://schemas.microsoft.com/office/drawing/2014/main" id="{0B8405D9-6A28-44E6-9899-AB001820206C}"/>
                </a:ext>
              </a:extLst>
            </p:cNvPr>
            <p:cNvSpPr/>
            <p:nvPr/>
          </p:nvSpPr>
          <p:spPr>
            <a:xfrm>
              <a:off x="983065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orme libre : forme 274">
              <a:extLst>
                <a:ext uri="{FF2B5EF4-FFF2-40B4-BE49-F238E27FC236}">
                  <a16:creationId xmlns:a16="http://schemas.microsoft.com/office/drawing/2014/main" id="{107D5CE3-DAFD-430F-961E-40E50DFCABB3}"/>
                </a:ext>
              </a:extLst>
            </p:cNvPr>
            <p:cNvSpPr/>
            <p:nvPr/>
          </p:nvSpPr>
          <p:spPr>
            <a:xfrm>
              <a:off x="989122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orme libre : forme 275">
              <a:extLst>
                <a:ext uri="{FF2B5EF4-FFF2-40B4-BE49-F238E27FC236}">
                  <a16:creationId xmlns:a16="http://schemas.microsoft.com/office/drawing/2014/main" id="{54C90F84-ABE2-4EE0-89A0-131C0E150986}"/>
                </a:ext>
              </a:extLst>
            </p:cNvPr>
            <p:cNvSpPr/>
            <p:nvPr/>
          </p:nvSpPr>
          <p:spPr>
            <a:xfrm>
              <a:off x="995194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orme libre : forme 276">
              <a:extLst>
                <a:ext uri="{FF2B5EF4-FFF2-40B4-BE49-F238E27FC236}">
                  <a16:creationId xmlns:a16="http://schemas.microsoft.com/office/drawing/2014/main" id="{FDF35500-D055-4C4A-AF93-FC53B55D8A00}"/>
                </a:ext>
              </a:extLst>
            </p:cNvPr>
            <p:cNvSpPr/>
            <p:nvPr/>
          </p:nvSpPr>
          <p:spPr>
            <a:xfrm>
              <a:off x="1001267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orme libre : forme 277">
              <a:extLst>
                <a:ext uri="{FF2B5EF4-FFF2-40B4-BE49-F238E27FC236}">
                  <a16:creationId xmlns:a16="http://schemas.microsoft.com/office/drawing/2014/main" id="{31046197-0CA4-49DA-850B-7ABF60C17EED}"/>
                </a:ext>
              </a:extLst>
            </p:cNvPr>
            <p:cNvSpPr/>
            <p:nvPr/>
          </p:nvSpPr>
          <p:spPr>
            <a:xfrm>
              <a:off x="1007324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orme libre : forme 278">
              <a:extLst>
                <a:ext uri="{FF2B5EF4-FFF2-40B4-BE49-F238E27FC236}">
                  <a16:creationId xmlns:a16="http://schemas.microsoft.com/office/drawing/2014/main" id="{4CD33857-1148-423C-A5CA-7EB66BA22150}"/>
                </a:ext>
              </a:extLst>
            </p:cNvPr>
            <p:cNvSpPr/>
            <p:nvPr/>
          </p:nvSpPr>
          <p:spPr>
            <a:xfrm>
              <a:off x="1013397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orme libre : forme 279">
              <a:extLst>
                <a:ext uri="{FF2B5EF4-FFF2-40B4-BE49-F238E27FC236}">
                  <a16:creationId xmlns:a16="http://schemas.microsoft.com/office/drawing/2014/main" id="{1BA7EDDD-4186-4056-B044-A132D0915B83}"/>
                </a:ext>
              </a:extLst>
            </p:cNvPr>
            <p:cNvSpPr/>
            <p:nvPr/>
          </p:nvSpPr>
          <p:spPr>
            <a:xfrm>
              <a:off x="1019470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orme libre : forme 280">
              <a:extLst>
                <a:ext uri="{FF2B5EF4-FFF2-40B4-BE49-F238E27FC236}">
                  <a16:creationId xmlns:a16="http://schemas.microsoft.com/office/drawing/2014/main" id="{74AC2FD3-DEAB-4842-A4F1-C842569A375E}"/>
                </a:ext>
              </a:extLst>
            </p:cNvPr>
            <p:cNvSpPr/>
            <p:nvPr/>
          </p:nvSpPr>
          <p:spPr>
            <a:xfrm>
              <a:off x="1025526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orme libre : forme 281">
              <a:extLst>
                <a:ext uri="{FF2B5EF4-FFF2-40B4-BE49-F238E27FC236}">
                  <a16:creationId xmlns:a16="http://schemas.microsoft.com/office/drawing/2014/main" id="{76C2F371-4914-454D-992D-5DB56371E27C}"/>
                </a:ext>
              </a:extLst>
            </p:cNvPr>
            <p:cNvSpPr/>
            <p:nvPr/>
          </p:nvSpPr>
          <p:spPr>
            <a:xfrm>
              <a:off x="1031599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orme libre : forme 282">
              <a:extLst>
                <a:ext uri="{FF2B5EF4-FFF2-40B4-BE49-F238E27FC236}">
                  <a16:creationId xmlns:a16="http://schemas.microsoft.com/office/drawing/2014/main" id="{B9931DAD-5B47-46A0-A771-22AE15D7515A}"/>
                </a:ext>
              </a:extLst>
            </p:cNvPr>
            <p:cNvSpPr/>
            <p:nvPr/>
          </p:nvSpPr>
          <p:spPr>
            <a:xfrm>
              <a:off x="1037672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orme libre : forme 283">
              <a:extLst>
                <a:ext uri="{FF2B5EF4-FFF2-40B4-BE49-F238E27FC236}">
                  <a16:creationId xmlns:a16="http://schemas.microsoft.com/office/drawing/2014/main" id="{F36E50CD-29BC-4675-8879-FD750D4491AB}"/>
                </a:ext>
              </a:extLst>
            </p:cNvPr>
            <p:cNvSpPr/>
            <p:nvPr/>
          </p:nvSpPr>
          <p:spPr>
            <a:xfrm>
              <a:off x="1043729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orme libre : forme 284">
              <a:extLst>
                <a:ext uri="{FF2B5EF4-FFF2-40B4-BE49-F238E27FC236}">
                  <a16:creationId xmlns:a16="http://schemas.microsoft.com/office/drawing/2014/main" id="{B675FBB3-CA9E-4FE2-94DB-E5C3026420D7}"/>
                </a:ext>
              </a:extLst>
            </p:cNvPr>
            <p:cNvSpPr/>
            <p:nvPr/>
          </p:nvSpPr>
          <p:spPr>
            <a:xfrm>
              <a:off x="1049802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orme libre : forme 285">
              <a:extLst>
                <a:ext uri="{FF2B5EF4-FFF2-40B4-BE49-F238E27FC236}">
                  <a16:creationId xmlns:a16="http://schemas.microsoft.com/office/drawing/2014/main" id="{DC76ED57-C10E-4AF7-898E-204B7DD8D307}"/>
                </a:ext>
              </a:extLst>
            </p:cNvPr>
            <p:cNvSpPr/>
            <p:nvPr/>
          </p:nvSpPr>
          <p:spPr>
            <a:xfrm>
              <a:off x="1055874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orme libre : forme 286">
              <a:extLst>
                <a:ext uri="{FF2B5EF4-FFF2-40B4-BE49-F238E27FC236}">
                  <a16:creationId xmlns:a16="http://schemas.microsoft.com/office/drawing/2014/main" id="{AD61E6B3-14DE-4510-9E93-B20E961121CF}"/>
                </a:ext>
              </a:extLst>
            </p:cNvPr>
            <p:cNvSpPr/>
            <p:nvPr/>
          </p:nvSpPr>
          <p:spPr>
            <a:xfrm>
              <a:off x="1061931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orme libre : forme 287">
              <a:extLst>
                <a:ext uri="{FF2B5EF4-FFF2-40B4-BE49-F238E27FC236}">
                  <a16:creationId xmlns:a16="http://schemas.microsoft.com/office/drawing/2014/main" id="{C091EE77-B255-4646-9EA0-F201746AC437}"/>
                </a:ext>
              </a:extLst>
            </p:cNvPr>
            <p:cNvSpPr/>
            <p:nvPr/>
          </p:nvSpPr>
          <p:spPr>
            <a:xfrm>
              <a:off x="1068004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orme libre : forme 288">
              <a:extLst>
                <a:ext uri="{FF2B5EF4-FFF2-40B4-BE49-F238E27FC236}">
                  <a16:creationId xmlns:a16="http://schemas.microsoft.com/office/drawing/2014/main" id="{1F5DD433-FDE4-4D5E-A010-CE11AF8CBB34}"/>
                </a:ext>
              </a:extLst>
            </p:cNvPr>
            <p:cNvSpPr/>
            <p:nvPr/>
          </p:nvSpPr>
          <p:spPr>
            <a:xfrm>
              <a:off x="1074061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orme libre : forme 289">
              <a:extLst>
                <a:ext uri="{FF2B5EF4-FFF2-40B4-BE49-F238E27FC236}">
                  <a16:creationId xmlns:a16="http://schemas.microsoft.com/office/drawing/2014/main" id="{0879913C-D34A-46FF-804E-F8BB0B12A801}"/>
                </a:ext>
              </a:extLst>
            </p:cNvPr>
            <p:cNvSpPr/>
            <p:nvPr/>
          </p:nvSpPr>
          <p:spPr>
            <a:xfrm>
              <a:off x="1080133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orme libre : forme 290">
              <a:extLst>
                <a:ext uri="{FF2B5EF4-FFF2-40B4-BE49-F238E27FC236}">
                  <a16:creationId xmlns:a16="http://schemas.microsoft.com/office/drawing/2014/main" id="{1F6460D1-4CD4-41EC-ABB1-33B11E8A158F}"/>
                </a:ext>
              </a:extLst>
            </p:cNvPr>
            <p:cNvSpPr/>
            <p:nvPr/>
          </p:nvSpPr>
          <p:spPr>
            <a:xfrm>
              <a:off x="1086206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orme libre : forme 291">
              <a:extLst>
                <a:ext uri="{FF2B5EF4-FFF2-40B4-BE49-F238E27FC236}">
                  <a16:creationId xmlns:a16="http://schemas.microsoft.com/office/drawing/2014/main" id="{51AD454D-8760-453C-80D0-727E1F3821EA}"/>
                </a:ext>
              </a:extLst>
            </p:cNvPr>
            <p:cNvSpPr/>
            <p:nvPr/>
          </p:nvSpPr>
          <p:spPr>
            <a:xfrm>
              <a:off x="1092263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orme libre : forme 292">
              <a:extLst>
                <a:ext uri="{FF2B5EF4-FFF2-40B4-BE49-F238E27FC236}">
                  <a16:creationId xmlns:a16="http://schemas.microsoft.com/office/drawing/2014/main" id="{685689D0-AEE3-4234-8080-F765557A02DD}"/>
                </a:ext>
              </a:extLst>
            </p:cNvPr>
            <p:cNvSpPr/>
            <p:nvPr/>
          </p:nvSpPr>
          <p:spPr>
            <a:xfrm>
              <a:off x="1098336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orme libre : forme 293">
              <a:extLst>
                <a:ext uri="{FF2B5EF4-FFF2-40B4-BE49-F238E27FC236}">
                  <a16:creationId xmlns:a16="http://schemas.microsoft.com/office/drawing/2014/main" id="{8A9009CC-8C99-4F36-B835-D6E0B808B3EB}"/>
                </a:ext>
              </a:extLst>
            </p:cNvPr>
            <p:cNvSpPr/>
            <p:nvPr/>
          </p:nvSpPr>
          <p:spPr>
            <a:xfrm>
              <a:off x="1104409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orme libre : forme 294">
              <a:extLst>
                <a:ext uri="{FF2B5EF4-FFF2-40B4-BE49-F238E27FC236}">
                  <a16:creationId xmlns:a16="http://schemas.microsoft.com/office/drawing/2014/main" id="{F59A7B06-CB88-4E1A-8617-2A1BE17CD780}"/>
                </a:ext>
              </a:extLst>
            </p:cNvPr>
            <p:cNvSpPr/>
            <p:nvPr/>
          </p:nvSpPr>
          <p:spPr>
            <a:xfrm>
              <a:off x="1110465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orme libre : forme 295">
              <a:extLst>
                <a:ext uri="{FF2B5EF4-FFF2-40B4-BE49-F238E27FC236}">
                  <a16:creationId xmlns:a16="http://schemas.microsoft.com/office/drawing/2014/main" id="{B84DFADE-A790-47A4-8371-726DCE085FDC}"/>
                </a:ext>
              </a:extLst>
            </p:cNvPr>
            <p:cNvSpPr/>
            <p:nvPr/>
          </p:nvSpPr>
          <p:spPr>
            <a:xfrm>
              <a:off x="1116538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0" name="Espace réservé du texte 299">
            <a:extLst>
              <a:ext uri="{FF2B5EF4-FFF2-40B4-BE49-F238E27FC236}">
                <a16:creationId xmlns:a16="http://schemas.microsoft.com/office/drawing/2014/main" id="{07AB3F4F-9D1F-4B26-8A22-DB45C9A872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"/>
            <a:ext cx="4049713" cy="5702598"/>
          </a:xfrm>
        </p:spPr>
        <p:txBody>
          <a:bodyPr lIns="324000" tIns="1656000" rIns="324000" bIns="324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Entrez votre question dans ce bloc</a:t>
            </a:r>
          </a:p>
        </p:txBody>
      </p:sp>
      <p:sp>
        <p:nvSpPr>
          <p:cNvPr id="302" name="Espace réservé du texte 301">
            <a:extLst>
              <a:ext uri="{FF2B5EF4-FFF2-40B4-BE49-F238E27FC236}">
                <a16:creationId xmlns:a16="http://schemas.microsoft.com/office/drawing/2014/main" id="{ACA93688-48A3-4881-878E-9C0333555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88001" y="1700213"/>
            <a:ext cx="6856261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1pPr>
            <a:lvl2pPr marL="534988" indent="-268288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148" name="Logo Vaud négatif">
            <a:extLst>
              <a:ext uri="{FF2B5EF4-FFF2-40B4-BE49-F238E27FC236}">
                <a16:creationId xmlns:a16="http://schemas.microsoft.com/office/drawing/2014/main" id="{1B551162-BA1A-4C96-A48A-967C79D346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4" y="5830299"/>
            <a:ext cx="2867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9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390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2 somb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 146">
            <a:extLst>
              <a:ext uri="{FF2B5EF4-FFF2-40B4-BE49-F238E27FC236}">
                <a16:creationId xmlns:a16="http://schemas.microsoft.com/office/drawing/2014/main" id="{8C26A8E5-7B95-4BD6-821F-D4CE37610F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104" y="-1"/>
            <a:ext cx="4066102" cy="68580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9" name="Espace réservé du texte 299">
            <a:extLst>
              <a:ext uri="{FF2B5EF4-FFF2-40B4-BE49-F238E27FC236}">
                <a16:creationId xmlns:a16="http://schemas.microsoft.com/office/drawing/2014/main" id="{5DCD9F3E-2453-4CAB-9AEC-4C5F91B1FC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"/>
            <a:ext cx="4049713" cy="5702598"/>
          </a:xfrm>
          <a:gradFill flip="none" rotWithShape="1">
            <a:gsLst>
              <a:gs pos="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</p:spPr>
        <p:txBody>
          <a:bodyPr lIns="324000" tIns="1656000" rIns="324000" bIns="324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Entrez votre question dans ce bloc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42BC26-8E12-4543-9479-4796188C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00" y="1"/>
            <a:ext cx="6856263" cy="1303704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8A1F74-EFFA-4C1C-A5C0-F1DF45B7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8000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978BA649-6A9E-4F9C-9389-EE5A51D21264}" type="datetime1">
              <a:rPr lang="fr-CH" smtClean="0"/>
              <a:t>31.10.2024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3E9649-6670-48A7-B621-B0C4FF08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EB2700-0ECE-4AE6-973F-ED854B61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4A49590C-88CB-4AFA-AA0E-7C7CF006523D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15C23EC-CA5F-4326-90C8-81507D5243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B62A9AB-6E80-4D1A-A84D-8B2FE0EB4A5D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2E203854-19DD-4B26-A10A-5D91A013C239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99E89805-7939-4AFD-AA7D-509181F084D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000E4ADD-67FC-44CA-AB9A-DA2DB7DFEDB2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D2511EBE-F000-42A7-AC72-9DCE49E58649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0DCFDD-AB85-4418-A3D1-BDA82C3889CB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A209026D-37E4-43ED-9D53-1F9E20AE954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DC2A1BEB-56B0-4C25-901A-6875A70EB929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8BF5EAF8-0D99-480A-BB47-A8310F0FDC09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CA0BB3E1-D75A-4F25-A96B-2AEC904FA47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F87F5BBE-16F6-471F-ADE7-B29B737086FE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11970526-B423-40EC-BD67-2F713915F45C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248A23D5-2829-464B-881C-FD5FA6E5C35B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9EB91387-39FB-4710-926E-F4360B0FC5CD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16A7EB0-BB4D-4DE6-AA0B-584925A69EB5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313E1ECB-5C99-4372-B618-82B9DA2E7B12}"/>
              </a:ext>
            </a:extLst>
          </p:cNvPr>
          <p:cNvGrpSpPr/>
          <p:nvPr userDrawn="1"/>
        </p:nvGrpSpPr>
        <p:grpSpPr>
          <a:xfrm>
            <a:off x="4066941" y="1288717"/>
            <a:ext cx="7193830" cy="95384"/>
            <a:chOff x="4066941" y="1404782"/>
            <a:chExt cx="7193830" cy="95384"/>
          </a:xfrm>
        </p:grpSpPr>
        <p:sp>
          <p:nvSpPr>
            <p:cNvPr id="179" name="Forme libre : forme 178">
              <a:extLst>
                <a:ext uri="{FF2B5EF4-FFF2-40B4-BE49-F238E27FC236}">
                  <a16:creationId xmlns:a16="http://schemas.microsoft.com/office/drawing/2014/main" id="{BE6AD4AD-E2EB-4E13-AAAA-F61C17EB3CEF}"/>
                </a:ext>
              </a:extLst>
            </p:cNvPr>
            <p:cNvSpPr/>
            <p:nvPr/>
          </p:nvSpPr>
          <p:spPr>
            <a:xfrm>
              <a:off x="406694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orme libre : forme 179">
              <a:extLst>
                <a:ext uri="{FF2B5EF4-FFF2-40B4-BE49-F238E27FC236}">
                  <a16:creationId xmlns:a16="http://schemas.microsoft.com/office/drawing/2014/main" id="{D293F237-B5EE-46E1-B063-0BEE3E578268}"/>
                </a:ext>
              </a:extLst>
            </p:cNvPr>
            <p:cNvSpPr/>
            <p:nvPr/>
          </p:nvSpPr>
          <p:spPr>
            <a:xfrm>
              <a:off x="412751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orme libre : forme 180">
              <a:extLst>
                <a:ext uri="{FF2B5EF4-FFF2-40B4-BE49-F238E27FC236}">
                  <a16:creationId xmlns:a16="http://schemas.microsoft.com/office/drawing/2014/main" id="{B3756403-7064-45FB-952D-902CF12BCE36}"/>
                </a:ext>
              </a:extLst>
            </p:cNvPr>
            <p:cNvSpPr/>
            <p:nvPr/>
          </p:nvSpPr>
          <p:spPr>
            <a:xfrm>
              <a:off x="418823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orme libre : forme 181">
              <a:extLst>
                <a:ext uri="{FF2B5EF4-FFF2-40B4-BE49-F238E27FC236}">
                  <a16:creationId xmlns:a16="http://schemas.microsoft.com/office/drawing/2014/main" id="{6A4992FD-D72E-4E38-AF22-496167E704CE}"/>
                </a:ext>
              </a:extLst>
            </p:cNvPr>
            <p:cNvSpPr/>
            <p:nvPr/>
          </p:nvSpPr>
          <p:spPr>
            <a:xfrm>
              <a:off x="424880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C3D1DC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orme libre : forme 182">
              <a:extLst>
                <a:ext uri="{FF2B5EF4-FFF2-40B4-BE49-F238E27FC236}">
                  <a16:creationId xmlns:a16="http://schemas.microsoft.com/office/drawing/2014/main" id="{9AAA8C11-09FB-4074-9EB1-901C501B0B03}"/>
                </a:ext>
              </a:extLst>
            </p:cNvPr>
            <p:cNvSpPr/>
            <p:nvPr/>
          </p:nvSpPr>
          <p:spPr>
            <a:xfrm>
              <a:off x="430953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orme libre : forme 183">
              <a:extLst>
                <a:ext uri="{FF2B5EF4-FFF2-40B4-BE49-F238E27FC236}">
                  <a16:creationId xmlns:a16="http://schemas.microsoft.com/office/drawing/2014/main" id="{FDB946AD-3B95-41BA-88C5-D3B84D9ADDF1}"/>
                </a:ext>
              </a:extLst>
            </p:cNvPr>
            <p:cNvSpPr/>
            <p:nvPr/>
          </p:nvSpPr>
          <p:spPr>
            <a:xfrm>
              <a:off x="437026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3D1DC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orme libre : forme 184">
              <a:extLst>
                <a:ext uri="{FF2B5EF4-FFF2-40B4-BE49-F238E27FC236}">
                  <a16:creationId xmlns:a16="http://schemas.microsoft.com/office/drawing/2014/main" id="{9EBD13DB-C011-440E-9E67-2FE63B120A2E}"/>
                </a:ext>
              </a:extLst>
            </p:cNvPr>
            <p:cNvSpPr/>
            <p:nvPr/>
          </p:nvSpPr>
          <p:spPr>
            <a:xfrm>
              <a:off x="443083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orme libre : forme 185">
              <a:extLst>
                <a:ext uri="{FF2B5EF4-FFF2-40B4-BE49-F238E27FC236}">
                  <a16:creationId xmlns:a16="http://schemas.microsoft.com/office/drawing/2014/main" id="{A7857A13-3C18-412B-968C-0EA55DAFA554}"/>
                </a:ext>
              </a:extLst>
            </p:cNvPr>
            <p:cNvSpPr/>
            <p:nvPr/>
          </p:nvSpPr>
          <p:spPr>
            <a:xfrm>
              <a:off x="449155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3D1DC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orme libre : forme 186">
              <a:extLst>
                <a:ext uri="{FF2B5EF4-FFF2-40B4-BE49-F238E27FC236}">
                  <a16:creationId xmlns:a16="http://schemas.microsoft.com/office/drawing/2014/main" id="{D2C1B31A-ADFA-4C86-B41D-6D1FCBAD78D6}"/>
                </a:ext>
              </a:extLst>
            </p:cNvPr>
            <p:cNvSpPr/>
            <p:nvPr/>
          </p:nvSpPr>
          <p:spPr>
            <a:xfrm>
              <a:off x="455228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orme libre : forme 187">
              <a:extLst>
                <a:ext uri="{FF2B5EF4-FFF2-40B4-BE49-F238E27FC236}">
                  <a16:creationId xmlns:a16="http://schemas.microsoft.com/office/drawing/2014/main" id="{BF2E264F-2F72-46C9-996D-FBA32AFE0ABA}"/>
                </a:ext>
              </a:extLst>
            </p:cNvPr>
            <p:cNvSpPr/>
            <p:nvPr/>
          </p:nvSpPr>
          <p:spPr>
            <a:xfrm>
              <a:off x="461285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orme libre : forme 188">
              <a:extLst>
                <a:ext uri="{FF2B5EF4-FFF2-40B4-BE49-F238E27FC236}">
                  <a16:creationId xmlns:a16="http://schemas.microsoft.com/office/drawing/2014/main" id="{914F6F22-0E78-408A-82AA-6589DA84C5DF}"/>
                </a:ext>
              </a:extLst>
            </p:cNvPr>
            <p:cNvSpPr/>
            <p:nvPr/>
          </p:nvSpPr>
          <p:spPr>
            <a:xfrm>
              <a:off x="467358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orme libre : forme 189">
              <a:extLst>
                <a:ext uri="{FF2B5EF4-FFF2-40B4-BE49-F238E27FC236}">
                  <a16:creationId xmlns:a16="http://schemas.microsoft.com/office/drawing/2014/main" id="{5ED5DC60-ABCC-491E-9EEA-6F185CB32926}"/>
                </a:ext>
              </a:extLst>
            </p:cNvPr>
            <p:cNvSpPr/>
            <p:nvPr/>
          </p:nvSpPr>
          <p:spPr>
            <a:xfrm>
              <a:off x="473430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orme libre : forme 190">
              <a:extLst>
                <a:ext uri="{FF2B5EF4-FFF2-40B4-BE49-F238E27FC236}">
                  <a16:creationId xmlns:a16="http://schemas.microsoft.com/office/drawing/2014/main" id="{E1C17C56-2092-4F1A-9467-408740C9092B}"/>
                </a:ext>
              </a:extLst>
            </p:cNvPr>
            <p:cNvSpPr/>
            <p:nvPr/>
          </p:nvSpPr>
          <p:spPr>
            <a:xfrm>
              <a:off x="479487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orme libre : forme 191">
              <a:extLst>
                <a:ext uri="{FF2B5EF4-FFF2-40B4-BE49-F238E27FC236}">
                  <a16:creationId xmlns:a16="http://schemas.microsoft.com/office/drawing/2014/main" id="{1D41E9D7-EF11-4AE3-B622-D9E15B8E4FBA}"/>
                </a:ext>
              </a:extLst>
            </p:cNvPr>
            <p:cNvSpPr/>
            <p:nvPr/>
          </p:nvSpPr>
          <p:spPr>
            <a:xfrm>
              <a:off x="485560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orme libre : forme 192">
              <a:extLst>
                <a:ext uri="{FF2B5EF4-FFF2-40B4-BE49-F238E27FC236}">
                  <a16:creationId xmlns:a16="http://schemas.microsoft.com/office/drawing/2014/main" id="{17262C02-769F-4ABE-9FF9-11F1EBFB3381}"/>
                </a:ext>
              </a:extLst>
            </p:cNvPr>
            <p:cNvSpPr/>
            <p:nvPr/>
          </p:nvSpPr>
          <p:spPr>
            <a:xfrm>
              <a:off x="491633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orme libre : forme 193">
              <a:extLst>
                <a:ext uri="{FF2B5EF4-FFF2-40B4-BE49-F238E27FC236}">
                  <a16:creationId xmlns:a16="http://schemas.microsoft.com/office/drawing/2014/main" id="{3DAD6DC6-3917-4B04-9738-B48B9E82F2D7}"/>
                </a:ext>
              </a:extLst>
            </p:cNvPr>
            <p:cNvSpPr/>
            <p:nvPr/>
          </p:nvSpPr>
          <p:spPr>
            <a:xfrm>
              <a:off x="497690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orme libre : forme 194">
              <a:extLst>
                <a:ext uri="{FF2B5EF4-FFF2-40B4-BE49-F238E27FC236}">
                  <a16:creationId xmlns:a16="http://schemas.microsoft.com/office/drawing/2014/main" id="{15B18DD9-56AE-4A33-AB7C-356EF615538B}"/>
                </a:ext>
              </a:extLst>
            </p:cNvPr>
            <p:cNvSpPr/>
            <p:nvPr/>
          </p:nvSpPr>
          <p:spPr>
            <a:xfrm>
              <a:off x="503762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orme libre : forme 195">
              <a:extLst>
                <a:ext uri="{FF2B5EF4-FFF2-40B4-BE49-F238E27FC236}">
                  <a16:creationId xmlns:a16="http://schemas.microsoft.com/office/drawing/2014/main" id="{4243E8A8-4B1F-4689-BFE7-DD6991951634}"/>
                </a:ext>
              </a:extLst>
            </p:cNvPr>
            <p:cNvSpPr/>
            <p:nvPr/>
          </p:nvSpPr>
          <p:spPr>
            <a:xfrm>
              <a:off x="509835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orme libre : forme 196">
              <a:extLst>
                <a:ext uri="{FF2B5EF4-FFF2-40B4-BE49-F238E27FC236}">
                  <a16:creationId xmlns:a16="http://schemas.microsoft.com/office/drawing/2014/main" id="{53D9C44C-3E5F-4A52-9914-7658C604EC98}"/>
                </a:ext>
              </a:extLst>
            </p:cNvPr>
            <p:cNvSpPr/>
            <p:nvPr/>
          </p:nvSpPr>
          <p:spPr>
            <a:xfrm>
              <a:off x="5158924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orme libre : forme 197">
              <a:extLst>
                <a:ext uri="{FF2B5EF4-FFF2-40B4-BE49-F238E27FC236}">
                  <a16:creationId xmlns:a16="http://schemas.microsoft.com/office/drawing/2014/main" id="{EEEDAAFA-5718-4C10-B22C-DA8123AFAA0B}"/>
                </a:ext>
              </a:extLst>
            </p:cNvPr>
            <p:cNvSpPr/>
            <p:nvPr/>
          </p:nvSpPr>
          <p:spPr>
            <a:xfrm>
              <a:off x="521965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orme libre : forme 198">
              <a:extLst>
                <a:ext uri="{FF2B5EF4-FFF2-40B4-BE49-F238E27FC236}">
                  <a16:creationId xmlns:a16="http://schemas.microsoft.com/office/drawing/2014/main" id="{B10E70AF-6D5D-4A6B-8368-3830F0D55C32}"/>
                </a:ext>
              </a:extLst>
            </p:cNvPr>
            <p:cNvSpPr/>
            <p:nvPr/>
          </p:nvSpPr>
          <p:spPr>
            <a:xfrm>
              <a:off x="528022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orme libre : forme 199">
              <a:extLst>
                <a:ext uri="{FF2B5EF4-FFF2-40B4-BE49-F238E27FC236}">
                  <a16:creationId xmlns:a16="http://schemas.microsoft.com/office/drawing/2014/main" id="{EE2A3A36-E89A-4DC4-A54C-009347E9EB21}"/>
                </a:ext>
              </a:extLst>
            </p:cNvPr>
            <p:cNvSpPr/>
            <p:nvPr/>
          </p:nvSpPr>
          <p:spPr>
            <a:xfrm>
              <a:off x="534094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orme libre : forme 200">
              <a:extLst>
                <a:ext uri="{FF2B5EF4-FFF2-40B4-BE49-F238E27FC236}">
                  <a16:creationId xmlns:a16="http://schemas.microsoft.com/office/drawing/2014/main" id="{E3696022-5E40-4B3C-89B1-DF325D9C0B2B}"/>
                </a:ext>
              </a:extLst>
            </p:cNvPr>
            <p:cNvSpPr/>
            <p:nvPr/>
          </p:nvSpPr>
          <p:spPr>
            <a:xfrm>
              <a:off x="540167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orme libre : forme 201">
              <a:extLst>
                <a:ext uri="{FF2B5EF4-FFF2-40B4-BE49-F238E27FC236}">
                  <a16:creationId xmlns:a16="http://schemas.microsoft.com/office/drawing/2014/main" id="{00B9C7C3-ADD6-47AA-889D-4DA06502C243}"/>
                </a:ext>
              </a:extLst>
            </p:cNvPr>
            <p:cNvSpPr/>
            <p:nvPr/>
          </p:nvSpPr>
          <p:spPr>
            <a:xfrm>
              <a:off x="546224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orme libre : forme 202">
              <a:extLst>
                <a:ext uri="{FF2B5EF4-FFF2-40B4-BE49-F238E27FC236}">
                  <a16:creationId xmlns:a16="http://schemas.microsoft.com/office/drawing/2014/main" id="{4EEA330D-9B1D-419D-84B6-88813EB292F6}"/>
                </a:ext>
              </a:extLst>
            </p:cNvPr>
            <p:cNvSpPr/>
            <p:nvPr/>
          </p:nvSpPr>
          <p:spPr>
            <a:xfrm>
              <a:off x="552297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orme libre : forme 203">
              <a:extLst>
                <a:ext uri="{FF2B5EF4-FFF2-40B4-BE49-F238E27FC236}">
                  <a16:creationId xmlns:a16="http://schemas.microsoft.com/office/drawing/2014/main" id="{B6BF24F2-E110-4E8B-B3CF-68EAEEA1DB3F}"/>
                </a:ext>
              </a:extLst>
            </p:cNvPr>
            <p:cNvSpPr/>
            <p:nvPr/>
          </p:nvSpPr>
          <p:spPr>
            <a:xfrm>
              <a:off x="558369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orme libre : forme 204">
              <a:extLst>
                <a:ext uri="{FF2B5EF4-FFF2-40B4-BE49-F238E27FC236}">
                  <a16:creationId xmlns:a16="http://schemas.microsoft.com/office/drawing/2014/main" id="{564207A5-767E-400F-8020-0F6E37A401E5}"/>
                </a:ext>
              </a:extLst>
            </p:cNvPr>
            <p:cNvSpPr/>
            <p:nvPr/>
          </p:nvSpPr>
          <p:spPr>
            <a:xfrm>
              <a:off x="564426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orme libre : forme 205">
              <a:extLst>
                <a:ext uri="{FF2B5EF4-FFF2-40B4-BE49-F238E27FC236}">
                  <a16:creationId xmlns:a16="http://schemas.microsoft.com/office/drawing/2014/main" id="{46612DF9-C003-46BF-B116-5F11D79C668B}"/>
                </a:ext>
              </a:extLst>
            </p:cNvPr>
            <p:cNvSpPr/>
            <p:nvPr/>
          </p:nvSpPr>
          <p:spPr>
            <a:xfrm>
              <a:off x="570499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orme libre : forme 206">
              <a:extLst>
                <a:ext uri="{FF2B5EF4-FFF2-40B4-BE49-F238E27FC236}">
                  <a16:creationId xmlns:a16="http://schemas.microsoft.com/office/drawing/2014/main" id="{4215C620-6747-450B-8D07-C52C77887C15}"/>
                </a:ext>
              </a:extLst>
            </p:cNvPr>
            <p:cNvSpPr/>
            <p:nvPr/>
          </p:nvSpPr>
          <p:spPr>
            <a:xfrm>
              <a:off x="576572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orme libre : forme 207">
              <a:extLst>
                <a:ext uri="{FF2B5EF4-FFF2-40B4-BE49-F238E27FC236}">
                  <a16:creationId xmlns:a16="http://schemas.microsoft.com/office/drawing/2014/main" id="{6F23F0D9-9D41-4CBF-83ED-75CD1852F911}"/>
                </a:ext>
              </a:extLst>
            </p:cNvPr>
            <p:cNvSpPr/>
            <p:nvPr/>
          </p:nvSpPr>
          <p:spPr>
            <a:xfrm>
              <a:off x="582629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orme libre : forme 208">
              <a:extLst>
                <a:ext uri="{FF2B5EF4-FFF2-40B4-BE49-F238E27FC236}">
                  <a16:creationId xmlns:a16="http://schemas.microsoft.com/office/drawing/2014/main" id="{605FD8E0-DC64-4915-B52C-FCFB9732D45E}"/>
                </a:ext>
              </a:extLst>
            </p:cNvPr>
            <p:cNvSpPr/>
            <p:nvPr/>
          </p:nvSpPr>
          <p:spPr>
            <a:xfrm>
              <a:off x="588701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orme libre : forme 209">
              <a:extLst>
                <a:ext uri="{FF2B5EF4-FFF2-40B4-BE49-F238E27FC236}">
                  <a16:creationId xmlns:a16="http://schemas.microsoft.com/office/drawing/2014/main" id="{680AD036-B43E-4664-ABE5-FD8FC1741FA1}"/>
                </a:ext>
              </a:extLst>
            </p:cNvPr>
            <p:cNvSpPr/>
            <p:nvPr/>
          </p:nvSpPr>
          <p:spPr>
            <a:xfrm>
              <a:off x="594774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orme libre : forme 210">
              <a:extLst>
                <a:ext uri="{FF2B5EF4-FFF2-40B4-BE49-F238E27FC236}">
                  <a16:creationId xmlns:a16="http://schemas.microsoft.com/office/drawing/2014/main" id="{9616B226-88C9-4A83-B5DF-BD6FCF3A5881}"/>
                </a:ext>
              </a:extLst>
            </p:cNvPr>
            <p:cNvSpPr/>
            <p:nvPr/>
          </p:nvSpPr>
          <p:spPr>
            <a:xfrm>
              <a:off x="600831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orme libre : forme 211">
              <a:extLst>
                <a:ext uri="{FF2B5EF4-FFF2-40B4-BE49-F238E27FC236}">
                  <a16:creationId xmlns:a16="http://schemas.microsoft.com/office/drawing/2014/main" id="{ADAE9FE7-EEEE-408B-8A00-6F57F87313E4}"/>
                </a:ext>
              </a:extLst>
            </p:cNvPr>
            <p:cNvSpPr/>
            <p:nvPr/>
          </p:nvSpPr>
          <p:spPr>
            <a:xfrm>
              <a:off x="606904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orme libre : forme 212">
              <a:extLst>
                <a:ext uri="{FF2B5EF4-FFF2-40B4-BE49-F238E27FC236}">
                  <a16:creationId xmlns:a16="http://schemas.microsoft.com/office/drawing/2014/main" id="{D1C9F3D0-DB38-4374-9E69-16C571BB35DF}"/>
                </a:ext>
              </a:extLst>
            </p:cNvPr>
            <p:cNvSpPr/>
            <p:nvPr/>
          </p:nvSpPr>
          <p:spPr>
            <a:xfrm>
              <a:off x="612961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orme libre : forme 213">
              <a:extLst>
                <a:ext uri="{FF2B5EF4-FFF2-40B4-BE49-F238E27FC236}">
                  <a16:creationId xmlns:a16="http://schemas.microsoft.com/office/drawing/2014/main" id="{8BE9F357-D3B3-4CA4-984B-B2A654D0559E}"/>
                </a:ext>
              </a:extLst>
            </p:cNvPr>
            <p:cNvSpPr/>
            <p:nvPr/>
          </p:nvSpPr>
          <p:spPr>
            <a:xfrm>
              <a:off x="619033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orme libre : forme 214">
              <a:extLst>
                <a:ext uri="{FF2B5EF4-FFF2-40B4-BE49-F238E27FC236}">
                  <a16:creationId xmlns:a16="http://schemas.microsoft.com/office/drawing/2014/main" id="{B520D1B4-1D44-4EF4-8C1A-9541ADE91473}"/>
                </a:ext>
              </a:extLst>
            </p:cNvPr>
            <p:cNvSpPr/>
            <p:nvPr/>
          </p:nvSpPr>
          <p:spPr>
            <a:xfrm>
              <a:off x="625106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orme libre : forme 215">
              <a:extLst>
                <a:ext uri="{FF2B5EF4-FFF2-40B4-BE49-F238E27FC236}">
                  <a16:creationId xmlns:a16="http://schemas.microsoft.com/office/drawing/2014/main" id="{216B8BC3-D9CB-41A7-99E9-BD43E6E6EE6A}"/>
                </a:ext>
              </a:extLst>
            </p:cNvPr>
            <p:cNvSpPr/>
            <p:nvPr/>
          </p:nvSpPr>
          <p:spPr>
            <a:xfrm>
              <a:off x="631163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orme libre : forme 216">
              <a:extLst>
                <a:ext uri="{FF2B5EF4-FFF2-40B4-BE49-F238E27FC236}">
                  <a16:creationId xmlns:a16="http://schemas.microsoft.com/office/drawing/2014/main" id="{EC86AB4A-4992-4BDA-AE03-21155EC865B3}"/>
                </a:ext>
              </a:extLst>
            </p:cNvPr>
            <p:cNvSpPr/>
            <p:nvPr/>
          </p:nvSpPr>
          <p:spPr>
            <a:xfrm>
              <a:off x="637236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orme libre : forme 217">
              <a:extLst>
                <a:ext uri="{FF2B5EF4-FFF2-40B4-BE49-F238E27FC236}">
                  <a16:creationId xmlns:a16="http://schemas.microsoft.com/office/drawing/2014/main" id="{44D5EA82-3302-4645-BDDC-3F4B0DEA080A}"/>
                </a:ext>
              </a:extLst>
            </p:cNvPr>
            <p:cNvSpPr/>
            <p:nvPr/>
          </p:nvSpPr>
          <p:spPr>
            <a:xfrm>
              <a:off x="643309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orme libre : forme 218">
              <a:extLst>
                <a:ext uri="{FF2B5EF4-FFF2-40B4-BE49-F238E27FC236}">
                  <a16:creationId xmlns:a16="http://schemas.microsoft.com/office/drawing/2014/main" id="{35B10782-510F-47CC-A72B-E65F4B4B4B06}"/>
                </a:ext>
              </a:extLst>
            </p:cNvPr>
            <p:cNvSpPr/>
            <p:nvPr/>
          </p:nvSpPr>
          <p:spPr>
            <a:xfrm>
              <a:off x="649365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orme libre : forme 219">
              <a:extLst>
                <a:ext uri="{FF2B5EF4-FFF2-40B4-BE49-F238E27FC236}">
                  <a16:creationId xmlns:a16="http://schemas.microsoft.com/office/drawing/2014/main" id="{5ED309FB-AB55-4F78-A307-77C2187A336D}"/>
                </a:ext>
              </a:extLst>
            </p:cNvPr>
            <p:cNvSpPr/>
            <p:nvPr/>
          </p:nvSpPr>
          <p:spPr>
            <a:xfrm>
              <a:off x="655438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orme libre : forme 220">
              <a:extLst>
                <a:ext uri="{FF2B5EF4-FFF2-40B4-BE49-F238E27FC236}">
                  <a16:creationId xmlns:a16="http://schemas.microsoft.com/office/drawing/2014/main" id="{8317CF18-3529-43D6-B541-AC1F06BC00B1}"/>
                </a:ext>
              </a:extLst>
            </p:cNvPr>
            <p:cNvSpPr/>
            <p:nvPr/>
          </p:nvSpPr>
          <p:spPr>
            <a:xfrm>
              <a:off x="661511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orme libre : forme 221">
              <a:extLst>
                <a:ext uri="{FF2B5EF4-FFF2-40B4-BE49-F238E27FC236}">
                  <a16:creationId xmlns:a16="http://schemas.microsoft.com/office/drawing/2014/main" id="{CBABAA47-04F5-4001-8620-28845717915F}"/>
                </a:ext>
              </a:extLst>
            </p:cNvPr>
            <p:cNvSpPr/>
            <p:nvPr/>
          </p:nvSpPr>
          <p:spPr>
            <a:xfrm>
              <a:off x="667568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orme libre : forme 222">
              <a:extLst>
                <a:ext uri="{FF2B5EF4-FFF2-40B4-BE49-F238E27FC236}">
                  <a16:creationId xmlns:a16="http://schemas.microsoft.com/office/drawing/2014/main" id="{9920397B-E76B-466F-A26A-69CD1101A99C}"/>
                </a:ext>
              </a:extLst>
            </p:cNvPr>
            <p:cNvSpPr/>
            <p:nvPr/>
          </p:nvSpPr>
          <p:spPr>
            <a:xfrm>
              <a:off x="673640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orme libre : forme 223">
              <a:extLst>
                <a:ext uri="{FF2B5EF4-FFF2-40B4-BE49-F238E27FC236}">
                  <a16:creationId xmlns:a16="http://schemas.microsoft.com/office/drawing/2014/main" id="{C6BC5BB5-86BE-4404-9223-60FAA4752C11}"/>
                </a:ext>
              </a:extLst>
            </p:cNvPr>
            <p:cNvSpPr/>
            <p:nvPr/>
          </p:nvSpPr>
          <p:spPr>
            <a:xfrm>
              <a:off x="679713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orme libre : forme 224">
              <a:extLst>
                <a:ext uri="{FF2B5EF4-FFF2-40B4-BE49-F238E27FC236}">
                  <a16:creationId xmlns:a16="http://schemas.microsoft.com/office/drawing/2014/main" id="{16C481DC-52AB-4EB0-BF73-B6850431CF9F}"/>
                </a:ext>
              </a:extLst>
            </p:cNvPr>
            <p:cNvSpPr/>
            <p:nvPr/>
          </p:nvSpPr>
          <p:spPr>
            <a:xfrm>
              <a:off x="685770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orme libre : forme 225">
              <a:extLst>
                <a:ext uri="{FF2B5EF4-FFF2-40B4-BE49-F238E27FC236}">
                  <a16:creationId xmlns:a16="http://schemas.microsoft.com/office/drawing/2014/main" id="{300F0BE7-F8C8-458C-9B9D-37F98F3E0FA9}"/>
                </a:ext>
              </a:extLst>
            </p:cNvPr>
            <p:cNvSpPr/>
            <p:nvPr/>
          </p:nvSpPr>
          <p:spPr>
            <a:xfrm>
              <a:off x="691843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orme libre : forme 226">
              <a:extLst>
                <a:ext uri="{FF2B5EF4-FFF2-40B4-BE49-F238E27FC236}">
                  <a16:creationId xmlns:a16="http://schemas.microsoft.com/office/drawing/2014/main" id="{8662C677-68BB-4BCA-AD3C-D299B2CFB4A4}"/>
                </a:ext>
              </a:extLst>
            </p:cNvPr>
            <p:cNvSpPr/>
            <p:nvPr/>
          </p:nvSpPr>
          <p:spPr>
            <a:xfrm>
              <a:off x="697916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orme libre : forme 227">
              <a:extLst>
                <a:ext uri="{FF2B5EF4-FFF2-40B4-BE49-F238E27FC236}">
                  <a16:creationId xmlns:a16="http://schemas.microsoft.com/office/drawing/2014/main" id="{933CAF45-B2A6-4377-AA9A-5226300F362A}"/>
                </a:ext>
              </a:extLst>
            </p:cNvPr>
            <p:cNvSpPr/>
            <p:nvPr/>
          </p:nvSpPr>
          <p:spPr>
            <a:xfrm>
              <a:off x="703972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orme libre : forme 228">
              <a:extLst>
                <a:ext uri="{FF2B5EF4-FFF2-40B4-BE49-F238E27FC236}">
                  <a16:creationId xmlns:a16="http://schemas.microsoft.com/office/drawing/2014/main" id="{C93AA4A5-92B1-4E55-81E4-6E3AA297F473}"/>
                </a:ext>
              </a:extLst>
            </p:cNvPr>
            <p:cNvSpPr/>
            <p:nvPr/>
          </p:nvSpPr>
          <p:spPr>
            <a:xfrm>
              <a:off x="710045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orme libre : forme 229">
              <a:extLst>
                <a:ext uri="{FF2B5EF4-FFF2-40B4-BE49-F238E27FC236}">
                  <a16:creationId xmlns:a16="http://schemas.microsoft.com/office/drawing/2014/main" id="{BAA10941-C26B-40A1-BB26-3C6E1D079F13}"/>
                </a:ext>
              </a:extLst>
            </p:cNvPr>
            <p:cNvSpPr/>
            <p:nvPr/>
          </p:nvSpPr>
          <p:spPr>
            <a:xfrm>
              <a:off x="716102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orme libre : forme 230">
              <a:extLst>
                <a:ext uri="{FF2B5EF4-FFF2-40B4-BE49-F238E27FC236}">
                  <a16:creationId xmlns:a16="http://schemas.microsoft.com/office/drawing/2014/main" id="{B1DED4AF-8007-4617-80FE-384B3E752524}"/>
                </a:ext>
              </a:extLst>
            </p:cNvPr>
            <p:cNvSpPr/>
            <p:nvPr/>
          </p:nvSpPr>
          <p:spPr>
            <a:xfrm>
              <a:off x="722175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orme libre : forme 231">
              <a:extLst>
                <a:ext uri="{FF2B5EF4-FFF2-40B4-BE49-F238E27FC236}">
                  <a16:creationId xmlns:a16="http://schemas.microsoft.com/office/drawing/2014/main" id="{167EB0CF-1C83-45E3-87A4-F22C3B6B83AE}"/>
                </a:ext>
              </a:extLst>
            </p:cNvPr>
            <p:cNvSpPr/>
            <p:nvPr/>
          </p:nvSpPr>
          <p:spPr>
            <a:xfrm>
              <a:off x="728248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orme libre : forme 232">
              <a:extLst>
                <a:ext uri="{FF2B5EF4-FFF2-40B4-BE49-F238E27FC236}">
                  <a16:creationId xmlns:a16="http://schemas.microsoft.com/office/drawing/2014/main" id="{D5C8EB43-8A63-4011-A146-85C718916EAB}"/>
                </a:ext>
              </a:extLst>
            </p:cNvPr>
            <p:cNvSpPr/>
            <p:nvPr/>
          </p:nvSpPr>
          <p:spPr>
            <a:xfrm>
              <a:off x="734304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orme libre : forme 233">
              <a:extLst>
                <a:ext uri="{FF2B5EF4-FFF2-40B4-BE49-F238E27FC236}">
                  <a16:creationId xmlns:a16="http://schemas.microsoft.com/office/drawing/2014/main" id="{22F547A5-B40E-4E43-84D6-8050AB860FC1}"/>
                </a:ext>
              </a:extLst>
            </p:cNvPr>
            <p:cNvSpPr/>
            <p:nvPr/>
          </p:nvSpPr>
          <p:spPr>
            <a:xfrm>
              <a:off x="740377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orme libre : forme 234">
              <a:extLst>
                <a:ext uri="{FF2B5EF4-FFF2-40B4-BE49-F238E27FC236}">
                  <a16:creationId xmlns:a16="http://schemas.microsoft.com/office/drawing/2014/main" id="{6833CCEA-7AF4-4D13-A520-F68B18D6416B}"/>
                </a:ext>
              </a:extLst>
            </p:cNvPr>
            <p:cNvSpPr/>
            <p:nvPr/>
          </p:nvSpPr>
          <p:spPr>
            <a:xfrm>
              <a:off x="7464504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orme libre : forme 235">
              <a:extLst>
                <a:ext uri="{FF2B5EF4-FFF2-40B4-BE49-F238E27FC236}">
                  <a16:creationId xmlns:a16="http://schemas.microsoft.com/office/drawing/2014/main" id="{1731157F-BA85-441F-8A7C-4BB25A04AFB6}"/>
                </a:ext>
              </a:extLst>
            </p:cNvPr>
            <p:cNvSpPr/>
            <p:nvPr/>
          </p:nvSpPr>
          <p:spPr>
            <a:xfrm>
              <a:off x="752507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orme libre : forme 236">
              <a:extLst>
                <a:ext uri="{FF2B5EF4-FFF2-40B4-BE49-F238E27FC236}">
                  <a16:creationId xmlns:a16="http://schemas.microsoft.com/office/drawing/2014/main" id="{797B9ED7-DF2C-42C2-A4B0-FC4DDB5ABC20}"/>
                </a:ext>
              </a:extLst>
            </p:cNvPr>
            <p:cNvSpPr/>
            <p:nvPr/>
          </p:nvSpPr>
          <p:spPr>
            <a:xfrm>
              <a:off x="758580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orme libre : forme 237">
              <a:extLst>
                <a:ext uri="{FF2B5EF4-FFF2-40B4-BE49-F238E27FC236}">
                  <a16:creationId xmlns:a16="http://schemas.microsoft.com/office/drawing/2014/main" id="{10F6163B-6B65-482A-8794-C45C2B7C59F9}"/>
                </a:ext>
              </a:extLst>
            </p:cNvPr>
            <p:cNvSpPr/>
            <p:nvPr/>
          </p:nvSpPr>
          <p:spPr>
            <a:xfrm>
              <a:off x="764652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orme libre : forme 238">
              <a:extLst>
                <a:ext uri="{FF2B5EF4-FFF2-40B4-BE49-F238E27FC236}">
                  <a16:creationId xmlns:a16="http://schemas.microsoft.com/office/drawing/2014/main" id="{927AECA4-E91F-4BAC-A421-9F5F6ECF6795}"/>
                </a:ext>
              </a:extLst>
            </p:cNvPr>
            <p:cNvSpPr/>
            <p:nvPr/>
          </p:nvSpPr>
          <p:spPr>
            <a:xfrm>
              <a:off x="770709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orme libre : forme 239">
              <a:extLst>
                <a:ext uri="{FF2B5EF4-FFF2-40B4-BE49-F238E27FC236}">
                  <a16:creationId xmlns:a16="http://schemas.microsoft.com/office/drawing/2014/main" id="{6CC7ECA4-EFD7-416F-8CBC-0681D9F44BB5}"/>
                </a:ext>
              </a:extLst>
            </p:cNvPr>
            <p:cNvSpPr/>
            <p:nvPr/>
          </p:nvSpPr>
          <p:spPr>
            <a:xfrm>
              <a:off x="776782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orme libre : forme 240">
              <a:extLst>
                <a:ext uri="{FF2B5EF4-FFF2-40B4-BE49-F238E27FC236}">
                  <a16:creationId xmlns:a16="http://schemas.microsoft.com/office/drawing/2014/main" id="{6896800A-E0D2-49DD-ACEF-E5DB6FC3F6EF}"/>
                </a:ext>
              </a:extLst>
            </p:cNvPr>
            <p:cNvSpPr/>
            <p:nvPr/>
          </p:nvSpPr>
          <p:spPr>
            <a:xfrm>
              <a:off x="782855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orme libre : forme 241">
              <a:extLst>
                <a:ext uri="{FF2B5EF4-FFF2-40B4-BE49-F238E27FC236}">
                  <a16:creationId xmlns:a16="http://schemas.microsoft.com/office/drawing/2014/main" id="{4FBB54B4-4A57-4F8D-BD2F-DCF82A97E458}"/>
                </a:ext>
              </a:extLst>
            </p:cNvPr>
            <p:cNvSpPr/>
            <p:nvPr/>
          </p:nvSpPr>
          <p:spPr>
            <a:xfrm>
              <a:off x="788912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orme libre : forme 242">
              <a:extLst>
                <a:ext uri="{FF2B5EF4-FFF2-40B4-BE49-F238E27FC236}">
                  <a16:creationId xmlns:a16="http://schemas.microsoft.com/office/drawing/2014/main" id="{8538ACBB-4264-40D1-81F0-0AF637EB3D3B}"/>
                </a:ext>
              </a:extLst>
            </p:cNvPr>
            <p:cNvSpPr/>
            <p:nvPr/>
          </p:nvSpPr>
          <p:spPr>
            <a:xfrm>
              <a:off x="794984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orme libre : forme 243">
              <a:extLst>
                <a:ext uri="{FF2B5EF4-FFF2-40B4-BE49-F238E27FC236}">
                  <a16:creationId xmlns:a16="http://schemas.microsoft.com/office/drawing/2014/main" id="{86D0F7E3-E3B8-40C2-9E7E-28411BE6B512}"/>
                </a:ext>
              </a:extLst>
            </p:cNvPr>
            <p:cNvSpPr/>
            <p:nvPr/>
          </p:nvSpPr>
          <p:spPr>
            <a:xfrm>
              <a:off x="801041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orme libre : forme 244">
              <a:extLst>
                <a:ext uri="{FF2B5EF4-FFF2-40B4-BE49-F238E27FC236}">
                  <a16:creationId xmlns:a16="http://schemas.microsoft.com/office/drawing/2014/main" id="{9FBFCB2A-0CBC-44CE-B5F4-C9D0796B5123}"/>
                </a:ext>
              </a:extLst>
            </p:cNvPr>
            <p:cNvSpPr/>
            <p:nvPr/>
          </p:nvSpPr>
          <p:spPr>
            <a:xfrm>
              <a:off x="807114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orme libre : forme 245">
              <a:extLst>
                <a:ext uri="{FF2B5EF4-FFF2-40B4-BE49-F238E27FC236}">
                  <a16:creationId xmlns:a16="http://schemas.microsoft.com/office/drawing/2014/main" id="{EBCAA8CB-5237-453F-BFEA-DC670663D9B2}"/>
                </a:ext>
              </a:extLst>
            </p:cNvPr>
            <p:cNvSpPr/>
            <p:nvPr/>
          </p:nvSpPr>
          <p:spPr>
            <a:xfrm>
              <a:off x="813187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orme libre : forme 246">
              <a:extLst>
                <a:ext uri="{FF2B5EF4-FFF2-40B4-BE49-F238E27FC236}">
                  <a16:creationId xmlns:a16="http://schemas.microsoft.com/office/drawing/2014/main" id="{D6CF2F33-7667-46BD-A559-056AC3BDA95D}"/>
                </a:ext>
              </a:extLst>
            </p:cNvPr>
            <p:cNvSpPr/>
            <p:nvPr/>
          </p:nvSpPr>
          <p:spPr>
            <a:xfrm>
              <a:off x="819244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orme libre : forme 247">
              <a:extLst>
                <a:ext uri="{FF2B5EF4-FFF2-40B4-BE49-F238E27FC236}">
                  <a16:creationId xmlns:a16="http://schemas.microsoft.com/office/drawing/2014/main" id="{F52B9814-9FEC-4ED9-8E02-8487F76B5933}"/>
                </a:ext>
              </a:extLst>
            </p:cNvPr>
            <p:cNvSpPr/>
            <p:nvPr/>
          </p:nvSpPr>
          <p:spPr>
            <a:xfrm>
              <a:off x="825316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orme libre : forme 248">
              <a:extLst>
                <a:ext uri="{FF2B5EF4-FFF2-40B4-BE49-F238E27FC236}">
                  <a16:creationId xmlns:a16="http://schemas.microsoft.com/office/drawing/2014/main" id="{CFE98B0F-9FD2-4D81-BC14-34A4A49C1DA5}"/>
                </a:ext>
              </a:extLst>
            </p:cNvPr>
            <p:cNvSpPr/>
            <p:nvPr/>
          </p:nvSpPr>
          <p:spPr>
            <a:xfrm>
              <a:off x="831389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orme libre : forme 249">
              <a:extLst>
                <a:ext uri="{FF2B5EF4-FFF2-40B4-BE49-F238E27FC236}">
                  <a16:creationId xmlns:a16="http://schemas.microsoft.com/office/drawing/2014/main" id="{264A58A9-6307-40D3-93DD-DE1947853BCA}"/>
                </a:ext>
              </a:extLst>
            </p:cNvPr>
            <p:cNvSpPr/>
            <p:nvPr/>
          </p:nvSpPr>
          <p:spPr>
            <a:xfrm>
              <a:off x="837446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orme libre : forme 250">
              <a:extLst>
                <a:ext uri="{FF2B5EF4-FFF2-40B4-BE49-F238E27FC236}">
                  <a16:creationId xmlns:a16="http://schemas.microsoft.com/office/drawing/2014/main" id="{EA1EDE5F-F5CC-4CE2-927A-418132B2992E}"/>
                </a:ext>
              </a:extLst>
            </p:cNvPr>
            <p:cNvSpPr/>
            <p:nvPr/>
          </p:nvSpPr>
          <p:spPr>
            <a:xfrm>
              <a:off x="843519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orme libre : forme 251">
              <a:extLst>
                <a:ext uri="{FF2B5EF4-FFF2-40B4-BE49-F238E27FC236}">
                  <a16:creationId xmlns:a16="http://schemas.microsoft.com/office/drawing/2014/main" id="{7200E417-5D9C-47CF-B34F-892758F782BC}"/>
                </a:ext>
              </a:extLst>
            </p:cNvPr>
            <p:cNvSpPr/>
            <p:nvPr/>
          </p:nvSpPr>
          <p:spPr>
            <a:xfrm>
              <a:off x="849591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orme libre : forme 252">
              <a:extLst>
                <a:ext uri="{FF2B5EF4-FFF2-40B4-BE49-F238E27FC236}">
                  <a16:creationId xmlns:a16="http://schemas.microsoft.com/office/drawing/2014/main" id="{B879147C-98AC-4550-8DE8-DD7731D6FB57}"/>
                </a:ext>
              </a:extLst>
            </p:cNvPr>
            <p:cNvSpPr/>
            <p:nvPr/>
          </p:nvSpPr>
          <p:spPr>
            <a:xfrm>
              <a:off x="855648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orme libre : forme 253">
              <a:extLst>
                <a:ext uri="{FF2B5EF4-FFF2-40B4-BE49-F238E27FC236}">
                  <a16:creationId xmlns:a16="http://schemas.microsoft.com/office/drawing/2014/main" id="{0B0FEEEA-60EC-40A8-B73F-4AE60FD25316}"/>
                </a:ext>
              </a:extLst>
            </p:cNvPr>
            <p:cNvSpPr/>
            <p:nvPr/>
          </p:nvSpPr>
          <p:spPr>
            <a:xfrm>
              <a:off x="861721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orme libre : forme 254">
              <a:extLst>
                <a:ext uri="{FF2B5EF4-FFF2-40B4-BE49-F238E27FC236}">
                  <a16:creationId xmlns:a16="http://schemas.microsoft.com/office/drawing/2014/main" id="{85967B6B-0050-405A-9A7F-8C6F135694B5}"/>
                </a:ext>
              </a:extLst>
            </p:cNvPr>
            <p:cNvSpPr/>
            <p:nvPr/>
          </p:nvSpPr>
          <p:spPr>
            <a:xfrm>
              <a:off x="867794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orme libre : forme 255">
              <a:extLst>
                <a:ext uri="{FF2B5EF4-FFF2-40B4-BE49-F238E27FC236}">
                  <a16:creationId xmlns:a16="http://schemas.microsoft.com/office/drawing/2014/main" id="{B89A02FB-C6CB-47A0-BBCD-195794A7A44B}"/>
                </a:ext>
              </a:extLst>
            </p:cNvPr>
            <p:cNvSpPr/>
            <p:nvPr/>
          </p:nvSpPr>
          <p:spPr>
            <a:xfrm>
              <a:off x="873851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orme libre : forme 256">
              <a:extLst>
                <a:ext uri="{FF2B5EF4-FFF2-40B4-BE49-F238E27FC236}">
                  <a16:creationId xmlns:a16="http://schemas.microsoft.com/office/drawing/2014/main" id="{F0E9AD9C-5BEF-40E1-9785-7BA160D5B1ED}"/>
                </a:ext>
              </a:extLst>
            </p:cNvPr>
            <p:cNvSpPr/>
            <p:nvPr/>
          </p:nvSpPr>
          <p:spPr>
            <a:xfrm>
              <a:off x="879923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orme libre : forme 257">
              <a:extLst>
                <a:ext uri="{FF2B5EF4-FFF2-40B4-BE49-F238E27FC236}">
                  <a16:creationId xmlns:a16="http://schemas.microsoft.com/office/drawing/2014/main" id="{BB3B80EF-7F51-4043-8917-5F652BBC6D67}"/>
                </a:ext>
              </a:extLst>
            </p:cNvPr>
            <p:cNvSpPr/>
            <p:nvPr/>
          </p:nvSpPr>
          <p:spPr>
            <a:xfrm>
              <a:off x="885996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orme libre : forme 258">
              <a:extLst>
                <a:ext uri="{FF2B5EF4-FFF2-40B4-BE49-F238E27FC236}">
                  <a16:creationId xmlns:a16="http://schemas.microsoft.com/office/drawing/2014/main" id="{287CD935-ADCA-4175-9023-8FD4140A21AC}"/>
                </a:ext>
              </a:extLst>
            </p:cNvPr>
            <p:cNvSpPr/>
            <p:nvPr/>
          </p:nvSpPr>
          <p:spPr>
            <a:xfrm>
              <a:off x="892053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orme libre : forme 259">
              <a:extLst>
                <a:ext uri="{FF2B5EF4-FFF2-40B4-BE49-F238E27FC236}">
                  <a16:creationId xmlns:a16="http://schemas.microsoft.com/office/drawing/2014/main" id="{7913C7F5-E3BA-4065-AED4-4FFD9325E949}"/>
                </a:ext>
              </a:extLst>
            </p:cNvPr>
            <p:cNvSpPr/>
            <p:nvPr/>
          </p:nvSpPr>
          <p:spPr>
            <a:xfrm>
              <a:off x="898126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orme libre : forme 260">
              <a:extLst>
                <a:ext uri="{FF2B5EF4-FFF2-40B4-BE49-F238E27FC236}">
                  <a16:creationId xmlns:a16="http://schemas.microsoft.com/office/drawing/2014/main" id="{AB87103B-22F0-43D5-9803-30B9BEB72D1D}"/>
                </a:ext>
              </a:extLst>
            </p:cNvPr>
            <p:cNvSpPr/>
            <p:nvPr/>
          </p:nvSpPr>
          <p:spPr>
            <a:xfrm>
              <a:off x="904183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orme libre : forme 261">
              <a:extLst>
                <a:ext uri="{FF2B5EF4-FFF2-40B4-BE49-F238E27FC236}">
                  <a16:creationId xmlns:a16="http://schemas.microsoft.com/office/drawing/2014/main" id="{232E30B6-C88C-40D3-81AF-E2E8700CDE5C}"/>
                </a:ext>
              </a:extLst>
            </p:cNvPr>
            <p:cNvSpPr/>
            <p:nvPr/>
          </p:nvSpPr>
          <p:spPr>
            <a:xfrm>
              <a:off x="910255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orme libre : forme 262">
              <a:extLst>
                <a:ext uri="{FF2B5EF4-FFF2-40B4-BE49-F238E27FC236}">
                  <a16:creationId xmlns:a16="http://schemas.microsoft.com/office/drawing/2014/main" id="{23BE414B-1F54-42C8-9C40-9153B9C34FF0}"/>
                </a:ext>
              </a:extLst>
            </p:cNvPr>
            <p:cNvSpPr/>
            <p:nvPr/>
          </p:nvSpPr>
          <p:spPr>
            <a:xfrm>
              <a:off x="916328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orme libre : forme 263">
              <a:extLst>
                <a:ext uri="{FF2B5EF4-FFF2-40B4-BE49-F238E27FC236}">
                  <a16:creationId xmlns:a16="http://schemas.microsoft.com/office/drawing/2014/main" id="{A30E5ED3-CCD9-44E5-831A-A21A2163CF2C}"/>
                </a:ext>
              </a:extLst>
            </p:cNvPr>
            <p:cNvSpPr/>
            <p:nvPr/>
          </p:nvSpPr>
          <p:spPr>
            <a:xfrm>
              <a:off x="9223854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orme libre : forme 264">
              <a:extLst>
                <a:ext uri="{FF2B5EF4-FFF2-40B4-BE49-F238E27FC236}">
                  <a16:creationId xmlns:a16="http://schemas.microsoft.com/office/drawing/2014/main" id="{1F83DB65-225C-4C06-B568-0F1B076E6B91}"/>
                </a:ext>
              </a:extLst>
            </p:cNvPr>
            <p:cNvSpPr/>
            <p:nvPr/>
          </p:nvSpPr>
          <p:spPr>
            <a:xfrm>
              <a:off x="928458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orme libre : forme 265">
              <a:extLst>
                <a:ext uri="{FF2B5EF4-FFF2-40B4-BE49-F238E27FC236}">
                  <a16:creationId xmlns:a16="http://schemas.microsoft.com/office/drawing/2014/main" id="{9D5A650E-56C1-43DE-BD3B-9FAF4854AA53}"/>
                </a:ext>
              </a:extLst>
            </p:cNvPr>
            <p:cNvSpPr/>
            <p:nvPr/>
          </p:nvSpPr>
          <p:spPr>
            <a:xfrm>
              <a:off x="934530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orme libre : forme 266">
              <a:extLst>
                <a:ext uri="{FF2B5EF4-FFF2-40B4-BE49-F238E27FC236}">
                  <a16:creationId xmlns:a16="http://schemas.microsoft.com/office/drawing/2014/main" id="{923A2BDD-F4EA-4006-A637-1FC798485B45}"/>
                </a:ext>
              </a:extLst>
            </p:cNvPr>
            <p:cNvSpPr/>
            <p:nvPr/>
          </p:nvSpPr>
          <p:spPr>
            <a:xfrm>
              <a:off x="940587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orme libre : forme 267">
              <a:extLst>
                <a:ext uri="{FF2B5EF4-FFF2-40B4-BE49-F238E27FC236}">
                  <a16:creationId xmlns:a16="http://schemas.microsoft.com/office/drawing/2014/main" id="{14B060BD-C4B9-46C4-A195-8155F72A6CC7}"/>
                </a:ext>
              </a:extLst>
            </p:cNvPr>
            <p:cNvSpPr/>
            <p:nvPr/>
          </p:nvSpPr>
          <p:spPr>
            <a:xfrm>
              <a:off x="946660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orme libre : forme 268">
              <a:extLst>
                <a:ext uri="{FF2B5EF4-FFF2-40B4-BE49-F238E27FC236}">
                  <a16:creationId xmlns:a16="http://schemas.microsoft.com/office/drawing/2014/main" id="{C597DAF3-1732-4AF2-B8C5-3847DB7E1C5A}"/>
                </a:ext>
              </a:extLst>
            </p:cNvPr>
            <p:cNvSpPr/>
            <p:nvPr/>
          </p:nvSpPr>
          <p:spPr>
            <a:xfrm>
              <a:off x="952733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orme libre : forme 269">
              <a:extLst>
                <a:ext uri="{FF2B5EF4-FFF2-40B4-BE49-F238E27FC236}">
                  <a16:creationId xmlns:a16="http://schemas.microsoft.com/office/drawing/2014/main" id="{3D43684C-0CD0-40B0-A6C5-241E27D80E06}"/>
                </a:ext>
              </a:extLst>
            </p:cNvPr>
            <p:cNvSpPr/>
            <p:nvPr/>
          </p:nvSpPr>
          <p:spPr>
            <a:xfrm>
              <a:off x="958790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orme libre : forme 270">
              <a:extLst>
                <a:ext uri="{FF2B5EF4-FFF2-40B4-BE49-F238E27FC236}">
                  <a16:creationId xmlns:a16="http://schemas.microsoft.com/office/drawing/2014/main" id="{21AD4686-88D5-4CDF-863D-688B286750F2}"/>
                </a:ext>
              </a:extLst>
            </p:cNvPr>
            <p:cNvSpPr/>
            <p:nvPr/>
          </p:nvSpPr>
          <p:spPr>
            <a:xfrm>
              <a:off x="964862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orme libre : forme 271">
              <a:extLst>
                <a:ext uri="{FF2B5EF4-FFF2-40B4-BE49-F238E27FC236}">
                  <a16:creationId xmlns:a16="http://schemas.microsoft.com/office/drawing/2014/main" id="{F83D679C-D90F-4068-8C39-B8A4747D9695}"/>
                </a:ext>
              </a:extLst>
            </p:cNvPr>
            <p:cNvSpPr/>
            <p:nvPr/>
          </p:nvSpPr>
          <p:spPr>
            <a:xfrm>
              <a:off x="970935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orme libre : forme 272">
              <a:extLst>
                <a:ext uri="{FF2B5EF4-FFF2-40B4-BE49-F238E27FC236}">
                  <a16:creationId xmlns:a16="http://schemas.microsoft.com/office/drawing/2014/main" id="{031042D1-2BD0-4687-8C3A-4D0B85A7D093}"/>
                </a:ext>
              </a:extLst>
            </p:cNvPr>
            <p:cNvSpPr/>
            <p:nvPr/>
          </p:nvSpPr>
          <p:spPr>
            <a:xfrm>
              <a:off x="976992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orme libre : forme 273">
              <a:extLst>
                <a:ext uri="{FF2B5EF4-FFF2-40B4-BE49-F238E27FC236}">
                  <a16:creationId xmlns:a16="http://schemas.microsoft.com/office/drawing/2014/main" id="{0B8405D9-6A28-44E6-9899-AB001820206C}"/>
                </a:ext>
              </a:extLst>
            </p:cNvPr>
            <p:cNvSpPr/>
            <p:nvPr/>
          </p:nvSpPr>
          <p:spPr>
            <a:xfrm>
              <a:off x="983065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orme libre : forme 274">
              <a:extLst>
                <a:ext uri="{FF2B5EF4-FFF2-40B4-BE49-F238E27FC236}">
                  <a16:creationId xmlns:a16="http://schemas.microsoft.com/office/drawing/2014/main" id="{107D5CE3-DAFD-430F-961E-40E50DFCABB3}"/>
                </a:ext>
              </a:extLst>
            </p:cNvPr>
            <p:cNvSpPr/>
            <p:nvPr/>
          </p:nvSpPr>
          <p:spPr>
            <a:xfrm>
              <a:off x="989122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orme libre : forme 275">
              <a:extLst>
                <a:ext uri="{FF2B5EF4-FFF2-40B4-BE49-F238E27FC236}">
                  <a16:creationId xmlns:a16="http://schemas.microsoft.com/office/drawing/2014/main" id="{54C90F84-ABE2-4EE0-89A0-131C0E150986}"/>
                </a:ext>
              </a:extLst>
            </p:cNvPr>
            <p:cNvSpPr/>
            <p:nvPr/>
          </p:nvSpPr>
          <p:spPr>
            <a:xfrm>
              <a:off x="995194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orme libre : forme 276">
              <a:extLst>
                <a:ext uri="{FF2B5EF4-FFF2-40B4-BE49-F238E27FC236}">
                  <a16:creationId xmlns:a16="http://schemas.microsoft.com/office/drawing/2014/main" id="{FDF35500-D055-4C4A-AF93-FC53B55D8A00}"/>
                </a:ext>
              </a:extLst>
            </p:cNvPr>
            <p:cNvSpPr/>
            <p:nvPr/>
          </p:nvSpPr>
          <p:spPr>
            <a:xfrm>
              <a:off x="1001267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orme libre : forme 277">
              <a:extLst>
                <a:ext uri="{FF2B5EF4-FFF2-40B4-BE49-F238E27FC236}">
                  <a16:creationId xmlns:a16="http://schemas.microsoft.com/office/drawing/2014/main" id="{31046197-0CA4-49DA-850B-7ABF60C17EED}"/>
                </a:ext>
              </a:extLst>
            </p:cNvPr>
            <p:cNvSpPr/>
            <p:nvPr/>
          </p:nvSpPr>
          <p:spPr>
            <a:xfrm>
              <a:off x="1007324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orme libre : forme 278">
              <a:extLst>
                <a:ext uri="{FF2B5EF4-FFF2-40B4-BE49-F238E27FC236}">
                  <a16:creationId xmlns:a16="http://schemas.microsoft.com/office/drawing/2014/main" id="{4CD33857-1148-423C-A5CA-7EB66BA22150}"/>
                </a:ext>
              </a:extLst>
            </p:cNvPr>
            <p:cNvSpPr/>
            <p:nvPr/>
          </p:nvSpPr>
          <p:spPr>
            <a:xfrm>
              <a:off x="1013397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orme libre : forme 279">
              <a:extLst>
                <a:ext uri="{FF2B5EF4-FFF2-40B4-BE49-F238E27FC236}">
                  <a16:creationId xmlns:a16="http://schemas.microsoft.com/office/drawing/2014/main" id="{1BA7EDDD-4186-4056-B044-A132D0915B83}"/>
                </a:ext>
              </a:extLst>
            </p:cNvPr>
            <p:cNvSpPr/>
            <p:nvPr/>
          </p:nvSpPr>
          <p:spPr>
            <a:xfrm>
              <a:off x="1019470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orme libre : forme 280">
              <a:extLst>
                <a:ext uri="{FF2B5EF4-FFF2-40B4-BE49-F238E27FC236}">
                  <a16:creationId xmlns:a16="http://schemas.microsoft.com/office/drawing/2014/main" id="{74AC2FD3-DEAB-4842-A4F1-C842569A375E}"/>
                </a:ext>
              </a:extLst>
            </p:cNvPr>
            <p:cNvSpPr/>
            <p:nvPr/>
          </p:nvSpPr>
          <p:spPr>
            <a:xfrm>
              <a:off x="1025526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orme libre : forme 281">
              <a:extLst>
                <a:ext uri="{FF2B5EF4-FFF2-40B4-BE49-F238E27FC236}">
                  <a16:creationId xmlns:a16="http://schemas.microsoft.com/office/drawing/2014/main" id="{76C2F371-4914-454D-992D-5DB56371E27C}"/>
                </a:ext>
              </a:extLst>
            </p:cNvPr>
            <p:cNvSpPr/>
            <p:nvPr/>
          </p:nvSpPr>
          <p:spPr>
            <a:xfrm>
              <a:off x="1031599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orme libre : forme 282">
              <a:extLst>
                <a:ext uri="{FF2B5EF4-FFF2-40B4-BE49-F238E27FC236}">
                  <a16:creationId xmlns:a16="http://schemas.microsoft.com/office/drawing/2014/main" id="{B9931DAD-5B47-46A0-A771-22AE15D7515A}"/>
                </a:ext>
              </a:extLst>
            </p:cNvPr>
            <p:cNvSpPr/>
            <p:nvPr/>
          </p:nvSpPr>
          <p:spPr>
            <a:xfrm>
              <a:off x="1037672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orme libre : forme 283">
              <a:extLst>
                <a:ext uri="{FF2B5EF4-FFF2-40B4-BE49-F238E27FC236}">
                  <a16:creationId xmlns:a16="http://schemas.microsoft.com/office/drawing/2014/main" id="{F36E50CD-29BC-4675-8879-FD750D4491AB}"/>
                </a:ext>
              </a:extLst>
            </p:cNvPr>
            <p:cNvSpPr/>
            <p:nvPr/>
          </p:nvSpPr>
          <p:spPr>
            <a:xfrm>
              <a:off x="1043729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orme libre : forme 284">
              <a:extLst>
                <a:ext uri="{FF2B5EF4-FFF2-40B4-BE49-F238E27FC236}">
                  <a16:creationId xmlns:a16="http://schemas.microsoft.com/office/drawing/2014/main" id="{B675FBB3-CA9E-4FE2-94DB-E5C3026420D7}"/>
                </a:ext>
              </a:extLst>
            </p:cNvPr>
            <p:cNvSpPr/>
            <p:nvPr/>
          </p:nvSpPr>
          <p:spPr>
            <a:xfrm>
              <a:off x="1049802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orme libre : forme 285">
              <a:extLst>
                <a:ext uri="{FF2B5EF4-FFF2-40B4-BE49-F238E27FC236}">
                  <a16:creationId xmlns:a16="http://schemas.microsoft.com/office/drawing/2014/main" id="{DC76ED57-C10E-4AF7-898E-204B7DD8D307}"/>
                </a:ext>
              </a:extLst>
            </p:cNvPr>
            <p:cNvSpPr/>
            <p:nvPr/>
          </p:nvSpPr>
          <p:spPr>
            <a:xfrm>
              <a:off x="1055874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orme libre : forme 286">
              <a:extLst>
                <a:ext uri="{FF2B5EF4-FFF2-40B4-BE49-F238E27FC236}">
                  <a16:creationId xmlns:a16="http://schemas.microsoft.com/office/drawing/2014/main" id="{AD61E6B3-14DE-4510-9E93-B20E961121CF}"/>
                </a:ext>
              </a:extLst>
            </p:cNvPr>
            <p:cNvSpPr/>
            <p:nvPr/>
          </p:nvSpPr>
          <p:spPr>
            <a:xfrm>
              <a:off x="1061931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orme libre : forme 287">
              <a:extLst>
                <a:ext uri="{FF2B5EF4-FFF2-40B4-BE49-F238E27FC236}">
                  <a16:creationId xmlns:a16="http://schemas.microsoft.com/office/drawing/2014/main" id="{C091EE77-B255-4646-9EA0-F201746AC437}"/>
                </a:ext>
              </a:extLst>
            </p:cNvPr>
            <p:cNvSpPr/>
            <p:nvPr/>
          </p:nvSpPr>
          <p:spPr>
            <a:xfrm>
              <a:off x="1068004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orme libre : forme 288">
              <a:extLst>
                <a:ext uri="{FF2B5EF4-FFF2-40B4-BE49-F238E27FC236}">
                  <a16:creationId xmlns:a16="http://schemas.microsoft.com/office/drawing/2014/main" id="{1F5DD433-FDE4-4D5E-A010-CE11AF8CBB34}"/>
                </a:ext>
              </a:extLst>
            </p:cNvPr>
            <p:cNvSpPr/>
            <p:nvPr/>
          </p:nvSpPr>
          <p:spPr>
            <a:xfrm>
              <a:off x="1074061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orme libre : forme 289">
              <a:extLst>
                <a:ext uri="{FF2B5EF4-FFF2-40B4-BE49-F238E27FC236}">
                  <a16:creationId xmlns:a16="http://schemas.microsoft.com/office/drawing/2014/main" id="{0879913C-D34A-46FF-804E-F8BB0B12A801}"/>
                </a:ext>
              </a:extLst>
            </p:cNvPr>
            <p:cNvSpPr/>
            <p:nvPr/>
          </p:nvSpPr>
          <p:spPr>
            <a:xfrm>
              <a:off x="1080133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orme libre : forme 290">
              <a:extLst>
                <a:ext uri="{FF2B5EF4-FFF2-40B4-BE49-F238E27FC236}">
                  <a16:creationId xmlns:a16="http://schemas.microsoft.com/office/drawing/2014/main" id="{1F6460D1-4CD4-41EC-ABB1-33B11E8A158F}"/>
                </a:ext>
              </a:extLst>
            </p:cNvPr>
            <p:cNvSpPr/>
            <p:nvPr/>
          </p:nvSpPr>
          <p:spPr>
            <a:xfrm>
              <a:off x="1086206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orme libre : forme 291">
              <a:extLst>
                <a:ext uri="{FF2B5EF4-FFF2-40B4-BE49-F238E27FC236}">
                  <a16:creationId xmlns:a16="http://schemas.microsoft.com/office/drawing/2014/main" id="{51AD454D-8760-453C-80D0-727E1F3821EA}"/>
                </a:ext>
              </a:extLst>
            </p:cNvPr>
            <p:cNvSpPr/>
            <p:nvPr/>
          </p:nvSpPr>
          <p:spPr>
            <a:xfrm>
              <a:off x="1092263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orme libre : forme 292">
              <a:extLst>
                <a:ext uri="{FF2B5EF4-FFF2-40B4-BE49-F238E27FC236}">
                  <a16:creationId xmlns:a16="http://schemas.microsoft.com/office/drawing/2014/main" id="{685689D0-AEE3-4234-8080-F765557A02DD}"/>
                </a:ext>
              </a:extLst>
            </p:cNvPr>
            <p:cNvSpPr/>
            <p:nvPr/>
          </p:nvSpPr>
          <p:spPr>
            <a:xfrm>
              <a:off x="1098336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orme libre : forme 293">
              <a:extLst>
                <a:ext uri="{FF2B5EF4-FFF2-40B4-BE49-F238E27FC236}">
                  <a16:creationId xmlns:a16="http://schemas.microsoft.com/office/drawing/2014/main" id="{8A9009CC-8C99-4F36-B835-D6E0B808B3EB}"/>
                </a:ext>
              </a:extLst>
            </p:cNvPr>
            <p:cNvSpPr/>
            <p:nvPr/>
          </p:nvSpPr>
          <p:spPr>
            <a:xfrm>
              <a:off x="1104409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orme libre : forme 294">
              <a:extLst>
                <a:ext uri="{FF2B5EF4-FFF2-40B4-BE49-F238E27FC236}">
                  <a16:creationId xmlns:a16="http://schemas.microsoft.com/office/drawing/2014/main" id="{F59A7B06-CB88-4E1A-8617-2A1BE17CD780}"/>
                </a:ext>
              </a:extLst>
            </p:cNvPr>
            <p:cNvSpPr/>
            <p:nvPr/>
          </p:nvSpPr>
          <p:spPr>
            <a:xfrm>
              <a:off x="1110465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orme libre : forme 295">
              <a:extLst>
                <a:ext uri="{FF2B5EF4-FFF2-40B4-BE49-F238E27FC236}">
                  <a16:creationId xmlns:a16="http://schemas.microsoft.com/office/drawing/2014/main" id="{B84DFADE-A790-47A4-8371-726DCE085FDC}"/>
                </a:ext>
              </a:extLst>
            </p:cNvPr>
            <p:cNvSpPr/>
            <p:nvPr/>
          </p:nvSpPr>
          <p:spPr>
            <a:xfrm>
              <a:off x="1116538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2" name="Espace réservé du texte 301">
            <a:extLst>
              <a:ext uri="{FF2B5EF4-FFF2-40B4-BE49-F238E27FC236}">
                <a16:creationId xmlns:a16="http://schemas.microsoft.com/office/drawing/2014/main" id="{ACA93688-48A3-4881-878E-9C0333555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88001" y="1700213"/>
            <a:ext cx="6856261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bg1"/>
                </a:solidFill>
              </a:defRPr>
            </a:lvl1pPr>
            <a:lvl2pPr marL="534988" indent="-268288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148" name="Logo Vaud négatif">
            <a:extLst>
              <a:ext uri="{FF2B5EF4-FFF2-40B4-BE49-F238E27FC236}">
                <a16:creationId xmlns:a16="http://schemas.microsoft.com/office/drawing/2014/main" id="{1B551162-BA1A-4C96-A48A-967C79D346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4" y="5830299"/>
            <a:ext cx="2867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8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390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 caf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café">
            <a:extLst>
              <a:ext uri="{FF2B5EF4-FFF2-40B4-BE49-F238E27FC236}">
                <a16:creationId xmlns:a16="http://schemas.microsoft.com/office/drawing/2014/main" id="{E1AE806C-5DBF-47D9-BAD8-8A21835A86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" y="0"/>
            <a:ext cx="12182982" cy="6858000"/>
          </a:xfrm>
          <a:prstGeom prst="rect">
            <a:avLst/>
          </a:prstGeom>
        </p:spPr>
      </p:pic>
      <p:sp>
        <p:nvSpPr>
          <p:cNvPr id="10" name="Masque">
            <a:extLst>
              <a:ext uri="{FF2B5EF4-FFF2-40B4-BE49-F238E27FC236}">
                <a16:creationId xmlns:a16="http://schemas.microsoft.com/office/drawing/2014/main" id="{BA980C1C-A437-408F-84C1-9FE3E9F3863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Frise fin de page">
            <a:extLst>
              <a:ext uri="{FF2B5EF4-FFF2-40B4-BE49-F238E27FC236}">
                <a16:creationId xmlns:a16="http://schemas.microsoft.com/office/drawing/2014/main" id="{42CCD988-1589-4F00-B6B7-1169F740DA92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7C40B2DB-50D1-46E1-8B28-A86AABF21068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6A7D478F-91E8-4EFD-BF96-E6AE56775FEE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A2868ABC-5B64-4B13-89EF-BCE91BB08F11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D49D870E-DC7D-4EB8-8445-3D57305A509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E41FD199-179D-49FE-B3B3-FB17DD55C0C5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31F6F05A-36B8-4749-A8AC-166CFAD5D72B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273223F9-50B0-49B0-9213-B747755533DC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E0717514-9808-4634-88CC-1D134D96E1DD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C0CAE678-526F-4D94-AD35-849D9417389F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C8C7991-2F3D-4B50-AF06-04418255BCA6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5CFB55B3-FAEF-4960-B545-A63A87CEE511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FFBF6997-952E-45FA-BBA0-FB7C6D5A6A8D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D5A67677-8C85-48D7-8F18-01E043A17A6E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F575A800-DA34-4562-85B3-E283887D7DC8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0DAF84D8-605C-4640-BFA3-C4B6A40834A5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C1399DF9-C607-4C19-96F3-DDCF2FA2C88D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e pause café">
            <a:extLst>
              <a:ext uri="{FF2B5EF4-FFF2-40B4-BE49-F238E27FC236}">
                <a16:creationId xmlns:a16="http://schemas.microsoft.com/office/drawing/2014/main" id="{4EA32EB7-1F73-4306-A30B-2F50ADC754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7739" y="2766219"/>
            <a:ext cx="5148262" cy="13255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 sz="4800">
                <a:solidFill>
                  <a:schemeClr val="bg1"/>
                </a:solidFill>
              </a:defRPr>
            </a:lvl2pPr>
            <a:lvl3pPr marL="914400" indent="0">
              <a:buNone/>
              <a:defRPr sz="4800">
                <a:solidFill>
                  <a:schemeClr val="bg1"/>
                </a:solidFill>
              </a:defRPr>
            </a:lvl3pPr>
            <a:lvl4pPr marL="1371600" indent="0">
              <a:buNone/>
              <a:defRPr sz="4800">
                <a:solidFill>
                  <a:schemeClr val="bg1"/>
                </a:solidFill>
              </a:defRPr>
            </a:lvl4pPr>
            <a:lvl5pPr marL="1828800" indent="0">
              <a:buNone/>
              <a:defRPr sz="48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Entrez votre texte</a:t>
            </a:r>
          </a:p>
        </p:txBody>
      </p:sp>
    </p:spTree>
    <p:extLst>
      <p:ext uri="{BB962C8B-B14F-4D97-AF65-F5344CB8AC3E}">
        <p14:creationId xmlns:p14="http://schemas.microsoft.com/office/powerpoint/2010/main" val="1774683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fi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4923883-0199-490B-83AE-26FAD5D3D5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10" name="Masque">
            <a:extLst>
              <a:ext uri="{FF2B5EF4-FFF2-40B4-BE49-F238E27FC236}">
                <a16:creationId xmlns:a16="http://schemas.microsoft.com/office/drawing/2014/main" id="{BA980C1C-A437-408F-84C1-9FE3E9F3863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Frise fin de page">
            <a:extLst>
              <a:ext uri="{FF2B5EF4-FFF2-40B4-BE49-F238E27FC236}">
                <a16:creationId xmlns:a16="http://schemas.microsoft.com/office/drawing/2014/main" id="{42CCD988-1589-4F00-B6B7-1169F740DA92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7C40B2DB-50D1-46E1-8B28-A86AABF21068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6A7D478F-91E8-4EFD-BF96-E6AE56775FEE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A2868ABC-5B64-4B13-89EF-BCE91BB08F11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D49D870E-DC7D-4EB8-8445-3D57305A509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E41FD199-179D-49FE-B3B3-FB17DD55C0C5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31F6F05A-36B8-4749-A8AC-166CFAD5D72B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273223F9-50B0-49B0-9213-B747755533DC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E0717514-9808-4634-88CC-1D134D96E1DD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C0CAE678-526F-4D94-AD35-849D9417389F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C8C7991-2F3D-4B50-AF06-04418255BCA6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5CFB55B3-FAEF-4960-B545-A63A87CEE511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FFBF6997-952E-45FA-BBA0-FB7C6D5A6A8D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D5A67677-8C85-48D7-8F18-01E043A17A6E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F575A800-DA34-4562-85B3-E283887D7DC8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0DAF84D8-605C-4640-BFA3-C4B6A40834A5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C1399DF9-C607-4C19-96F3-DDCF2FA2C88D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F253BDA9-FED8-44E7-9440-FF79C89C6E71}"/>
              </a:ext>
            </a:extLst>
          </p:cNvPr>
          <p:cNvSpPr txBox="1"/>
          <p:nvPr userDrawn="1"/>
        </p:nvSpPr>
        <p:spPr>
          <a:xfrm>
            <a:off x="947738" y="3059668"/>
            <a:ext cx="345376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Vos questions</a:t>
            </a:r>
          </a:p>
        </p:txBody>
      </p:sp>
    </p:spTree>
    <p:extLst>
      <p:ext uri="{BB962C8B-B14F-4D97-AF65-F5344CB8AC3E}">
        <p14:creationId xmlns:p14="http://schemas.microsoft.com/office/powerpoint/2010/main" val="868224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fi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24230B-C83B-4207-AF95-6987254E7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" y="0"/>
            <a:ext cx="12173964" cy="6857999"/>
          </a:xfrm>
          <a:prstGeom prst="rect">
            <a:avLst/>
          </a:prstGeom>
        </p:spPr>
      </p:pic>
      <p:sp>
        <p:nvSpPr>
          <p:cNvPr id="10" name="Masque">
            <a:extLst>
              <a:ext uri="{FF2B5EF4-FFF2-40B4-BE49-F238E27FC236}">
                <a16:creationId xmlns:a16="http://schemas.microsoft.com/office/drawing/2014/main" id="{BA980C1C-A437-408F-84C1-9FE3E9F3863F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Frise fin de page">
            <a:extLst>
              <a:ext uri="{FF2B5EF4-FFF2-40B4-BE49-F238E27FC236}">
                <a16:creationId xmlns:a16="http://schemas.microsoft.com/office/drawing/2014/main" id="{42CCD988-1589-4F00-B6B7-1169F740DA92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7C40B2DB-50D1-46E1-8B28-A86AABF21068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6A7D478F-91E8-4EFD-BF96-E6AE56775FEE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A2868ABC-5B64-4B13-89EF-BCE91BB08F11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D49D870E-DC7D-4EB8-8445-3D57305A509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E41FD199-179D-49FE-B3B3-FB17DD55C0C5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31F6F05A-36B8-4749-A8AC-166CFAD5D72B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273223F9-50B0-49B0-9213-B747755533DC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E0717514-9808-4634-88CC-1D134D96E1DD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C0CAE678-526F-4D94-AD35-849D9417389F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C8C7991-2F3D-4B50-AF06-04418255BCA6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5CFB55B3-FAEF-4960-B545-A63A87CEE511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FFBF6997-952E-45FA-BBA0-FB7C6D5A6A8D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D5A67677-8C85-48D7-8F18-01E043A17A6E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F575A800-DA34-4562-85B3-E283887D7DC8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0DAF84D8-605C-4640-BFA3-C4B6A40834A5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C1399DF9-C607-4C19-96F3-DDCF2FA2C88D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F253BDA9-FED8-44E7-9440-FF79C89C6E71}"/>
              </a:ext>
            </a:extLst>
          </p:cNvPr>
          <p:cNvSpPr txBox="1"/>
          <p:nvPr userDrawn="1"/>
        </p:nvSpPr>
        <p:spPr>
          <a:xfrm>
            <a:off x="947738" y="3059668"/>
            <a:ext cx="345376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Vos questions</a:t>
            </a:r>
          </a:p>
        </p:txBody>
      </p:sp>
    </p:spTree>
    <p:extLst>
      <p:ext uri="{BB962C8B-B14F-4D97-AF65-F5344CB8AC3E}">
        <p14:creationId xmlns:p14="http://schemas.microsoft.com/office/powerpoint/2010/main" val="131217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AD16625-5803-493F-8C45-7F162C22B8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grpSp>
        <p:nvGrpSpPr>
          <p:cNvPr id="35" name="Carré vaud">
            <a:extLst>
              <a:ext uri="{FF2B5EF4-FFF2-40B4-BE49-F238E27FC236}">
                <a16:creationId xmlns:a16="http://schemas.microsoft.com/office/drawing/2014/main" id="{823A0527-5169-4E21-836E-18C2D5BD4481}"/>
              </a:ext>
            </a:extLst>
          </p:cNvPr>
          <p:cNvGrpSpPr/>
          <p:nvPr userDrawn="1"/>
        </p:nvGrpSpPr>
        <p:grpSpPr>
          <a:xfrm>
            <a:off x="5974971" y="155955"/>
            <a:ext cx="241181" cy="241181"/>
            <a:chOff x="5844000" y="3176999"/>
            <a:chExt cx="504000" cy="504001"/>
          </a:xfrm>
        </p:grpSpPr>
        <p:sp>
          <p:nvSpPr>
            <p:cNvPr id="36" name="Blanc">
              <a:extLst>
                <a:ext uri="{FF2B5EF4-FFF2-40B4-BE49-F238E27FC236}">
                  <a16:creationId xmlns:a16="http://schemas.microsoft.com/office/drawing/2014/main" id="{ECB7039B-D754-497F-8F91-1F462C7FF518}"/>
                </a:ext>
              </a:extLst>
            </p:cNvPr>
            <p:cNvSpPr/>
            <p:nvPr/>
          </p:nvSpPr>
          <p:spPr>
            <a:xfrm>
              <a:off x="5844000" y="3176999"/>
              <a:ext cx="504000" cy="50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Vert">
              <a:extLst>
                <a:ext uri="{FF2B5EF4-FFF2-40B4-BE49-F238E27FC236}">
                  <a16:creationId xmlns:a16="http://schemas.microsoft.com/office/drawing/2014/main" id="{2A387EC8-89D2-437B-A60A-40692A58CDFD}"/>
                </a:ext>
              </a:extLst>
            </p:cNvPr>
            <p:cNvSpPr/>
            <p:nvPr/>
          </p:nvSpPr>
          <p:spPr>
            <a:xfrm>
              <a:off x="5844000" y="3429000"/>
              <a:ext cx="504000" cy="252000"/>
            </a:xfrm>
            <a:prstGeom prst="rect">
              <a:avLst/>
            </a:prstGeom>
            <a:solidFill>
              <a:srgbClr val="028B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dre noir">
              <a:extLst>
                <a:ext uri="{FF2B5EF4-FFF2-40B4-BE49-F238E27FC236}">
                  <a16:creationId xmlns:a16="http://schemas.microsoft.com/office/drawing/2014/main" id="{96335468-98D7-4594-97B2-8D08745EF7EC}"/>
                </a:ext>
              </a:extLst>
            </p:cNvPr>
            <p:cNvSpPr/>
            <p:nvPr/>
          </p:nvSpPr>
          <p:spPr>
            <a:xfrm>
              <a:off x="5844000" y="3176999"/>
              <a:ext cx="504000" cy="50400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Logo Vaud négatif">
            <a:extLst>
              <a:ext uri="{FF2B5EF4-FFF2-40B4-BE49-F238E27FC236}">
                <a16:creationId xmlns:a16="http://schemas.microsoft.com/office/drawing/2014/main" id="{08EDFF08-E684-4319-BE62-90DB23D31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90" y="5830299"/>
            <a:ext cx="286780" cy="90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A7593D-A2A2-41D6-93FB-0B1476470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3044280"/>
            <a:ext cx="10296525" cy="769441"/>
          </a:xfrm>
          <a:solidFill>
            <a:schemeClr val="tx1">
              <a:alpha val="50000"/>
            </a:schemeClr>
          </a:solidFill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Insérez une phrase de clôture</a:t>
            </a:r>
            <a:endParaRPr lang="en-US" dirty="0"/>
          </a:p>
        </p:txBody>
      </p:sp>
      <p:grpSp>
        <p:nvGrpSpPr>
          <p:cNvPr id="40" name="Frise fin de page">
            <a:extLst>
              <a:ext uri="{FF2B5EF4-FFF2-40B4-BE49-F238E27FC236}">
                <a16:creationId xmlns:a16="http://schemas.microsoft.com/office/drawing/2014/main" id="{F7787917-4600-4566-9C84-68D4A0328781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6783BEA-B21D-438E-A410-947B53B75E22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41EC2716-DDEC-42C3-B2F2-AC9D8504C9C2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1992FAC2-197E-4895-BCF7-05FFC6CA30F7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EB16025E-AA57-4209-928D-9E2FC22B5C78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31D36D18-8B6A-4A75-9550-54DD4B2AC6F4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ACB6E495-0D6E-475A-A10A-1A54BC277373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C2904901-E48F-4524-91FA-0F54E2F0B3CE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156CA752-4B41-4C4D-A8F2-CCBDD9793690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1FFD65A9-EF81-4A33-8D24-B2E4D296F484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E7C7B28-0097-48C3-8FFA-6DC38574FC4A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053FACE5-7FCC-48DC-89F8-CA993698645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4AC5D077-36E5-4591-B545-4D9E515F4DDC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A8017C67-E6AF-44A6-BFAA-B2F40ED3187A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0F23A517-5EBB-46D5-843F-DDE96DE80D52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E6B62FAE-67D6-40B0-B683-BB359DAD9098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9E49D978-4639-4481-B683-59AEBB17959C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150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te de chap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g fond">
            <a:extLst>
              <a:ext uri="{FF2B5EF4-FFF2-40B4-BE49-F238E27FC236}">
                <a16:creationId xmlns:a16="http://schemas.microsoft.com/office/drawing/2014/main" id="{D37725D3-F6BA-4625-A0D6-6FCBA7561C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14" name="Espace réservé du texte 213">
            <a:extLst>
              <a:ext uri="{FF2B5EF4-FFF2-40B4-BE49-F238E27FC236}">
                <a16:creationId xmlns:a16="http://schemas.microsoft.com/office/drawing/2014/main" id="{541AE2E0-0FA2-4E5C-9710-57599135FC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92000" y="2132999"/>
            <a:ext cx="9599999" cy="2592001"/>
          </a:xfrm>
          <a:solidFill>
            <a:schemeClr val="accent6"/>
          </a:solidFill>
        </p:spPr>
        <p:txBody>
          <a:bodyPr lIns="97200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Entrez le titre de votre chapitre</a:t>
            </a:r>
          </a:p>
        </p:txBody>
      </p:sp>
      <p:sp>
        <p:nvSpPr>
          <p:cNvPr id="212" name="Espace réservé du texte 211">
            <a:extLst>
              <a:ext uri="{FF2B5EF4-FFF2-40B4-BE49-F238E27FC236}">
                <a16:creationId xmlns:a16="http://schemas.microsoft.com/office/drawing/2014/main" id="{DD4891A1-F695-4A6C-9B20-93DEDC76B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4000" y="2780013"/>
            <a:ext cx="1295400" cy="1296987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fr-FR" dirty="0"/>
              <a:t>#</a:t>
            </a:r>
            <a:endParaRPr lang="en-US" dirty="0"/>
          </a:p>
        </p:txBody>
      </p: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7473A6F2-7370-4B1C-95FB-337353B64DC8}"/>
              </a:ext>
            </a:extLst>
          </p:cNvPr>
          <p:cNvGrpSpPr/>
          <p:nvPr userDrawn="1"/>
        </p:nvGrpSpPr>
        <p:grpSpPr>
          <a:xfrm>
            <a:off x="-20497" y="3377309"/>
            <a:ext cx="1976189" cy="95384"/>
            <a:chOff x="-20497" y="3377309"/>
            <a:chExt cx="1976189" cy="95384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41287E4C-A711-4FCC-824D-A62632332931}"/>
                </a:ext>
              </a:extLst>
            </p:cNvPr>
            <p:cNvSpPr/>
            <p:nvPr/>
          </p:nvSpPr>
          <p:spPr>
            <a:xfrm>
              <a:off x="-20497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CC4F0B71-D812-432B-AF61-8757899C6BAB}"/>
                </a:ext>
              </a:extLst>
            </p:cNvPr>
            <p:cNvSpPr/>
            <p:nvPr/>
          </p:nvSpPr>
          <p:spPr>
            <a:xfrm>
              <a:off x="40230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A72D6105-CFB6-448D-900C-BB86C0867ACA}"/>
                </a:ext>
              </a:extLst>
            </p:cNvPr>
            <p:cNvSpPr/>
            <p:nvPr/>
          </p:nvSpPr>
          <p:spPr>
            <a:xfrm>
              <a:off x="100799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C2378ED7-85A1-48D5-BEF8-97A884088849}"/>
                </a:ext>
              </a:extLst>
            </p:cNvPr>
            <p:cNvSpPr/>
            <p:nvPr/>
          </p:nvSpPr>
          <p:spPr>
            <a:xfrm>
              <a:off x="161526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30B8F61F-6696-4494-8D6A-183BF05EDD5D}"/>
                </a:ext>
              </a:extLst>
            </p:cNvPr>
            <p:cNvSpPr/>
            <p:nvPr/>
          </p:nvSpPr>
          <p:spPr>
            <a:xfrm>
              <a:off x="222254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62FBB54A-F256-42A4-B8C2-F2C4A2DB5CFB}"/>
                </a:ext>
              </a:extLst>
            </p:cNvPr>
            <p:cNvSpPr/>
            <p:nvPr/>
          </p:nvSpPr>
          <p:spPr>
            <a:xfrm>
              <a:off x="282822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32D26BD1-A6F0-456E-8D84-063A57860C10}"/>
                </a:ext>
              </a:extLst>
            </p:cNvPr>
            <p:cNvSpPr/>
            <p:nvPr/>
          </p:nvSpPr>
          <p:spPr>
            <a:xfrm>
              <a:off x="343550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C4A8B733-9815-4A20-AE20-D3FC5EA47083}"/>
                </a:ext>
              </a:extLst>
            </p:cNvPr>
            <p:cNvSpPr/>
            <p:nvPr/>
          </p:nvSpPr>
          <p:spPr>
            <a:xfrm>
              <a:off x="404277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C35A91A7-49ED-4385-A018-A14715936ADA}"/>
                </a:ext>
              </a:extLst>
            </p:cNvPr>
            <p:cNvSpPr/>
            <p:nvPr/>
          </p:nvSpPr>
          <p:spPr>
            <a:xfrm>
              <a:off x="464846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76C23BF3-3FEE-4B55-87AD-C685EAE192B8}"/>
                </a:ext>
              </a:extLst>
            </p:cNvPr>
            <p:cNvSpPr/>
            <p:nvPr/>
          </p:nvSpPr>
          <p:spPr>
            <a:xfrm>
              <a:off x="525573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44D7DF5E-F396-41C8-8ED2-25EB61B589B7}"/>
                </a:ext>
              </a:extLst>
            </p:cNvPr>
            <p:cNvSpPr/>
            <p:nvPr/>
          </p:nvSpPr>
          <p:spPr>
            <a:xfrm>
              <a:off x="586142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4C876E4C-CEB8-460A-AB67-5AF87F0F830A}"/>
                </a:ext>
              </a:extLst>
            </p:cNvPr>
            <p:cNvSpPr/>
            <p:nvPr/>
          </p:nvSpPr>
          <p:spPr>
            <a:xfrm>
              <a:off x="646870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E49C7779-3354-411E-8DE1-0577A04A7DBD}"/>
                </a:ext>
              </a:extLst>
            </p:cNvPr>
            <p:cNvSpPr/>
            <p:nvPr/>
          </p:nvSpPr>
          <p:spPr>
            <a:xfrm>
              <a:off x="707597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37C80F0-C82C-4ADE-A6FB-F143A17BF506}"/>
                </a:ext>
              </a:extLst>
            </p:cNvPr>
            <p:cNvSpPr/>
            <p:nvPr/>
          </p:nvSpPr>
          <p:spPr>
            <a:xfrm>
              <a:off x="768166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5CE49293-9B4A-4998-A6ED-51653206D1D0}"/>
                </a:ext>
              </a:extLst>
            </p:cNvPr>
            <p:cNvSpPr/>
            <p:nvPr/>
          </p:nvSpPr>
          <p:spPr>
            <a:xfrm>
              <a:off x="828893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5482944E-2E51-486B-AD48-D0B2E18A1A4C}"/>
                </a:ext>
              </a:extLst>
            </p:cNvPr>
            <p:cNvSpPr/>
            <p:nvPr/>
          </p:nvSpPr>
          <p:spPr>
            <a:xfrm>
              <a:off x="889621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D012EF8A-B845-41AF-9E70-68A38DE2FD0A}"/>
                </a:ext>
              </a:extLst>
            </p:cNvPr>
            <p:cNvSpPr/>
            <p:nvPr/>
          </p:nvSpPr>
          <p:spPr>
            <a:xfrm>
              <a:off x="950189" y="3377309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05B46F52-2B74-43B0-9E37-C9BA9C974B51}"/>
                </a:ext>
              </a:extLst>
            </p:cNvPr>
            <p:cNvSpPr/>
            <p:nvPr/>
          </p:nvSpPr>
          <p:spPr>
            <a:xfrm>
              <a:off x="1010917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7C3CF6A3-A051-43CB-AB6E-237B78CE0F00}"/>
                </a:ext>
              </a:extLst>
            </p:cNvPr>
            <p:cNvSpPr/>
            <p:nvPr/>
          </p:nvSpPr>
          <p:spPr>
            <a:xfrm>
              <a:off x="1071644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35C654CF-FDF9-431E-8122-BA3B73D0C8E5}"/>
                </a:ext>
              </a:extLst>
            </p:cNvPr>
            <p:cNvSpPr/>
            <p:nvPr/>
          </p:nvSpPr>
          <p:spPr>
            <a:xfrm>
              <a:off x="1132213" y="3377309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536571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201604B1-C83C-412E-B30D-3697585E33B5}"/>
                </a:ext>
              </a:extLst>
            </p:cNvPr>
            <p:cNvSpPr/>
            <p:nvPr/>
          </p:nvSpPr>
          <p:spPr>
            <a:xfrm>
              <a:off x="1192941" y="3377309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C480F991-1628-4E09-962F-DF0048238940}"/>
                </a:ext>
              </a:extLst>
            </p:cNvPr>
            <p:cNvSpPr/>
            <p:nvPr/>
          </p:nvSpPr>
          <p:spPr>
            <a:xfrm>
              <a:off x="1253668" y="3377309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536571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692F700E-8BB6-4672-AFEA-F8CFC53BEA97}"/>
                </a:ext>
              </a:extLst>
            </p:cNvPr>
            <p:cNvSpPr/>
            <p:nvPr/>
          </p:nvSpPr>
          <p:spPr>
            <a:xfrm>
              <a:off x="1314237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D38C5D4E-1AE4-4D37-951B-BFD0CC2FEB63}"/>
                </a:ext>
              </a:extLst>
            </p:cNvPr>
            <p:cNvSpPr/>
            <p:nvPr/>
          </p:nvSpPr>
          <p:spPr>
            <a:xfrm>
              <a:off x="1374964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536571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7BC4C776-FEF7-45ED-8104-BE8F0324D068}"/>
                </a:ext>
              </a:extLst>
            </p:cNvPr>
            <p:cNvSpPr/>
            <p:nvPr/>
          </p:nvSpPr>
          <p:spPr>
            <a:xfrm>
              <a:off x="1435533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7398FD26-D654-4492-9E9C-1A310F81B319}"/>
                </a:ext>
              </a:extLst>
            </p:cNvPr>
            <p:cNvSpPr/>
            <p:nvPr/>
          </p:nvSpPr>
          <p:spPr>
            <a:xfrm>
              <a:off x="1496260" y="3377309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536571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4326A8C9-C9CE-4326-9786-EEE117AB86C1}"/>
                </a:ext>
              </a:extLst>
            </p:cNvPr>
            <p:cNvSpPr/>
            <p:nvPr/>
          </p:nvSpPr>
          <p:spPr>
            <a:xfrm>
              <a:off x="1556988" y="3377309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5E34BD6A-B59B-4C41-9775-9EE551C9D8FE}"/>
                </a:ext>
              </a:extLst>
            </p:cNvPr>
            <p:cNvSpPr/>
            <p:nvPr/>
          </p:nvSpPr>
          <p:spPr>
            <a:xfrm>
              <a:off x="1617556" y="3377309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638B647-7579-4A31-A4F0-A586A7353096}"/>
                </a:ext>
              </a:extLst>
            </p:cNvPr>
            <p:cNvSpPr/>
            <p:nvPr/>
          </p:nvSpPr>
          <p:spPr>
            <a:xfrm>
              <a:off x="1678284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5C77798B-2432-4963-B9F2-53CD7804C43C}"/>
                </a:ext>
              </a:extLst>
            </p:cNvPr>
            <p:cNvSpPr/>
            <p:nvPr/>
          </p:nvSpPr>
          <p:spPr>
            <a:xfrm>
              <a:off x="1739011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C256CB38-6D6A-45EB-BA4A-A00B05073CA4}"/>
                </a:ext>
              </a:extLst>
            </p:cNvPr>
            <p:cNvSpPr/>
            <p:nvPr/>
          </p:nvSpPr>
          <p:spPr>
            <a:xfrm>
              <a:off x="1799580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7714982E-E56C-437B-A6B8-3D4DAD2AFDF9}"/>
                </a:ext>
              </a:extLst>
            </p:cNvPr>
            <p:cNvSpPr/>
            <p:nvPr/>
          </p:nvSpPr>
          <p:spPr>
            <a:xfrm>
              <a:off x="1860308" y="3377309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5" name="Espace réservé de la date 2">
            <a:extLst>
              <a:ext uri="{FF2B5EF4-FFF2-40B4-BE49-F238E27FC236}">
                <a16:creationId xmlns:a16="http://schemas.microsoft.com/office/drawing/2014/main" id="{31B8B914-1F22-4261-93E8-47A1C220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91700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3E3FFB36-2D8F-4A42-9925-B5E34629D055}" type="datetime1">
              <a:rPr lang="fr-CH" smtClean="0"/>
              <a:t>31.10.2024</a:t>
            </a:fld>
            <a:endParaRPr lang="en-US"/>
          </a:p>
        </p:txBody>
      </p:sp>
      <p:sp>
        <p:nvSpPr>
          <p:cNvPr id="216" name="Espace réservé du pied de page 3">
            <a:extLst>
              <a:ext uri="{FF2B5EF4-FFF2-40B4-BE49-F238E27FC236}">
                <a16:creationId xmlns:a16="http://schemas.microsoft.com/office/drawing/2014/main" id="{0E4CB51F-3659-47A1-A6D2-CE721D85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3" name="Frise fin de page">
            <a:extLst>
              <a:ext uri="{FF2B5EF4-FFF2-40B4-BE49-F238E27FC236}">
                <a16:creationId xmlns:a16="http://schemas.microsoft.com/office/drawing/2014/main" id="{30E21DF4-76D6-4629-A2DD-34887B2989AC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B1DFABE8-D611-4FF5-8956-B4A548E550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26A707DF-27BB-4157-B07F-EF32C78B2BAC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02C2102C-7168-40E3-BC60-AC74D2EA64C1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A65B9D50-B7FC-475C-9595-AA2C7D3B0BBE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6CA4202F-8DFE-4E9B-9C2D-A87E8D533F9A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0E3F6448-84C0-4BC6-9748-263E7A01DB52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12E47AC8-64C2-4DF4-A511-8733741A5990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87D0044C-72C5-4F41-9AFB-AC27FB6D91E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D128DCFE-AB3A-4F03-9A50-97A171B12607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1E5CFBC6-3ED5-4AEB-B6CE-E54B461576E6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4D22C363-1072-4936-8CDB-98DA97B80631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DE0F1210-6A58-4FE3-AD6E-3B22DD9326CC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72CB9CA8-75B7-4EFE-AD2D-134DFC4B22B6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82713E08-1894-449B-9380-282B96244C78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5917B699-9D78-4037-B249-CD0268B808A6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1C38A8DC-7559-4FAE-A462-B2A59062B2C4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" name="Espace réservé du numéro de diapositive 4">
            <a:extLst>
              <a:ext uri="{FF2B5EF4-FFF2-40B4-BE49-F238E27FC236}">
                <a16:creationId xmlns:a16="http://schemas.microsoft.com/office/drawing/2014/main" id="{320389CE-9EFE-48E5-8B2C-7458B33F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06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Carré vaud">
            <a:extLst>
              <a:ext uri="{FF2B5EF4-FFF2-40B4-BE49-F238E27FC236}">
                <a16:creationId xmlns:a16="http://schemas.microsoft.com/office/drawing/2014/main" id="{823A0527-5169-4E21-836E-18C2D5BD4481}"/>
              </a:ext>
            </a:extLst>
          </p:cNvPr>
          <p:cNvGrpSpPr/>
          <p:nvPr userDrawn="1"/>
        </p:nvGrpSpPr>
        <p:grpSpPr>
          <a:xfrm>
            <a:off x="5974971" y="155955"/>
            <a:ext cx="241181" cy="241181"/>
            <a:chOff x="5844000" y="3176999"/>
            <a:chExt cx="504000" cy="504001"/>
          </a:xfrm>
        </p:grpSpPr>
        <p:sp>
          <p:nvSpPr>
            <p:cNvPr id="36" name="Blanc">
              <a:extLst>
                <a:ext uri="{FF2B5EF4-FFF2-40B4-BE49-F238E27FC236}">
                  <a16:creationId xmlns:a16="http://schemas.microsoft.com/office/drawing/2014/main" id="{ECB7039B-D754-497F-8F91-1F462C7FF518}"/>
                </a:ext>
              </a:extLst>
            </p:cNvPr>
            <p:cNvSpPr/>
            <p:nvPr/>
          </p:nvSpPr>
          <p:spPr>
            <a:xfrm>
              <a:off x="5844000" y="3176999"/>
              <a:ext cx="504000" cy="50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Vert">
              <a:extLst>
                <a:ext uri="{FF2B5EF4-FFF2-40B4-BE49-F238E27FC236}">
                  <a16:creationId xmlns:a16="http://schemas.microsoft.com/office/drawing/2014/main" id="{2A387EC8-89D2-437B-A60A-40692A58CDFD}"/>
                </a:ext>
              </a:extLst>
            </p:cNvPr>
            <p:cNvSpPr/>
            <p:nvPr/>
          </p:nvSpPr>
          <p:spPr>
            <a:xfrm>
              <a:off x="5844000" y="3429000"/>
              <a:ext cx="504000" cy="252000"/>
            </a:xfrm>
            <a:prstGeom prst="rect">
              <a:avLst/>
            </a:prstGeom>
            <a:solidFill>
              <a:srgbClr val="028B0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adre noir">
              <a:extLst>
                <a:ext uri="{FF2B5EF4-FFF2-40B4-BE49-F238E27FC236}">
                  <a16:creationId xmlns:a16="http://schemas.microsoft.com/office/drawing/2014/main" id="{96335468-98D7-4594-97B2-8D08745EF7EC}"/>
                </a:ext>
              </a:extLst>
            </p:cNvPr>
            <p:cNvSpPr/>
            <p:nvPr/>
          </p:nvSpPr>
          <p:spPr>
            <a:xfrm>
              <a:off x="5844000" y="3176999"/>
              <a:ext cx="504000" cy="50400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Logo Vaud négatif">
            <a:extLst>
              <a:ext uri="{FF2B5EF4-FFF2-40B4-BE49-F238E27FC236}">
                <a16:creationId xmlns:a16="http://schemas.microsoft.com/office/drawing/2014/main" id="{08EDFF08-E684-4319-BE62-90DB23D314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90" y="5830299"/>
            <a:ext cx="286780" cy="90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A7593D-A2A2-41D6-93FB-0B1476470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3044280"/>
            <a:ext cx="10296525" cy="769441"/>
          </a:xfrm>
          <a:noFill/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Insérez une phrase de clôture</a:t>
            </a:r>
            <a:endParaRPr lang="en-US" dirty="0"/>
          </a:p>
        </p:txBody>
      </p:sp>
      <p:grpSp>
        <p:nvGrpSpPr>
          <p:cNvPr id="40" name="Frise fin de page">
            <a:extLst>
              <a:ext uri="{FF2B5EF4-FFF2-40B4-BE49-F238E27FC236}">
                <a16:creationId xmlns:a16="http://schemas.microsoft.com/office/drawing/2014/main" id="{F7787917-4600-4566-9C84-68D4A0328781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6783BEA-B21D-438E-A410-947B53B75E22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41EC2716-DDEC-42C3-B2F2-AC9D8504C9C2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1992FAC2-197E-4895-BCF7-05FFC6CA30F7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EB16025E-AA57-4209-928D-9E2FC22B5C78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31D36D18-8B6A-4A75-9550-54DD4B2AC6F4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ACB6E495-0D6E-475A-A10A-1A54BC277373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orme libre : forme 46">
              <a:extLst>
                <a:ext uri="{FF2B5EF4-FFF2-40B4-BE49-F238E27FC236}">
                  <a16:creationId xmlns:a16="http://schemas.microsoft.com/office/drawing/2014/main" id="{C2904901-E48F-4524-91FA-0F54E2F0B3CE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156CA752-4B41-4C4D-A8F2-CCBDD9793690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1FFD65A9-EF81-4A33-8D24-B2E4D296F484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AE7C7B28-0097-48C3-8FFA-6DC38574FC4A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053FACE5-7FCC-48DC-89F8-CA993698645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4AC5D077-36E5-4591-B545-4D9E515F4DDC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A8017C67-E6AF-44A6-BFAA-B2F40ED3187A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0F23A517-5EBB-46D5-843F-DDE96DE80D52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E6B62FAE-67D6-40B0-B683-BB359DAD9098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9E49D978-4639-4481-B683-59AEBB17959C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864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C26-8E12-4543-9479-4796188C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"/>
            <a:ext cx="10296525" cy="1303704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7" name="Frise début">
            <a:extLst>
              <a:ext uri="{FF2B5EF4-FFF2-40B4-BE49-F238E27FC236}">
                <a16:creationId xmlns:a16="http://schemas.microsoft.com/office/drawing/2014/main" id="{195ED7FD-A272-43BB-ABDB-7E41F8504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03705"/>
            <a:ext cx="6094800" cy="66976"/>
          </a:xfrm>
          <a:prstGeom prst="rect">
            <a:avLst/>
          </a:prstGeom>
        </p:spPr>
      </p:pic>
      <p:grpSp>
        <p:nvGrpSpPr>
          <p:cNvPr id="145" name="Frise fin">
            <a:extLst>
              <a:ext uri="{FF2B5EF4-FFF2-40B4-BE49-F238E27FC236}">
                <a16:creationId xmlns:a16="http://schemas.microsoft.com/office/drawing/2014/main" id="{4A49590C-88CB-4AFA-AA0E-7C7CF006523D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15C23EC-CA5F-4326-90C8-81507D5243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B62A9AB-6E80-4D1A-A84D-8B2FE0EB4A5D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2E203854-19DD-4B26-A10A-5D91A013C239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99E89805-7939-4AFD-AA7D-509181F084D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000E4ADD-67FC-44CA-AB9A-DA2DB7DFEDB2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D2511EBE-F000-42A7-AC72-9DCE49E58649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0DCFDD-AB85-4418-A3D1-BDA82C3889CB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A209026D-37E4-43ED-9D53-1F9E20AE954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DC2A1BEB-56B0-4C25-901A-6875A70EB929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8BF5EAF8-0D99-480A-BB47-A8310F0FDC09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CA0BB3E1-D75A-4F25-A96B-2AEC904FA47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F87F5BBE-16F6-471F-ADE7-B29B737086FE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11970526-B423-40EC-BD67-2F713915F45C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248A23D5-2829-464B-881C-FD5FA6E5C35B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9EB91387-39FB-4710-926E-F4360B0FC5CD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16A7EB0-BB4D-4DE6-AA0B-584925A69EB5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" name="Logo Vaud vert">
            <a:extLst>
              <a:ext uri="{FF2B5EF4-FFF2-40B4-BE49-F238E27FC236}">
                <a16:creationId xmlns:a16="http://schemas.microsoft.com/office/drawing/2014/main" id="{0EA2A4D5-FDC6-499E-83E1-6D379BC29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72"/>
          <a:stretch/>
        </p:blipFill>
        <p:spPr>
          <a:xfrm>
            <a:off x="320804" y="5831139"/>
            <a:ext cx="300027" cy="899160"/>
          </a:xfrm>
          <a:prstGeom prst="rect">
            <a:avLst/>
          </a:prstGeom>
        </p:spPr>
      </p:pic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3F7BD893-D329-4CF7-B355-CEFFE3B1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1700213"/>
            <a:ext cx="10296524" cy="4476750"/>
          </a:xfr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/>
            </a:lvl1pPr>
            <a:lvl2pPr marL="534988" indent="-268288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2pPr>
            <a:lvl3pPr marL="801688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3pPr>
            <a:lvl4pPr marL="1079500" indent="-277813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6" name="Espace réservé de la date 2">
            <a:extLst>
              <a:ext uri="{FF2B5EF4-FFF2-40B4-BE49-F238E27FC236}">
                <a16:creationId xmlns:a16="http://schemas.microsoft.com/office/drawing/2014/main" id="{ECAECA36-6A5E-4897-82B6-90D98A7C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738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C8CAA037-B783-4630-B1BC-37064208AE07}" type="datetime1">
              <a:rPr lang="fr-CH" smtClean="0"/>
              <a:t>31.10.2024</a:t>
            </a:fld>
            <a:endParaRPr lang="en-US"/>
          </a:p>
        </p:txBody>
      </p:sp>
      <p:sp>
        <p:nvSpPr>
          <p:cNvPr id="28" name="Espace réservé du pied de page 3">
            <a:extLst>
              <a:ext uri="{FF2B5EF4-FFF2-40B4-BE49-F238E27FC236}">
                <a16:creationId xmlns:a16="http://schemas.microsoft.com/office/drawing/2014/main" id="{72097109-7038-4C04-8D6E-FC2B5B53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Espace réservé du numéro de diapositive 4">
            <a:extLst>
              <a:ext uri="{FF2B5EF4-FFF2-40B4-BE49-F238E27FC236}">
                <a16:creationId xmlns:a16="http://schemas.microsoft.com/office/drawing/2014/main" id="{F6F25F55-73BE-4C2F-B4AE-C98EA32E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37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39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C26-8E12-4543-9479-4796188C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"/>
            <a:ext cx="10296525" cy="1303704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7" name="Frise début">
            <a:extLst>
              <a:ext uri="{FF2B5EF4-FFF2-40B4-BE49-F238E27FC236}">
                <a16:creationId xmlns:a16="http://schemas.microsoft.com/office/drawing/2014/main" id="{195ED7FD-A272-43BB-ABDB-7E41F8504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03705"/>
            <a:ext cx="6094800" cy="66976"/>
          </a:xfrm>
          <a:prstGeom prst="rect">
            <a:avLst/>
          </a:prstGeom>
        </p:spPr>
      </p:pic>
      <p:grpSp>
        <p:nvGrpSpPr>
          <p:cNvPr id="145" name="Frise fin">
            <a:extLst>
              <a:ext uri="{FF2B5EF4-FFF2-40B4-BE49-F238E27FC236}">
                <a16:creationId xmlns:a16="http://schemas.microsoft.com/office/drawing/2014/main" id="{4A49590C-88CB-4AFA-AA0E-7C7CF006523D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15C23EC-CA5F-4326-90C8-81507D5243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B62A9AB-6E80-4D1A-A84D-8B2FE0EB4A5D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2E203854-19DD-4B26-A10A-5D91A013C239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99E89805-7939-4AFD-AA7D-509181F084D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000E4ADD-67FC-44CA-AB9A-DA2DB7DFEDB2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D2511EBE-F000-42A7-AC72-9DCE49E58649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0DCFDD-AB85-4418-A3D1-BDA82C3889CB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A209026D-37E4-43ED-9D53-1F9E20AE954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DC2A1BEB-56B0-4C25-901A-6875A70EB929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8BF5EAF8-0D99-480A-BB47-A8310F0FDC09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CA0BB3E1-D75A-4F25-A96B-2AEC904FA47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F87F5BBE-16F6-471F-ADE7-B29B737086FE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11970526-B423-40EC-BD67-2F713915F45C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248A23D5-2829-464B-881C-FD5FA6E5C35B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9EB91387-39FB-4710-926E-F4360B0FC5CD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16A7EB0-BB4D-4DE6-AA0B-584925A69EB5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" name="Logo Vaud vert">
            <a:extLst>
              <a:ext uri="{FF2B5EF4-FFF2-40B4-BE49-F238E27FC236}">
                <a16:creationId xmlns:a16="http://schemas.microsoft.com/office/drawing/2014/main" id="{0EA2A4D5-FDC6-499E-83E1-6D379BC29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72"/>
          <a:stretch/>
        </p:blipFill>
        <p:spPr>
          <a:xfrm>
            <a:off x="320804" y="5831139"/>
            <a:ext cx="300027" cy="899160"/>
          </a:xfrm>
          <a:prstGeom prst="rect">
            <a:avLst/>
          </a:prstGeom>
        </p:spPr>
      </p:pic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6D48E8C-BFFB-4CB0-8A70-FEAB54213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38" y="1700213"/>
            <a:ext cx="4986262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/>
            </a:lvl1pPr>
            <a:lvl2pPr marL="534988" indent="-268288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2pPr>
            <a:lvl3pPr marL="801688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B079EFA8-CC84-42D8-8FC2-DE58CE47BEA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58000" y="1700213"/>
            <a:ext cx="4986262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/>
            </a:lvl1pPr>
            <a:lvl2pPr marL="534988" indent="-268288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2pPr>
            <a:lvl3pPr marL="801688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e la date 2">
            <a:extLst>
              <a:ext uri="{FF2B5EF4-FFF2-40B4-BE49-F238E27FC236}">
                <a16:creationId xmlns:a16="http://schemas.microsoft.com/office/drawing/2014/main" id="{C31AB8B6-271B-43CD-A469-9CDB0DC6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738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1CD04F59-7829-43BA-BF9E-5C81208B75CA}" type="datetime1">
              <a:rPr lang="fr-CH" smtClean="0"/>
              <a:t>31.10.2024</a:t>
            </a:fld>
            <a:endParaRPr lang="en-US"/>
          </a:p>
        </p:txBody>
      </p:sp>
      <p:sp>
        <p:nvSpPr>
          <p:cNvPr id="33" name="Espace réservé du pied de page 3">
            <a:extLst>
              <a:ext uri="{FF2B5EF4-FFF2-40B4-BE49-F238E27FC236}">
                <a16:creationId xmlns:a16="http://schemas.microsoft.com/office/drawing/2014/main" id="{9EAB710E-176C-4934-8C9F-F5040735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Espace réservé du numéro de diapositive 4">
            <a:extLst>
              <a:ext uri="{FF2B5EF4-FFF2-40B4-BE49-F238E27FC236}">
                <a16:creationId xmlns:a16="http://schemas.microsoft.com/office/drawing/2014/main" id="{A512AFF0-E695-40FA-A50B-DA923ABC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16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C26-8E12-4543-9479-4796188C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"/>
            <a:ext cx="10296525" cy="1303704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7" name="Frise début">
            <a:extLst>
              <a:ext uri="{FF2B5EF4-FFF2-40B4-BE49-F238E27FC236}">
                <a16:creationId xmlns:a16="http://schemas.microsoft.com/office/drawing/2014/main" id="{195ED7FD-A272-43BB-ABDB-7E41F8504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03705"/>
            <a:ext cx="6094800" cy="66976"/>
          </a:xfrm>
          <a:prstGeom prst="rect">
            <a:avLst/>
          </a:prstGeom>
        </p:spPr>
      </p:pic>
      <p:grpSp>
        <p:nvGrpSpPr>
          <p:cNvPr id="145" name="Frise fin">
            <a:extLst>
              <a:ext uri="{FF2B5EF4-FFF2-40B4-BE49-F238E27FC236}">
                <a16:creationId xmlns:a16="http://schemas.microsoft.com/office/drawing/2014/main" id="{4A49590C-88CB-4AFA-AA0E-7C7CF006523D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15C23EC-CA5F-4326-90C8-81507D5243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B62A9AB-6E80-4D1A-A84D-8B2FE0EB4A5D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2E203854-19DD-4B26-A10A-5D91A013C239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99E89805-7939-4AFD-AA7D-509181F084D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000E4ADD-67FC-44CA-AB9A-DA2DB7DFEDB2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D2511EBE-F000-42A7-AC72-9DCE49E58649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0DCFDD-AB85-4418-A3D1-BDA82C3889CB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A209026D-37E4-43ED-9D53-1F9E20AE954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DC2A1BEB-56B0-4C25-901A-6875A70EB929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8BF5EAF8-0D99-480A-BB47-A8310F0FDC09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CA0BB3E1-D75A-4F25-A96B-2AEC904FA47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F87F5BBE-16F6-471F-ADE7-B29B737086FE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11970526-B423-40EC-BD67-2F713915F45C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248A23D5-2829-464B-881C-FD5FA6E5C35B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9EB91387-39FB-4710-926E-F4360B0FC5CD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16A7EB0-BB4D-4DE6-AA0B-584925A69EB5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" name="Logo Vaud vert">
            <a:extLst>
              <a:ext uri="{FF2B5EF4-FFF2-40B4-BE49-F238E27FC236}">
                <a16:creationId xmlns:a16="http://schemas.microsoft.com/office/drawing/2014/main" id="{0EA2A4D5-FDC6-499E-83E1-6D379BC29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72"/>
          <a:stretch/>
        </p:blipFill>
        <p:spPr>
          <a:xfrm>
            <a:off x="320804" y="5831139"/>
            <a:ext cx="300027" cy="899160"/>
          </a:xfrm>
          <a:prstGeom prst="rect">
            <a:avLst/>
          </a:prstGeom>
        </p:spPr>
      </p:pic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76D48E8C-BFFB-4CB0-8A70-FEAB54213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7738" y="1700213"/>
            <a:ext cx="3214237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1pPr>
            <a:lvl2pPr marL="534988" indent="-268288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1688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A5C9E443-2F69-4CB9-82B5-F5EA791A34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88881" y="1700213"/>
            <a:ext cx="3214237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1pPr>
            <a:lvl2pPr marL="534988" indent="-268288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1688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5" name="Espace réservé du contenu 2">
            <a:extLst>
              <a:ext uri="{FF2B5EF4-FFF2-40B4-BE49-F238E27FC236}">
                <a16:creationId xmlns:a16="http://schemas.microsoft.com/office/drawing/2014/main" id="{15EB9350-0CDB-4DE4-8EF4-D5AB10B440D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30025" y="1700213"/>
            <a:ext cx="3214237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1pPr>
            <a:lvl2pPr marL="534988" indent="-268288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1688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473AF948-0DD5-4CF5-A431-841DA7A0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738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1AF5DEF7-B537-45A1-8994-8B1A3E78EEA1}" type="datetime1">
              <a:rPr lang="fr-CH" smtClean="0"/>
              <a:t>31.10.2024</a:t>
            </a:fld>
            <a:endParaRPr lang="en-US"/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5CF02D37-0F26-4932-A942-D31CD889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016490F8-3E9B-4B4D-82CA-83A9EED6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83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C26-8E12-4543-9479-4796188C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"/>
            <a:ext cx="10296525" cy="1303704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7" name="Frise début">
            <a:extLst>
              <a:ext uri="{FF2B5EF4-FFF2-40B4-BE49-F238E27FC236}">
                <a16:creationId xmlns:a16="http://schemas.microsoft.com/office/drawing/2014/main" id="{195ED7FD-A272-43BB-ABDB-7E41F8504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03705"/>
            <a:ext cx="6094800" cy="66976"/>
          </a:xfrm>
          <a:prstGeom prst="rect">
            <a:avLst/>
          </a:prstGeom>
        </p:spPr>
      </p:pic>
      <p:grpSp>
        <p:nvGrpSpPr>
          <p:cNvPr id="145" name="Frise fin">
            <a:extLst>
              <a:ext uri="{FF2B5EF4-FFF2-40B4-BE49-F238E27FC236}">
                <a16:creationId xmlns:a16="http://schemas.microsoft.com/office/drawing/2014/main" id="{4A49590C-88CB-4AFA-AA0E-7C7CF006523D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15C23EC-CA5F-4326-90C8-81507D5243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B62A9AB-6E80-4D1A-A84D-8B2FE0EB4A5D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2E203854-19DD-4B26-A10A-5D91A013C239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99E89805-7939-4AFD-AA7D-509181F084D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000E4ADD-67FC-44CA-AB9A-DA2DB7DFEDB2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D2511EBE-F000-42A7-AC72-9DCE49E58649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0DCFDD-AB85-4418-A3D1-BDA82C3889CB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A209026D-37E4-43ED-9D53-1F9E20AE954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DC2A1BEB-56B0-4C25-901A-6875A70EB929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8BF5EAF8-0D99-480A-BB47-A8310F0FDC09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CA0BB3E1-D75A-4F25-A96B-2AEC904FA47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F87F5BBE-16F6-471F-ADE7-B29B737086FE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11970526-B423-40EC-BD67-2F713915F45C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248A23D5-2829-464B-881C-FD5FA6E5C35B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9EB91387-39FB-4710-926E-F4360B0FC5CD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16A7EB0-BB4D-4DE6-AA0B-584925A69EB5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" name="Logo Vaud vert">
            <a:extLst>
              <a:ext uri="{FF2B5EF4-FFF2-40B4-BE49-F238E27FC236}">
                <a16:creationId xmlns:a16="http://schemas.microsoft.com/office/drawing/2014/main" id="{0EA2A4D5-FDC6-499E-83E1-6D379BC29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72"/>
          <a:stretch/>
        </p:blipFill>
        <p:spPr>
          <a:xfrm>
            <a:off x="320804" y="5831139"/>
            <a:ext cx="300027" cy="899160"/>
          </a:xfrm>
          <a:prstGeom prst="rect">
            <a:avLst/>
          </a:prstGeom>
        </p:spPr>
      </p:pic>
      <p:sp>
        <p:nvSpPr>
          <p:cNvPr id="26" name="Espace réservé de la date 2">
            <a:extLst>
              <a:ext uri="{FF2B5EF4-FFF2-40B4-BE49-F238E27FC236}">
                <a16:creationId xmlns:a16="http://schemas.microsoft.com/office/drawing/2014/main" id="{4D460F5A-B7E1-46F7-88B4-0AA1939F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7738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5E9C1FA7-8738-48AF-9D15-417327174804}" type="datetime1">
              <a:rPr lang="fr-CH" smtClean="0"/>
              <a:t>31.10.2024</a:t>
            </a:fld>
            <a:endParaRPr lang="en-US"/>
          </a:p>
        </p:txBody>
      </p:sp>
      <p:sp>
        <p:nvSpPr>
          <p:cNvPr id="27" name="Espace réservé du pied de page 3">
            <a:extLst>
              <a:ext uri="{FF2B5EF4-FFF2-40B4-BE49-F238E27FC236}">
                <a16:creationId xmlns:a16="http://schemas.microsoft.com/office/drawing/2014/main" id="{92D9EA0B-8F92-47D8-A543-ECE38695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Espace réservé du numéro de diapositive 4">
            <a:extLst>
              <a:ext uri="{FF2B5EF4-FFF2-40B4-BE49-F238E27FC236}">
                <a16:creationId xmlns:a16="http://schemas.microsoft.com/office/drawing/2014/main" id="{BCA43BE0-92A4-45D5-97F3-EF47CAFC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11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390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A15C060-D838-4D49-924B-3F652DA31870}"/>
              </a:ext>
            </a:extLst>
          </p:cNvPr>
          <p:cNvSpPr/>
          <p:nvPr userDrawn="1"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42BC26-8E12-4543-9479-4796188C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00" y="1"/>
            <a:ext cx="6856263" cy="1303704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8A1F74-EFFA-4C1C-A5C0-F1DF45B7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8000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B34466A5-EFD6-4E15-A6AB-E5DB7FE05E96}" type="datetime1">
              <a:rPr lang="fr-CH" smtClean="0"/>
              <a:t>31.10.2024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3E9649-6670-48A7-B621-B0C4FF08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EB2700-0ECE-4AE6-973F-ED854B61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4A49590C-88CB-4AFA-AA0E-7C7CF006523D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15C23EC-CA5F-4326-90C8-81507D5243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B62A9AB-6E80-4D1A-A84D-8B2FE0EB4A5D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2E203854-19DD-4B26-A10A-5D91A013C239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99E89805-7939-4AFD-AA7D-509181F084D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000E4ADD-67FC-44CA-AB9A-DA2DB7DFEDB2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D2511EBE-F000-42A7-AC72-9DCE49E58649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0DCFDD-AB85-4418-A3D1-BDA82C3889CB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A209026D-37E4-43ED-9D53-1F9E20AE954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DC2A1BEB-56B0-4C25-901A-6875A70EB929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8BF5EAF8-0D99-480A-BB47-A8310F0FDC09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CA0BB3E1-D75A-4F25-A96B-2AEC904FA47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F87F5BBE-16F6-471F-ADE7-B29B737086FE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11970526-B423-40EC-BD67-2F713915F45C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248A23D5-2829-464B-881C-FD5FA6E5C35B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9EB91387-39FB-4710-926E-F4360B0FC5CD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16A7EB0-BB4D-4DE6-AA0B-584925A69EB5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313E1ECB-5C99-4372-B618-82B9DA2E7B12}"/>
              </a:ext>
            </a:extLst>
          </p:cNvPr>
          <p:cNvGrpSpPr/>
          <p:nvPr userDrawn="1"/>
        </p:nvGrpSpPr>
        <p:grpSpPr>
          <a:xfrm>
            <a:off x="4066941" y="1288717"/>
            <a:ext cx="7193830" cy="95384"/>
            <a:chOff x="4066941" y="1404782"/>
            <a:chExt cx="7193830" cy="95384"/>
          </a:xfrm>
        </p:grpSpPr>
        <p:sp>
          <p:nvSpPr>
            <p:cNvPr id="179" name="Forme libre : forme 178">
              <a:extLst>
                <a:ext uri="{FF2B5EF4-FFF2-40B4-BE49-F238E27FC236}">
                  <a16:creationId xmlns:a16="http://schemas.microsoft.com/office/drawing/2014/main" id="{BE6AD4AD-E2EB-4E13-AAAA-F61C17EB3CEF}"/>
                </a:ext>
              </a:extLst>
            </p:cNvPr>
            <p:cNvSpPr/>
            <p:nvPr/>
          </p:nvSpPr>
          <p:spPr>
            <a:xfrm>
              <a:off x="406694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orme libre : forme 179">
              <a:extLst>
                <a:ext uri="{FF2B5EF4-FFF2-40B4-BE49-F238E27FC236}">
                  <a16:creationId xmlns:a16="http://schemas.microsoft.com/office/drawing/2014/main" id="{D293F237-B5EE-46E1-B063-0BEE3E578268}"/>
                </a:ext>
              </a:extLst>
            </p:cNvPr>
            <p:cNvSpPr/>
            <p:nvPr/>
          </p:nvSpPr>
          <p:spPr>
            <a:xfrm>
              <a:off x="412751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orme libre : forme 180">
              <a:extLst>
                <a:ext uri="{FF2B5EF4-FFF2-40B4-BE49-F238E27FC236}">
                  <a16:creationId xmlns:a16="http://schemas.microsoft.com/office/drawing/2014/main" id="{B3756403-7064-45FB-952D-902CF12BCE36}"/>
                </a:ext>
              </a:extLst>
            </p:cNvPr>
            <p:cNvSpPr/>
            <p:nvPr/>
          </p:nvSpPr>
          <p:spPr>
            <a:xfrm>
              <a:off x="418823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orme libre : forme 181">
              <a:extLst>
                <a:ext uri="{FF2B5EF4-FFF2-40B4-BE49-F238E27FC236}">
                  <a16:creationId xmlns:a16="http://schemas.microsoft.com/office/drawing/2014/main" id="{6A4992FD-D72E-4E38-AF22-496167E704CE}"/>
                </a:ext>
              </a:extLst>
            </p:cNvPr>
            <p:cNvSpPr/>
            <p:nvPr/>
          </p:nvSpPr>
          <p:spPr>
            <a:xfrm>
              <a:off x="424880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C3D1DC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orme libre : forme 182">
              <a:extLst>
                <a:ext uri="{FF2B5EF4-FFF2-40B4-BE49-F238E27FC236}">
                  <a16:creationId xmlns:a16="http://schemas.microsoft.com/office/drawing/2014/main" id="{9AAA8C11-09FB-4074-9EB1-901C501B0B03}"/>
                </a:ext>
              </a:extLst>
            </p:cNvPr>
            <p:cNvSpPr/>
            <p:nvPr/>
          </p:nvSpPr>
          <p:spPr>
            <a:xfrm>
              <a:off x="430953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orme libre : forme 183">
              <a:extLst>
                <a:ext uri="{FF2B5EF4-FFF2-40B4-BE49-F238E27FC236}">
                  <a16:creationId xmlns:a16="http://schemas.microsoft.com/office/drawing/2014/main" id="{FDB946AD-3B95-41BA-88C5-D3B84D9ADDF1}"/>
                </a:ext>
              </a:extLst>
            </p:cNvPr>
            <p:cNvSpPr/>
            <p:nvPr/>
          </p:nvSpPr>
          <p:spPr>
            <a:xfrm>
              <a:off x="437026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3D1DC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orme libre : forme 184">
              <a:extLst>
                <a:ext uri="{FF2B5EF4-FFF2-40B4-BE49-F238E27FC236}">
                  <a16:creationId xmlns:a16="http://schemas.microsoft.com/office/drawing/2014/main" id="{9EBD13DB-C011-440E-9E67-2FE63B120A2E}"/>
                </a:ext>
              </a:extLst>
            </p:cNvPr>
            <p:cNvSpPr/>
            <p:nvPr/>
          </p:nvSpPr>
          <p:spPr>
            <a:xfrm>
              <a:off x="443083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orme libre : forme 185">
              <a:extLst>
                <a:ext uri="{FF2B5EF4-FFF2-40B4-BE49-F238E27FC236}">
                  <a16:creationId xmlns:a16="http://schemas.microsoft.com/office/drawing/2014/main" id="{A7857A13-3C18-412B-968C-0EA55DAFA554}"/>
                </a:ext>
              </a:extLst>
            </p:cNvPr>
            <p:cNvSpPr/>
            <p:nvPr/>
          </p:nvSpPr>
          <p:spPr>
            <a:xfrm>
              <a:off x="449155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3D1DC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orme libre : forme 186">
              <a:extLst>
                <a:ext uri="{FF2B5EF4-FFF2-40B4-BE49-F238E27FC236}">
                  <a16:creationId xmlns:a16="http://schemas.microsoft.com/office/drawing/2014/main" id="{D2C1B31A-ADFA-4C86-B41D-6D1FCBAD78D6}"/>
                </a:ext>
              </a:extLst>
            </p:cNvPr>
            <p:cNvSpPr/>
            <p:nvPr/>
          </p:nvSpPr>
          <p:spPr>
            <a:xfrm>
              <a:off x="455228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orme libre : forme 187">
              <a:extLst>
                <a:ext uri="{FF2B5EF4-FFF2-40B4-BE49-F238E27FC236}">
                  <a16:creationId xmlns:a16="http://schemas.microsoft.com/office/drawing/2014/main" id="{BF2E264F-2F72-46C9-996D-FBA32AFE0ABA}"/>
                </a:ext>
              </a:extLst>
            </p:cNvPr>
            <p:cNvSpPr/>
            <p:nvPr/>
          </p:nvSpPr>
          <p:spPr>
            <a:xfrm>
              <a:off x="461285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orme libre : forme 188">
              <a:extLst>
                <a:ext uri="{FF2B5EF4-FFF2-40B4-BE49-F238E27FC236}">
                  <a16:creationId xmlns:a16="http://schemas.microsoft.com/office/drawing/2014/main" id="{914F6F22-0E78-408A-82AA-6589DA84C5DF}"/>
                </a:ext>
              </a:extLst>
            </p:cNvPr>
            <p:cNvSpPr/>
            <p:nvPr/>
          </p:nvSpPr>
          <p:spPr>
            <a:xfrm>
              <a:off x="467358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orme libre : forme 189">
              <a:extLst>
                <a:ext uri="{FF2B5EF4-FFF2-40B4-BE49-F238E27FC236}">
                  <a16:creationId xmlns:a16="http://schemas.microsoft.com/office/drawing/2014/main" id="{5ED5DC60-ABCC-491E-9EEA-6F185CB32926}"/>
                </a:ext>
              </a:extLst>
            </p:cNvPr>
            <p:cNvSpPr/>
            <p:nvPr/>
          </p:nvSpPr>
          <p:spPr>
            <a:xfrm>
              <a:off x="473430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orme libre : forme 190">
              <a:extLst>
                <a:ext uri="{FF2B5EF4-FFF2-40B4-BE49-F238E27FC236}">
                  <a16:creationId xmlns:a16="http://schemas.microsoft.com/office/drawing/2014/main" id="{E1C17C56-2092-4F1A-9467-408740C9092B}"/>
                </a:ext>
              </a:extLst>
            </p:cNvPr>
            <p:cNvSpPr/>
            <p:nvPr/>
          </p:nvSpPr>
          <p:spPr>
            <a:xfrm>
              <a:off x="479487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orme libre : forme 191">
              <a:extLst>
                <a:ext uri="{FF2B5EF4-FFF2-40B4-BE49-F238E27FC236}">
                  <a16:creationId xmlns:a16="http://schemas.microsoft.com/office/drawing/2014/main" id="{1D41E9D7-EF11-4AE3-B622-D9E15B8E4FBA}"/>
                </a:ext>
              </a:extLst>
            </p:cNvPr>
            <p:cNvSpPr/>
            <p:nvPr/>
          </p:nvSpPr>
          <p:spPr>
            <a:xfrm>
              <a:off x="485560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orme libre : forme 192">
              <a:extLst>
                <a:ext uri="{FF2B5EF4-FFF2-40B4-BE49-F238E27FC236}">
                  <a16:creationId xmlns:a16="http://schemas.microsoft.com/office/drawing/2014/main" id="{17262C02-769F-4ABE-9FF9-11F1EBFB3381}"/>
                </a:ext>
              </a:extLst>
            </p:cNvPr>
            <p:cNvSpPr/>
            <p:nvPr/>
          </p:nvSpPr>
          <p:spPr>
            <a:xfrm>
              <a:off x="491633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orme libre : forme 193">
              <a:extLst>
                <a:ext uri="{FF2B5EF4-FFF2-40B4-BE49-F238E27FC236}">
                  <a16:creationId xmlns:a16="http://schemas.microsoft.com/office/drawing/2014/main" id="{3DAD6DC6-3917-4B04-9738-B48B9E82F2D7}"/>
                </a:ext>
              </a:extLst>
            </p:cNvPr>
            <p:cNvSpPr/>
            <p:nvPr/>
          </p:nvSpPr>
          <p:spPr>
            <a:xfrm>
              <a:off x="497690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orme libre : forme 194">
              <a:extLst>
                <a:ext uri="{FF2B5EF4-FFF2-40B4-BE49-F238E27FC236}">
                  <a16:creationId xmlns:a16="http://schemas.microsoft.com/office/drawing/2014/main" id="{15B18DD9-56AE-4A33-AB7C-356EF615538B}"/>
                </a:ext>
              </a:extLst>
            </p:cNvPr>
            <p:cNvSpPr/>
            <p:nvPr/>
          </p:nvSpPr>
          <p:spPr>
            <a:xfrm>
              <a:off x="503762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orme libre : forme 195">
              <a:extLst>
                <a:ext uri="{FF2B5EF4-FFF2-40B4-BE49-F238E27FC236}">
                  <a16:creationId xmlns:a16="http://schemas.microsoft.com/office/drawing/2014/main" id="{4243E8A8-4B1F-4689-BFE7-DD6991951634}"/>
                </a:ext>
              </a:extLst>
            </p:cNvPr>
            <p:cNvSpPr/>
            <p:nvPr/>
          </p:nvSpPr>
          <p:spPr>
            <a:xfrm>
              <a:off x="509835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orme libre : forme 196">
              <a:extLst>
                <a:ext uri="{FF2B5EF4-FFF2-40B4-BE49-F238E27FC236}">
                  <a16:creationId xmlns:a16="http://schemas.microsoft.com/office/drawing/2014/main" id="{53D9C44C-3E5F-4A52-9914-7658C604EC98}"/>
                </a:ext>
              </a:extLst>
            </p:cNvPr>
            <p:cNvSpPr/>
            <p:nvPr/>
          </p:nvSpPr>
          <p:spPr>
            <a:xfrm>
              <a:off x="5158924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orme libre : forme 197">
              <a:extLst>
                <a:ext uri="{FF2B5EF4-FFF2-40B4-BE49-F238E27FC236}">
                  <a16:creationId xmlns:a16="http://schemas.microsoft.com/office/drawing/2014/main" id="{EEEDAAFA-5718-4C10-B22C-DA8123AFAA0B}"/>
                </a:ext>
              </a:extLst>
            </p:cNvPr>
            <p:cNvSpPr/>
            <p:nvPr/>
          </p:nvSpPr>
          <p:spPr>
            <a:xfrm>
              <a:off x="521965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orme libre : forme 198">
              <a:extLst>
                <a:ext uri="{FF2B5EF4-FFF2-40B4-BE49-F238E27FC236}">
                  <a16:creationId xmlns:a16="http://schemas.microsoft.com/office/drawing/2014/main" id="{B10E70AF-6D5D-4A6B-8368-3830F0D55C32}"/>
                </a:ext>
              </a:extLst>
            </p:cNvPr>
            <p:cNvSpPr/>
            <p:nvPr/>
          </p:nvSpPr>
          <p:spPr>
            <a:xfrm>
              <a:off x="528022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orme libre : forme 199">
              <a:extLst>
                <a:ext uri="{FF2B5EF4-FFF2-40B4-BE49-F238E27FC236}">
                  <a16:creationId xmlns:a16="http://schemas.microsoft.com/office/drawing/2014/main" id="{EE2A3A36-E89A-4DC4-A54C-009347E9EB21}"/>
                </a:ext>
              </a:extLst>
            </p:cNvPr>
            <p:cNvSpPr/>
            <p:nvPr/>
          </p:nvSpPr>
          <p:spPr>
            <a:xfrm>
              <a:off x="534094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orme libre : forme 200">
              <a:extLst>
                <a:ext uri="{FF2B5EF4-FFF2-40B4-BE49-F238E27FC236}">
                  <a16:creationId xmlns:a16="http://schemas.microsoft.com/office/drawing/2014/main" id="{E3696022-5E40-4B3C-89B1-DF325D9C0B2B}"/>
                </a:ext>
              </a:extLst>
            </p:cNvPr>
            <p:cNvSpPr/>
            <p:nvPr/>
          </p:nvSpPr>
          <p:spPr>
            <a:xfrm>
              <a:off x="540167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orme libre : forme 201">
              <a:extLst>
                <a:ext uri="{FF2B5EF4-FFF2-40B4-BE49-F238E27FC236}">
                  <a16:creationId xmlns:a16="http://schemas.microsoft.com/office/drawing/2014/main" id="{00B9C7C3-ADD6-47AA-889D-4DA06502C243}"/>
                </a:ext>
              </a:extLst>
            </p:cNvPr>
            <p:cNvSpPr/>
            <p:nvPr/>
          </p:nvSpPr>
          <p:spPr>
            <a:xfrm>
              <a:off x="546224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orme libre : forme 202">
              <a:extLst>
                <a:ext uri="{FF2B5EF4-FFF2-40B4-BE49-F238E27FC236}">
                  <a16:creationId xmlns:a16="http://schemas.microsoft.com/office/drawing/2014/main" id="{4EEA330D-9B1D-419D-84B6-88813EB292F6}"/>
                </a:ext>
              </a:extLst>
            </p:cNvPr>
            <p:cNvSpPr/>
            <p:nvPr/>
          </p:nvSpPr>
          <p:spPr>
            <a:xfrm>
              <a:off x="552297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orme libre : forme 203">
              <a:extLst>
                <a:ext uri="{FF2B5EF4-FFF2-40B4-BE49-F238E27FC236}">
                  <a16:creationId xmlns:a16="http://schemas.microsoft.com/office/drawing/2014/main" id="{B6BF24F2-E110-4E8B-B3CF-68EAEEA1DB3F}"/>
                </a:ext>
              </a:extLst>
            </p:cNvPr>
            <p:cNvSpPr/>
            <p:nvPr/>
          </p:nvSpPr>
          <p:spPr>
            <a:xfrm>
              <a:off x="558369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orme libre : forme 204">
              <a:extLst>
                <a:ext uri="{FF2B5EF4-FFF2-40B4-BE49-F238E27FC236}">
                  <a16:creationId xmlns:a16="http://schemas.microsoft.com/office/drawing/2014/main" id="{564207A5-767E-400F-8020-0F6E37A401E5}"/>
                </a:ext>
              </a:extLst>
            </p:cNvPr>
            <p:cNvSpPr/>
            <p:nvPr/>
          </p:nvSpPr>
          <p:spPr>
            <a:xfrm>
              <a:off x="564426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orme libre : forme 205">
              <a:extLst>
                <a:ext uri="{FF2B5EF4-FFF2-40B4-BE49-F238E27FC236}">
                  <a16:creationId xmlns:a16="http://schemas.microsoft.com/office/drawing/2014/main" id="{46612DF9-C003-46BF-B116-5F11D79C668B}"/>
                </a:ext>
              </a:extLst>
            </p:cNvPr>
            <p:cNvSpPr/>
            <p:nvPr/>
          </p:nvSpPr>
          <p:spPr>
            <a:xfrm>
              <a:off x="570499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orme libre : forme 206">
              <a:extLst>
                <a:ext uri="{FF2B5EF4-FFF2-40B4-BE49-F238E27FC236}">
                  <a16:creationId xmlns:a16="http://schemas.microsoft.com/office/drawing/2014/main" id="{4215C620-6747-450B-8D07-C52C77887C15}"/>
                </a:ext>
              </a:extLst>
            </p:cNvPr>
            <p:cNvSpPr/>
            <p:nvPr/>
          </p:nvSpPr>
          <p:spPr>
            <a:xfrm>
              <a:off x="576572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orme libre : forme 207">
              <a:extLst>
                <a:ext uri="{FF2B5EF4-FFF2-40B4-BE49-F238E27FC236}">
                  <a16:creationId xmlns:a16="http://schemas.microsoft.com/office/drawing/2014/main" id="{6F23F0D9-9D41-4CBF-83ED-75CD1852F911}"/>
                </a:ext>
              </a:extLst>
            </p:cNvPr>
            <p:cNvSpPr/>
            <p:nvPr/>
          </p:nvSpPr>
          <p:spPr>
            <a:xfrm>
              <a:off x="582629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orme libre : forme 208">
              <a:extLst>
                <a:ext uri="{FF2B5EF4-FFF2-40B4-BE49-F238E27FC236}">
                  <a16:creationId xmlns:a16="http://schemas.microsoft.com/office/drawing/2014/main" id="{605FD8E0-DC64-4915-B52C-FCFB9732D45E}"/>
                </a:ext>
              </a:extLst>
            </p:cNvPr>
            <p:cNvSpPr/>
            <p:nvPr/>
          </p:nvSpPr>
          <p:spPr>
            <a:xfrm>
              <a:off x="588701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orme libre : forme 209">
              <a:extLst>
                <a:ext uri="{FF2B5EF4-FFF2-40B4-BE49-F238E27FC236}">
                  <a16:creationId xmlns:a16="http://schemas.microsoft.com/office/drawing/2014/main" id="{680AD036-B43E-4664-ABE5-FD8FC1741FA1}"/>
                </a:ext>
              </a:extLst>
            </p:cNvPr>
            <p:cNvSpPr/>
            <p:nvPr/>
          </p:nvSpPr>
          <p:spPr>
            <a:xfrm>
              <a:off x="594774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orme libre : forme 210">
              <a:extLst>
                <a:ext uri="{FF2B5EF4-FFF2-40B4-BE49-F238E27FC236}">
                  <a16:creationId xmlns:a16="http://schemas.microsoft.com/office/drawing/2014/main" id="{9616B226-88C9-4A83-B5DF-BD6FCF3A5881}"/>
                </a:ext>
              </a:extLst>
            </p:cNvPr>
            <p:cNvSpPr/>
            <p:nvPr/>
          </p:nvSpPr>
          <p:spPr>
            <a:xfrm>
              <a:off x="600831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orme libre : forme 211">
              <a:extLst>
                <a:ext uri="{FF2B5EF4-FFF2-40B4-BE49-F238E27FC236}">
                  <a16:creationId xmlns:a16="http://schemas.microsoft.com/office/drawing/2014/main" id="{ADAE9FE7-EEEE-408B-8A00-6F57F87313E4}"/>
                </a:ext>
              </a:extLst>
            </p:cNvPr>
            <p:cNvSpPr/>
            <p:nvPr/>
          </p:nvSpPr>
          <p:spPr>
            <a:xfrm>
              <a:off x="606904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orme libre : forme 212">
              <a:extLst>
                <a:ext uri="{FF2B5EF4-FFF2-40B4-BE49-F238E27FC236}">
                  <a16:creationId xmlns:a16="http://schemas.microsoft.com/office/drawing/2014/main" id="{D1C9F3D0-DB38-4374-9E69-16C571BB35DF}"/>
                </a:ext>
              </a:extLst>
            </p:cNvPr>
            <p:cNvSpPr/>
            <p:nvPr/>
          </p:nvSpPr>
          <p:spPr>
            <a:xfrm>
              <a:off x="612961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orme libre : forme 213">
              <a:extLst>
                <a:ext uri="{FF2B5EF4-FFF2-40B4-BE49-F238E27FC236}">
                  <a16:creationId xmlns:a16="http://schemas.microsoft.com/office/drawing/2014/main" id="{8BE9F357-D3B3-4CA4-984B-B2A654D0559E}"/>
                </a:ext>
              </a:extLst>
            </p:cNvPr>
            <p:cNvSpPr/>
            <p:nvPr/>
          </p:nvSpPr>
          <p:spPr>
            <a:xfrm>
              <a:off x="619033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orme libre : forme 214">
              <a:extLst>
                <a:ext uri="{FF2B5EF4-FFF2-40B4-BE49-F238E27FC236}">
                  <a16:creationId xmlns:a16="http://schemas.microsoft.com/office/drawing/2014/main" id="{B520D1B4-1D44-4EF4-8C1A-9541ADE91473}"/>
                </a:ext>
              </a:extLst>
            </p:cNvPr>
            <p:cNvSpPr/>
            <p:nvPr/>
          </p:nvSpPr>
          <p:spPr>
            <a:xfrm>
              <a:off x="625106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orme libre : forme 215">
              <a:extLst>
                <a:ext uri="{FF2B5EF4-FFF2-40B4-BE49-F238E27FC236}">
                  <a16:creationId xmlns:a16="http://schemas.microsoft.com/office/drawing/2014/main" id="{216B8BC3-D9CB-41A7-99E9-BD43E6E6EE6A}"/>
                </a:ext>
              </a:extLst>
            </p:cNvPr>
            <p:cNvSpPr/>
            <p:nvPr/>
          </p:nvSpPr>
          <p:spPr>
            <a:xfrm>
              <a:off x="631163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orme libre : forme 216">
              <a:extLst>
                <a:ext uri="{FF2B5EF4-FFF2-40B4-BE49-F238E27FC236}">
                  <a16:creationId xmlns:a16="http://schemas.microsoft.com/office/drawing/2014/main" id="{EC86AB4A-4992-4BDA-AE03-21155EC865B3}"/>
                </a:ext>
              </a:extLst>
            </p:cNvPr>
            <p:cNvSpPr/>
            <p:nvPr/>
          </p:nvSpPr>
          <p:spPr>
            <a:xfrm>
              <a:off x="637236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orme libre : forme 217">
              <a:extLst>
                <a:ext uri="{FF2B5EF4-FFF2-40B4-BE49-F238E27FC236}">
                  <a16:creationId xmlns:a16="http://schemas.microsoft.com/office/drawing/2014/main" id="{44D5EA82-3302-4645-BDDC-3F4B0DEA080A}"/>
                </a:ext>
              </a:extLst>
            </p:cNvPr>
            <p:cNvSpPr/>
            <p:nvPr/>
          </p:nvSpPr>
          <p:spPr>
            <a:xfrm>
              <a:off x="643309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orme libre : forme 218">
              <a:extLst>
                <a:ext uri="{FF2B5EF4-FFF2-40B4-BE49-F238E27FC236}">
                  <a16:creationId xmlns:a16="http://schemas.microsoft.com/office/drawing/2014/main" id="{35B10782-510F-47CC-A72B-E65F4B4B4B06}"/>
                </a:ext>
              </a:extLst>
            </p:cNvPr>
            <p:cNvSpPr/>
            <p:nvPr/>
          </p:nvSpPr>
          <p:spPr>
            <a:xfrm>
              <a:off x="649365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orme libre : forme 219">
              <a:extLst>
                <a:ext uri="{FF2B5EF4-FFF2-40B4-BE49-F238E27FC236}">
                  <a16:creationId xmlns:a16="http://schemas.microsoft.com/office/drawing/2014/main" id="{5ED309FB-AB55-4F78-A307-77C2187A336D}"/>
                </a:ext>
              </a:extLst>
            </p:cNvPr>
            <p:cNvSpPr/>
            <p:nvPr/>
          </p:nvSpPr>
          <p:spPr>
            <a:xfrm>
              <a:off x="655438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orme libre : forme 220">
              <a:extLst>
                <a:ext uri="{FF2B5EF4-FFF2-40B4-BE49-F238E27FC236}">
                  <a16:creationId xmlns:a16="http://schemas.microsoft.com/office/drawing/2014/main" id="{8317CF18-3529-43D6-B541-AC1F06BC00B1}"/>
                </a:ext>
              </a:extLst>
            </p:cNvPr>
            <p:cNvSpPr/>
            <p:nvPr/>
          </p:nvSpPr>
          <p:spPr>
            <a:xfrm>
              <a:off x="661511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orme libre : forme 221">
              <a:extLst>
                <a:ext uri="{FF2B5EF4-FFF2-40B4-BE49-F238E27FC236}">
                  <a16:creationId xmlns:a16="http://schemas.microsoft.com/office/drawing/2014/main" id="{CBABAA47-04F5-4001-8620-28845717915F}"/>
                </a:ext>
              </a:extLst>
            </p:cNvPr>
            <p:cNvSpPr/>
            <p:nvPr/>
          </p:nvSpPr>
          <p:spPr>
            <a:xfrm>
              <a:off x="667568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orme libre : forme 222">
              <a:extLst>
                <a:ext uri="{FF2B5EF4-FFF2-40B4-BE49-F238E27FC236}">
                  <a16:creationId xmlns:a16="http://schemas.microsoft.com/office/drawing/2014/main" id="{9920397B-E76B-466F-A26A-69CD1101A99C}"/>
                </a:ext>
              </a:extLst>
            </p:cNvPr>
            <p:cNvSpPr/>
            <p:nvPr/>
          </p:nvSpPr>
          <p:spPr>
            <a:xfrm>
              <a:off x="673640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orme libre : forme 223">
              <a:extLst>
                <a:ext uri="{FF2B5EF4-FFF2-40B4-BE49-F238E27FC236}">
                  <a16:creationId xmlns:a16="http://schemas.microsoft.com/office/drawing/2014/main" id="{C6BC5BB5-86BE-4404-9223-60FAA4752C11}"/>
                </a:ext>
              </a:extLst>
            </p:cNvPr>
            <p:cNvSpPr/>
            <p:nvPr/>
          </p:nvSpPr>
          <p:spPr>
            <a:xfrm>
              <a:off x="679713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orme libre : forme 224">
              <a:extLst>
                <a:ext uri="{FF2B5EF4-FFF2-40B4-BE49-F238E27FC236}">
                  <a16:creationId xmlns:a16="http://schemas.microsoft.com/office/drawing/2014/main" id="{16C481DC-52AB-4EB0-BF73-B6850431CF9F}"/>
                </a:ext>
              </a:extLst>
            </p:cNvPr>
            <p:cNvSpPr/>
            <p:nvPr/>
          </p:nvSpPr>
          <p:spPr>
            <a:xfrm>
              <a:off x="685770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orme libre : forme 225">
              <a:extLst>
                <a:ext uri="{FF2B5EF4-FFF2-40B4-BE49-F238E27FC236}">
                  <a16:creationId xmlns:a16="http://schemas.microsoft.com/office/drawing/2014/main" id="{300F0BE7-F8C8-458C-9B9D-37F98F3E0FA9}"/>
                </a:ext>
              </a:extLst>
            </p:cNvPr>
            <p:cNvSpPr/>
            <p:nvPr/>
          </p:nvSpPr>
          <p:spPr>
            <a:xfrm>
              <a:off x="691843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orme libre : forme 226">
              <a:extLst>
                <a:ext uri="{FF2B5EF4-FFF2-40B4-BE49-F238E27FC236}">
                  <a16:creationId xmlns:a16="http://schemas.microsoft.com/office/drawing/2014/main" id="{8662C677-68BB-4BCA-AD3C-D299B2CFB4A4}"/>
                </a:ext>
              </a:extLst>
            </p:cNvPr>
            <p:cNvSpPr/>
            <p:nvPr/>
          </p:nvSpPr>
          <p:spPr>
            <a:xfrm>
              <a:off x="697916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orme libre : forme 227">
              <a:extLst>
                <a:ext uri="{FF2B5EF4-FFF2-40B4-BE49-F238E27FC236}">
                  <a16:creationId xmlns:a16="http://schemas.microsoft.com/office/drawing/2014/main" id="{933CAF45-B2A6-4377-AA9A-5226300F362A}"/>
                </a:ext>
              </a:extLst>
            </p:cNvPr>
            <p:cNvSpPr/>
            <p:nvPr/>
          </p:nvSpPr>
          <p:spPr>
            <a:xfrm>
              <a:off x="703972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orme libre : forme 228">
              <a:extLst>
                <a:ext uri="{FF2B5EF4-FFF2-40B4-BE49-F238E27FC236}">
                  <a16:creationId xmlns:a16="http://schemas.microsoft.com/office/drawing/2014/main" id="{C93AA4A5-92B1-4E55-81E4-6E3AA297F473}"/>
                </a:ext>
              </a:extLst>
            </p:cNvPr>
            <p:cNvSpPr/>
            <p:nvPr/>
          </p:nvSpPr>
          <p:spPr>
            <a:xfrm>
              <a:off x="710045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orme libre : forme 229">
              <a:extLst>
                <a:ext uri="{FF2B5EF4-FFF2-40B4-BE49-F238E27FC236}">
                  <a16:creationId xmlns:a16="http://schemas.microsoft.com/office/drawing/2014/main" id="{BAA10941-C26B-40A1-BB26-3C6E1D079F13}"/>
                </a:ext>
              </a:extLst>
            </p:cNvPr>
            <p:cNvSpPr/>
            <p:nvPr/>
          </p:nvSpPr>
          <p:spPr>
            <a:xfrm>
              <a:off x="716102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orme libre : forme 230">
              <a:extLst>
                <a:ext uri="{FF2B5EF4-FFF2-40B4-BE49-F238E27FC236}">
                  <a16:creationId xmlns:a16="http://schemas.microsoft.com/office/drawing/2014/main" id="{B1DED4AF-8007-4617-80FE-384B3E752524}"/>
                </a:ext>
              </a:extLst>
            </p:cNvPr>
            <p:cNvSpPr/>
            <p:nvPr/>
          </p:nvSpPr>
          <p:spPr>
            <a:xfrm>
              <a:off x="722175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orme libre : forme 231">
              <a:extLst>
                <a:ext uri="{FF2B5EF4-FFF2-40B4-BE49-F238E27FC236}">
                  <a16:creationId xmlns:a16="http://schemas.microsoft.com/office/drawing/2014/main" id="{167EB0CF-1C83-45E3-87A4-F22C3B6B83AE}"/>
                </a:ext>
              </a:extLst>
            </p:cNvPr>
            <p:cNvSpPr/>
            <p:nvPr/>
          </p:nvSpPr>
          <p:spPr>
            <a:xfrm>
              <a:off x="728248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orme libre : forme 232">
              <a:extLst>
                <a:ext uri="{FF2B5EF4-FFF2-40B4-BE49-F238E27FC236}">
                  <a16:creationId xmlns:a16="http://schemas.microsoft.com/office/drawing/2014/main" id="{D5C8EB43-8A63-4011-A146-85C718916EAB}"/>
                </a:ext>
              </a:extLst>
            </p:cNvPr>
            <p:cNvSpPr/>
            <p:nvPr/>
          </p:nvSpPr>
          <p:spPr>
            <a:xfrm>
              <a:off x="734304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orme libre : forme 233">
              <a:extLst>
                <a:ext uri="{FF2B5EF4-FFF2-40B4-BE49-F238E27FC236}">
                  <a16:creationId xmlns:a16="http://schemas.microsoft.com/office/drawing/2014/main" id="{22F547A5-B40E-4E43-84D6-8050AB860FC1}"/>
                </a:ext>
              </a:extLst>
            </p:cNvPr>
            <p:cNvSpPr/>
            <p:nvPr/>
          </p:nvSpPr>
          <p:spPr>
            <a:xfrm>
              <a:off x="740377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orme libre : forme 234">
              <a:extLst>
                <a:ext uri="{FF2B5EF4-FFF2-40B4-BE49-F238E27FC236}">
                  <a16:creationId xmlns:a16="http://schemas.microsoft.com/office/drawing/2014/main" id="{6833CCEA-7AF4-4D13-A520-F68B18D6416B}"/>
                </a:ext>
              </a:extLst>
            </p:cNvPr>
            <p:cNvSpPr/>
            <p:nvPr/>
          </p:nvSpPr>
          <p:spPr>
            <a:xfrm>
              <a:off x="7464504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orme libre : forme 235">
              <a:extLst>
                <a:ext uri="{FF2B5EF4-FFF2-40B4-BE49-F238E27FC236}">
                  <a16:creationId xmlns:a16="http://schemas.microsoft.com/office/drawing/2014/main" id="{1731157F-BA85-441F-8A7C-4BB25A04AFB6}"/>
                </a:ext>
              </a:extLst>
            </p:cNvPr>
            <p:cNvSpPr/>
            <p:nvPr/>
          </p:nvSpPr>
          <p:spPr>
            <a:xfrm>
              <a:off x="752507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orme libre : forme 236">
              <a:extLst>
                <a:ext uri="{FF2B5EF4-FFF2-40B4-BE49-F238E27FC236}">
                  <a16:creationId xmlns:a16="http://schemas.microsoft.com/office/drawing/2014/main" id="{797B9ED7-DF2C-42C2-A4B0-FC4DDB5ABC20}"/>
                </a:ext>
              </a:extLst>
            </p:cNvPr>
            <p:cNvSpPr/>
            <p:nvPr/>
          </p:nvSpPr>
          <p:spPr>
            <a:xfrm>
              <a:off x="758580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orme libre : forme 237">
              <a:extLst>
                <a:ext uri="{FF2B5EF4-FFF2-40B4-BE49-F238E27FC236}">
                  <a16:creationId xmlns:a16="http://schemas.microsoft.com/office/drawing/2014/main" id="{10F6163B-6B65-482A-8794-C45C2B7C59F9}"/>
                </a:ext>
              </a:extLst>
            </p:cNvPr>
            <p:cNvSpPr/>
            <p:nvPr/>
          </p:nvSpPr>
          <p:spPr>
            <a:xfrm>
              <a:off x="764652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orme libre : forme 238">
              <a:extLst>
                <a:ext uri="{FF2B5EF4-FFF2-40B4-BE49-F238E27FC236}">
                  <a16:creationId xmlns:a16="http://schemas.microsoft.com/office/drawing/2014/main" id="{927AECA4-E91F-4BAC-A421-9F5F6ECF6795}"/>
                </a:ext>
              </a:extLst>
            </p:cNvPr>
            <p:cNvSpPr/>
            <p:nvPr/>
          </p:nvSpPr>
          <p:spPr>
            <a:xfrm>
              <a:off x="770709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orme libre : forme 239">
              <a:extLst>
                <a:ext uri="{FF2B5EF4-FFF2-40B4-BE49-F238E27FC236}">
                  <a16:creationId xmlns:a16="http://schemas.microsoft.com/office/drawing/2014/main" id="{6CC7ECA4-EFD7-416F-8CBC-0681D9F44BB5}"/>
                </a:ext>
              </a:extLst>
            </p:cNvPr>
            <p:cNvSpPr/>
            <p:nvPr/>
          </p:nvSpPr>
          <p:spPr>
            <a:xfrm>
              <a:off x="776782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orme libre : forme 240">
              <a:extLst>
                <a:ext uri="{FF2B5EF4-FFF2-40B4-BE49-F238E27FC236}">
                  <a16:creationId xmlns:a16="http://schemas.microsoft.com/office/drawing/2014/main" id="{6896800A-E0D2-49DD-ACEF-E5DB6FC3F6EF}"/>
                </a:ext>
              </a:extLst>
            </p:cNvPr>
            <p:cNvSpPr/>
            <p:nvPr/>
          </p:nvSpPr>
          <p:spPr>
            <a:xfrm>
              <a:off x="782855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orme libre : forme 241">
              <a:extLst>
                <a:ext uri="{FF2B5EF4-FFF2-40B4-BE49-F238E27FC236}">
                  <a16:creationId xmlns:a16="http://schemas.microsoft.com/office/drawing/2014/main" id="{4FBB54B4-4A57-4F8D-BD2F-DCF82A97E458}"/>
                </a:ext>
              </a:extLst>
            </p:cNvPr>
            <p:cNvSpPr/>
            <p:nvPr/>
          </p:nvSpPr>
          <p:spPr>
            <a:xfrm>
              <a:off x="788912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orme libre : forme 242">
              <a:extLst>
                <a:ext uri="{FF2B5EF4-FFF2-40B4-BE49-F238E27FC236}">
                  <a16:creationId xmlns:a16="http://schemas.microsoft.com/office/drawing/2014/main" id="{8538ACBB-4264-40D1-81F0-0AF637EB3D3B}"/>
                </a:ext>
              </a:extLst>
            </p:cNvPr>
            <p:cNvSpPr/>
            <p:nvPr/>
          </p:nvSpPr>
          <p:spPr>
            <a:xfrm>
              <a:off x="794984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orme libre : forme 243">
              <a:extLst>
                <a:ext uri="{FF2B5EF4-FFF2-40B4-BE49-F238E27FC236}">
                  <a16:creationId xmlns:a16="http://schemas.microsoft.com/office/drawing/2014/main" id="{86D0F7E3-E3B8-40C2-9E7E-28411BE6B512}"/>
                </a:ext>
              </a:extLst>
            </p:cNvPr>
            <p:cNvSpPr/>
            <p:nvPr/>
          </p:nvSpPr>
          <p:spPr>
            <a:xfrm>
              <a:off x="801041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orme libre : forme 244">
              <a:extLst>
                <a:ext uri="{FF2B5EF4-FFF2-40B4-BE49-F238E27FC236}">
                  <a16:creationId xmlns:a16="http://schemas.microsoft.com/office/drawing/2014/main" id="{9FBFCB2A-0CBC-44CE-B5F4-C9D0796B5123}"/>
                </a:ext>
              </a:extLst>
            </p:cNvPr>
            <p:cNvSpPr/>
            <p:nvPr/>
          </p:nvSpPr>
          <p:spPr>
            <a:xfrm>
              <a:off x="807114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orme libre : forme 245">
              <a:extLst>
                <a:ext uri="{FF2B5EF4-FFF2-40B4-BE49-F238E27FC236}">
                  <a16:creationId xmlns:a16="http://schemas.microsoft.com/office/drawing/2014/main" id="{EBCAA8CB-5237-453F-BFEA-DC670663D9B2}"/>
                </a:ext>
              </a:extLst>
            </p:cNvPr>
            <p:cNvSpPr/>
            <p:nvPr/>
          </p:nvSpPr>
          <p:spPr>
            <a:xfrm>
              <a:off x="813187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orme libre : forme 246">
              <a:extLst>
                <a:ext uri="{FF2B5EF4-FFF2-40B4-BE49-F238E27FC236}">
                  <a16:creationId xmlns:a16="http://schemas.microsoft.com/office/drawing/2014/main" id="{D6CF2F33-7667-46BD-A559-056AC3BDA95D}"/>
                </a:ext>
              </a:extLst>
            </p:cNvPr>
            <p:cNvSpPr/>
            <p:nvPr/>
          </p:nvSpPr>
          <p:spPr>
            <a:xfrm>
              <a:off x="819244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orme libre : forme 247">
              <a:extLst>
                <a:ext uri="{FF2B5EF4-FFF2-40B4-BE49-F238E27FC236}">
                  <a16:creationId xmlns:a16="http://schemas.microsoft.com/office/drawing/2014/main" id="{F52B9814-9FEC-4ED9-8E02-8487F76B5933}"/>
                </a:ext>
              </a:extLst>
            </p:cNvPr>
            <p:cNvSpPr/>
            <p:nvPr/>
          </p:nvSpPr>
          <p:spPr>
            <a:xfrm>
              <a:off x="825316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orme libre : forme 248">
              <a:extLst>
                <a:ext uri="{FF2B5EF4-FFF2-40B4-BE49-F238E27FC236}">
                  <a16:creationId xmlns:a16="http://schemas.microsoft.com/office/drawing/2014/main" id="{CFE98B0F-9FD2-4D81-BC14-34A4A49C1DA5}"/>
                </a:ext>
              </a:extLst>
            </p:cNvPr>
            <p:cNvSpPr/>
            <p:nvPr/>
          </p:nvSpPr>
          <p:spPr>
            <a:xfrm>
              <a:off x="831389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orme libre : forme 249">
              <a:extLst>
                <a:ext uri="{FF2B5EF4-FFF2-40B4-BE49-F238E27FC236}">
                  <a16:creationId xmlns:a16="http://schemas.microsoft.com/office/drawing/2014/main" id="{264A58A9-6307-40D3-93DD-DE1947853BCA}"/>
                </a:ext>
              </a:extLst>
            </p:cNvPr>
            <p:cNvSpPr/>
            <p:nvPr/>
          </p:nvSpPr>
          <p:spPr>
            <a:xfrm>
              <a:off x="837446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orme libre : forme 250">
              <a:extLst>
                <a:ext uri="{FF2B5EF4-FFF2-40B4-BE49-F238E27FC236}">
                  <a16:creationId xmlns:a16="http://schemas.microsoft.com/office/drawing/2014/main" id="{EA1EDE5F-F5CC-4CE2-927A-418132B2992E}"/>
                </a:ext>
              </a:extLst>
            </p:cNvPr>
            <p:cNvSpPr/>
            <p:nvPr/>
          </p:nvSpPr>
          <p:spPr>
            <a:xfrm>
              <a:off x="843519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orme libre : forme 251">
              <a:extLst>
                <a:ext uri="{FF2B5EF4-FFF2-40B4-BE49-F238E27FC236}">
                  <a16:creationId xmlns:a16="http://schemas.microsoft.com/office/drawing/2014/main" id="{7200E417-5D9C-47CF-B34F-892758F782BC}"/>
                </a:ext>
              </a:extLst>
            </p:cNvPr>
            <p:cNvSpPr/>
            <p:nvPr/>
          </p:nvSpPr>
          <p:spPr>
            <a:xfrm>
              <a:off x="849591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orme libre : forme 252">
              <a:extLst>
                <a:ext uri="{FF2B5EF4-FFF2-40B4-BE49-F238E27FC236}">
                  <a16:creationId xmlns:a16="http://schemas.microsoft.com/office/drawing/2014/main" id="{B879147C-98AC-4550-8DE8-DD7731D6FB57}"/>
                </a:ext>
              </a:extLst>
            </p:cNvPr>
            <p:cNvSpPr/>
            <p:nvPr/>
          </p:nvSpPr>
          <p:spPr>
            <a:xfrm>
              <a:off x="855648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orme libre : forme 253">
              <a:extLst>
                <a:ext uri="{FF2B5EF4-FFF2-40B4-BE49-F238E27FC236}">
                  <a16:creationId xmlns:a16="http://schemas.microsoft.com/office/drawing/2014/main" id="{0B0FEEEA-60EC-40A8-B73F-4AE60FD25316}"/>
                </a:ext>
              </a:extLst>
            </p:cNvPr>
            <p:cNvSpPr/>
            <p:nvPr/>
          </p:nvSpPr>
          <p:spPr>
            <a:xfrm>
              <a:off x="861721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orme libre : forme 254">
              <a:extLst>
                <a:ext uri="{FF2B5EF4-FFF2-40B4-BE49-F238E27FC236}">
                  <a16:creationId xmlns:a16="http://schemas.microsoft.com/office/drawing/2014/main" id="{85967B6B-0050-405A-9A7F-8C6F135694B5}"/>
                </a:ext>
              </a:extLst>
            </p:cNvPr>
            <p:cNvSpPr/>
            <p:nvPr/>
          </p:nvSpPr>
          <p:spPr>
            <a:xfrm>
              <a:off x="867794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orme libre : forme 255">
              <a:extLst>
                <a:ext uri="{FF2B5EF4-FFF2-40B4-BE49-F238E27FC236}">
                  <a16:creationId xmlns:a16="http://schemas.microsoft.com/office/drawing/2014/main" id="{B89A02FB-C6CB-47A0-BBCD-195794A7A44B}"/>
                </a:ext>
              </a:extLst>
            </p:cNvPr>
            <p:cNvSpPr/>
            <p:nvPr/>
          </p:nvSpPr>
          <p:spPr>
            <a:xfrm>
              <a:off x="873851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orme libre : forme 256">
              <a:extLst>
                <a:ext uri="{FF2B5EF4-FFF2-40B4-BE49-F238E27FC236}">
                  <a16:creationId xmlns:a16="http://schemas.microsoft.com/office/drawing/2014/main" id="{F0E9AD9C-5BEF-40E1-9785-7BA160D5B1ED}"/>
                </a:ext>
              </a:extLst>
            </p:cNvPr>
            <p:cNvSpPr/>
            <p:nvPr/>
          </p:nvSpPr>
          <p:spPr>
            <a:xfrm>
              <a:off x="879923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orme libre : forme 257">
              <a:extLst>
                <a:ext uri="{FF2B5EF4-FFF2-40B4-BE49-F238E27FC236}">
                  <a16:creationId xmlns:a16="http://schemas.microsoft.com/office/drawing/2014/main" id="{BB3B80EF-7F51-4043-8917-5F652BBC6D67}"/>
                </a:ext>
              </a:extLst>
            </p:cNvPr>
            <p:cNvSpPr/>
            <p:nvPr/>
          </p:nvSpPr>
          <p:spPr>
            <a:xfrm>
              <a:off x="885996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orme libre : forme 258">
              <a:extLst>
                <a:ext uri="{FF2B5EF4-FFF2-40B4-BE49-F238E27FC236}">
                  <a16:creationId xmlns:a16="http://schemas.microsoft.com/office/drawing/2014/main" id="{287CD935-ADCA-4175-9023-8FD4140A21AC}"/>
                </a:ext>
              </a:extLst>
            </p:cNvPr>
            <p:cNvSpPr/>
            <p:nvPr/>
          </p:nvSpPr>
          <p:spPr>
            <a:xfrm>
              <a:off x="892053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orme libre : forme 259">
              <a:extLst>
                <a:ext uri="{FF2B5EF4-FFF2-40B4-BE49-F238E27FC236}">
                  <a16:creationId xmlns:a16="http://schemas.microsoft.com/office/drawing/2014/main" id="{7913C7F5-E3BA-4065-AED4-4FFD9325E949}"/>
                </a:ext>
              </a:extLst>
            </p:cNvPr>
            <p:cNvSpPr/>
            <p:nvPr/>
          </p:nvSpPr>
          <p:spPr>
            <a:xfrm>
              <a:off x="898126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orme libre : forme 260">
              <a:extLst>
                <a:ext uri="{FF2B5EF4-FFF2-40B4-BE49-F238E27FC236}">
                  <a16:creationId xmlns:a16="http://schemas.microsoft.com/office/drawing/2014/main" id="{AB87103B-22F0-43D5-9803-30B9BEB72D1D}"/>
                </a:ext>
              </a:extLst>
            </p:cNvPr>
            <p:cNvSpPr/>
            <p:nvPr/>
          </p:nvSpPr>
          <p:spPr>
            <a:xfrm>
              <a:off x="904183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orme libre : forme 261">
              <a:extLst>
                <a:ext uri="{FF2B5EF4-FFF2-40B4-BE49-F238E27FC236}">
                  <a16:creationId xmlns:a16="http://schemas.microsoft.com/office/drawing/2014/main" id="{232E30B6-C88C-40D3-81AF-E2E8700CDE5C}"/>
                </a:ext>
              </a:extLst>
            </p:cNvPr>
            <p:cNvSpPr/>
            <p:nvPr/>
          </p:nvSpPr>
          <p:spPr>
            <a:xfrm>
              <a:off x="910255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orme libre : forme 262">
              <a:extLst>
                <a:ext uri="{FF2B5EF4-FFF2-40B4-BE49-F238E27FC236}">
                  <a16:creationId xmlns:a16="http://schemas.microsoft.com/office/drawing/2014/main" id="{23BE414B-1F54-42C8-9C40-9153B9C34FF0}"/>
                </a:ext>
              </a:extLst>
            </p:cNvPr>
            <p:cNvSpPr/>
            <p:nvPr/>
          </p:nvSpPr>
          <p:spPr>
            <a:xfrm>
              <a:off x="916328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orme libre : forme 263">
              <a:extLst>
                <a:ext uri="{FF2B5EF4-FFF2-40B4-BE49-F238E27FC236}">
                  <a16:creationId xmlns:a16="http://schemas.microsoft.com/office/drawing/2014/main" id="{A30E5ED3-CCD9-44E5-831A-A21A2163CF2C}"/>
                </a:ext>
              </a:extLst>
            </p:cNvPr>
            <p:cNvSpPr/>
            <p:nvPr/>
          </p:nvSpPr>
          <p:spPr>
            <a:xfrm>
              <a:off x="9223854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orme libre : forme 264">
              <a:extLst>
                <a:ext uri="{FF2B5EF4-FFF2-40B4-BE49-F238E27FC236}">
                  <a16:creationId xmlns:a16="http://schemas.microsoft.com/office/drawing/2014/main" id="{1F83DB65-225C-4C06-B568-0F1B076E6B91}"/>
                </a:ext>
              </a:extLst>
            </p:cNvPr>
            <p:cNvSpPr/>
            <p:nvPr/>
          </p:nvSpPr>
          <p:spPr>
            <a:xfrm>
              <a:off x="928458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orme libre : forme 265">
              <a:extLst>
                <a:ext uri="{FF2B5EF4-FFF2-40B4-BE49-F238E27FC236}">
                  <a16:creationId xmlns:a16="http://schemas.microsoft.com/office/drawing/2014/main" id="{9D5A650E-56C1-43DE-BD3B-9FAF4854AA53}"/>
                </a:ext>
              </a:extLst>
            </p:cNvPr>
            <p:cNvSpPr/>
            <p:nvPr/>
          </p:nvSpPr>
          <p:spPr>
            <a:xfrm>
              <a:off x="934530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orme libre : forme 266">
              <a:extLst>
                <a:ext uri="{FF2B5EF4-FFF2-40B4-BE49-F238E27FC236}">
                  <a16:creationId xmlns:a16="http://schemas.microsoft.com/office/drawing/2014/main" id="{923A2BDD-F4EA-4006-A637-1FC798485B45}"/>
                </a:ext>
              </a:extLst>
            </p:cNvPr>
            <p:cNvSpPr/>
            <p:nvPr/>
          </p:nvSpPr>
          <p:spPr>
            <a:xfrm>
              <a:off x="940587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orme libre : forme 267">
              <a:extLst>
                <a:ext uri="{FF2B5EF4-FFF2-40B4-BE49-F238E27FC236}">
                  <a16:creationId xmlns:a16="http://schemas.microsoft.com/office/drawing/2014/main" id="{14B060BD-C4B9-46C4-A195-8155F72A6CC7}"/>
                </a:ext>
              </a:extLst>
            </p:cNvPr>
            <p:cNvSpPr/>
            <p:nvPr/>
          </p:nvSpPr>
          <p:spPr>
            <a:xfrm>
              <a:off x="946660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orme libre : forme 268">
              <a:extLst>
                <a:ext uri="{FF2B5EF4-FFF2-40B4-BE49-F238E27FC236}">
                  <a16:creationId xmlns:a16="http://schemas.microsoft.com/office/drawing/2014/main" id="{C597DAF3-1732-4AF2-B8C5-3847DB7E1C5A}"/>
                </a:ext>
              </a:extLst>
            </p:cNvPr>
            <p:cNvSpPr/>
            <p:nvPr/>
          </p:nvSpPr>
          <p:spPr>
            <a:xfrm>
              <a:off x="952733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orme libre : forme 269">
              <a:extLst>
                <a:ext uri="{FF2B5EF4-FFF2-40B4-BE49-F238E27FC236}">
                  <a16:creationId xmlns:a16="http://schemas.microsoft.com/office/drawing/2014/main" id="{3D43684C-0CD0-40B0-A6C5-241E27D80E06}"/>
                </a:ext>
              </a:extLst>
            </p:cNvPr>
            <p:cNvSpPr/>
            <p:nvPr/>
          </p:nvSpPr>
          <p:spPr>
            <a:xfrm>
              <a:off x="958790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orme libre : forme 270">
              <a:extLst>
                <a:ext uri="{FF2B5EF4-FFF2-40B4-BE49-F238E27FC236}">
                  <a16:creationId xmlns:a16="http://schemas.microsoft.com/office/drawing/2014/main" id="{21AD4686-88D5-4CDF-863D-688B286750F2}"/>
                </a:ext>
              </a:extLst>
            </p:cNvPr>
            <p:cNvSpPr/>
            <p:nvPr/>
          </p:nvSpPr>
          <p:spPr>
            <a:xfrm>
              <a:off x="964862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orme libre : forme 271">
              <a:extLst>
                <a:ext uri="{FF2B5EF4-FFF2-40B4-BE49-F238E27FC236}">
                  <a16:creationId xmlns:a16="http://schemas.microsoft.com/office/drawing/2014/main" id="{F83D679C-D90F-4068-8C39-B8A4747D9695}"/>
                </a:ext>
              </a:extLst>
            </p:cNvPr>
            <p:cNvSpPr/>
            <p:nvPr/>
          </p:nvSpPr>
          <p:spPr>
            <a:xfrm>
              <a:off x="970935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orme libre : forme 272">
              <a:extLst>
                <a:ext uri="{FF2B5EF4-FFF2-40B4-BE49-F238E27FC236}">
                  <a16:creationId xmlns:a16="http://schemas.microsoft.com/office/drawing/2014/main" id="{031042D1-2BD0-4687-8C3A-4D0B85A7D093}"/>
                </a:ext>
              </a:extLst>
            </p:cNvPr>
            <p:cNvSpPr/>
            <p:nvPr/>
          </p:nvSpPr>
          <p:spPr>
            <a:xfrm>
              <a:off x="976992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orme libre : forme 273">
              <a:extLst>
                <a:ext uri="{FF2B5EF4-FFF2-40B4-BE49-F238E27FC236}">
                  <a16:creationId xmlns:a16="http://schemas.microsoft.com/office/drawing/2014/main" id="{0B8405D9-6A28-44E6-9899-AB001820206C}"/>
                </a:ext>
              </a:extLst>
            </p:cNvPr>
            <p:cNvSpPr/>
            <p:nvPr/>
          </p:nvSpPr>
          <p:spPr>
            <a:xfrm>
              <a:off x="983065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orme libre : forme 274">
              <a:extLst>
                <a:ext uri="{FF2B5EF4-FFF2-40B4-BE49-F238E27FC236}">
                  <a16:creationId xmlns:a16="http://schemas.microsoft.com/office/drawing/2014/main" id="{107D5CE3-DAFD-430F-961E-40E50DFCABB3}"/>
                </a:ext>
              </a:extLst>
            </p:cNvPr>
            <p:cNvSpPr/>
            <p:nvPr/>
          </p:nvSpPr>
          <p:spPr>
            <a:xfrm>
              <a:off x="989122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orme libre : forme 275">
              <a:extLst>
                <a:ext uri="{FF2B5EF4-FFF2-40B4-BE49-F238E27FC236}">
                  <a16:creationId xmlns:a16="http://schemas.microsoft.com/office/drawing/2014/main" id="{54C90F84-ABE2-4EE0-89A0-131C0E150986}"/>
                </a:ext>
              </a:extLst>
            </p:cNvPr>
            <p:cNvSpPr/>
            <p:nvPr/>
          </p:nvSpPr>
          <p:spPr>
            <a:xfrm>
              <a:off x="995194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orme libre : forme 276">
              <a:extLst>
                <a:ext uri="{FF2B5EF4-FFF2-40B4-BE49-F238E27FC236}">
                  <a16:creationId xmlns:a16="http://schemas.microsoft.com/office/drawing/2014/main" id="{FDF35500-D055-4C4A-AF93-FC53B55D8A00}"/>
                </a:ext>
              </a:extLst>
            </p:cNvPr>
            <p:cNvSpPr/>
            <p:nvPr/>
          </p:nvSpPr>
          <p:spPr>
            <a:xfrm>
              <a:off x="1001267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orme libre : forme 277">
              <a:extLst>
                <a:ext uri="{FF2B5EF4-FFF2-40B4-BE49-F238E27FC236}">
                  <a16:creationId xmlns:a16="http://schemas.microsoft.com/office/drawing/2014/main" id="{31046197-0CA4-49DA-850B-7ABF60C17EED}"/>
                </a:ext>
              </a:extLst>
            </p:cNvPr>
            <p:cNvSpPr/>
            <p:nvPr/>
          </p:nvSpPr>
          <p:spPr>
            <a:xfrm>
              <a:off x="1007324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orme libre : forme 278">
              <a:extLst>
                <a:ext uri="{FF2B5EF4-FFF2-40B4-BE49-F238E27FC236}">
                  <a16:creationId xmlns:a16="http://schemas.microsoft.com/office/drawing/2014/main" id="{4CD33857-1148-423C-A5CA-7EB66BA22150}"/>
                </a:ext>
              </a:extLst>
            </p:cNvPr>
            <p:cNvSpPr/>
            <p:nvPr/>
          </p:nvSpPr>
          <p:spPr>
            <a:xfrm>
              <a:off x="1013397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orme libre : forme 279">
              <a:extLst>
                <a:ext uri="{FF2B5EF4-FFF2-40B4-BE49-F238E27FC236}">
                  <a16:creationId xmlns:a16="http://schemas.microsoft.com/office/drawing/2014/main" id="{1BA7EDDD-4186-4056-B044-A132D0915B83}"/>
                </a:ext>
              </a:extLst>
            </p:cNvPr>
            <p:cNvSpPr/>
            <p:nvPr/>
          </p:nvSpPr>
          <p:spPr>
            <a:xfrm>
              <a:off x="1019470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orme libre : forme 280">
              <a:extLst>
                <a:ext uri="{FF2B5EF4-FFF2-40B4-BE49-F238E27FC236}">
                  <a16:creationId xmlns:a16="http://schemas.microsoft.com/office/drawing/2014/main" id="{74AC2FD3-DEAB-4842-A4F1-C842569A375E}"/>
                </a:ext>
              </a:extLst>
            </p:cNvPr>
            <p:cNvSpPr/>
            <p:nvPr/>
          </p:nvSpPr>
          <p:spPr>
            <a:xfrm>
              <a:off x="1025526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orme libre : forme 281">
              <a:extLst>
                <a:ext uri="{FF2B5EF4-FFF2-40B4-BE49-F238E27FC236}">
                  <a16:creationId xmlns:a16="http://schemas.microsoft.com/office/drawing/2014/main" id="{76C2F371-4914-454D-992D-5DB56371E27C}"/>
                </a:ext>
              </a:extLst>
            </p:cNvPr>
            <p:cNvSpPr/>
            <p:nvPr/>
          </p:nvSpPr>
          <p:spPr>
            <a:xfrm>
              <a:off x="1031599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orme libre : forme 282">
              <a:extLst>
                <a:ext uri="{FF2B5EF4-FFF2-40B4-BE49-F238E27FC236}">
                  <a16:creationId xmlns:a16="http://schemas.microsoft.com/office/drawing/2014/main" id="{B9931DAD-5B47-46A0-A771-22AE15D7515A}"/>
                </a:ext>
              </a:extLst>
            </p:cNvPr>
            <p:cNvSpPr/>
            <p:nvPr/>
          </p:nvSpPr>
          <p:spPr>
            <a:xfrm>
              <a:off x="1037672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orme libre : forme 283">
              <a:extLst>
                <a:ext uri="{FF2B5EF4-FFF2-40B4-BE49-F238E27FC236}">
                  <a16:creationId xmlns:a16="http://schemas.microsoft.com/office/drawing/2014/main" id="{F36E50CD-29BC-4675-8879-FD750D4491AB}"/>
                </a:ext>
              </a:extLst>
            </p:cNvPr>
            <p:cNvSpPr/>
            <p:nvPr/>
          </p:nvSpPr>
          <p:spPr>
            <a:xfrm>
              <a:off x="1043729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orme libre : forme 284">
              <a:extLst>
                <a:ext uri="{FF2B5EF4-FFF2-40B4-BE49-F238E27FC236}">
                  <a16:creationId xmlns:a16="http://schemas.microsoft.com/office/drawing/2014/main" id="{B675FBB3-CA9E-4FE2-94DB-E5C3026420D7}"/>
                </a:ext>
              </a:extLst>
            </p:cNvPr>
            <p:cNvSpPr/>
            <p:nvPr/>
          </p:nvSpPr>
          <p:spPr>
            <a:xfrm>
              <a:off x="1049802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orme libre : forme 285">
              <a:extLst>
                <a:ext uri="{FF2B5EF4-FFF2-40B4-BE49-F238E27FC236}">
                  <a16:creationId xmlns:a16="http://schemas.microsoft.com/office/drawing/2014/main" id="{DC76ED57-C10E-4AF7-898E-204B7DD8D307}"/>
                </a:ext>
              </a:extLst>
            </p:cNvPr>
            <p:cNvSpPr/>
            <p:nvPr/>
          </p:nvSpPr>
          <p:spPr>
            <a:xfrm>
              <a:off x="1055874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orme libre : forme 286">
              <a:extLst>
                <a:ext uri="{FF2B5EF4-FFF2-40B4-BE49-F238E27FC236}">
                  <a16:creationId xmlns:a16="http://schemas.microsoft.com/office/drawing/2014/main" id="{AD61E6B3-14DE-4510-9E93-B20E961121CF}"/>
                </a:ext>
              </a:extLst>
            </p:cNvPr>
            <p:cNvSpPr/>
            <p:nvPr/>
          </p:nvSpPr>
          <p:spPr>
            <a:xfrm>
              <a:off x="1061931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orme libre : forme 287">
              <a:extLst>
                <a:ext uri="{FF2B5EF4-FFF2-40B4-BE49-F238E27FC236}">
                  <a16:creationId xmlns:a16="http://schemas.microsoft.com/office/drawing/2014/main" id="{C091EE77-B255-4646-9EA0-F201746AC437}"/>
                </a:ext>
              </a:extLst>
            </p:cNvPr>
            <p:cNvSpPr/>
            <p:nvPr/>
          </p:nvSpPr>
          <p:spPr>
            <a:xfrm>
              <a:off x="1068004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orme libre : forme 288">
              <a:extLst>
                <a:ext uri="{FF2B5EF4-FFF2-40B4-BE49-F238E27FC236}">
                  <a16:creationId xmlns:a16="http://schemas.microsoft.com/office/drawing/2014/main" id="{1F5DD433-FDE4-4D5E-A010-CE11AF8CBB34}"/>
                </a:ext>
              </a:extLst>
            </p:cNvPr>
            <p:cNvSpPr/>
            <p:nvPr/>
          </p:nvSpPr>
          <p:spPr>
            <a:xfrm>
              <a:off x="1074061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orme libre : forme 289">
              <a:extLst>
                <a:ext uri="{FF2B5EF4-FFF2-40B4-BE49-F238E27FC236}">
                  <a16:creationId xmlns:a16="http://schemas.microsoft.com/office/drawing/2014/main" id="{0879913C-D34A-46FF-804E-F8BB0B12A801}"/>
                </a:ext>
              </a:extLst>
            </p:cNvPr>
            <p:cNvSpPr/>
            <p:nvPr/>
          </p:nvSpPr>
          <p:spPr>
            <a:xfrm>
              <a:off x="1080133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orme libre : forme 290">
              <a:extLst>
                <a:ext uri="{FF2B5EF4-FFF2-40B4-BE49-F238E27FC236}">
                  <a16:creationId xmlns:a16="http://schemas.microsoft.com/office/drawing/2014/main" id="{1F6460D1-4CD4-41EC-ABB1-33B11E8A158F}"/>
                </a:ext>
              </a:extLst>
            </p:cNvPr>
            <p:cNvSpPr/>
            <p:nvPr/>
          </p:nvSpPr>
          <p:spPr>
            <a:xfrm>
              <a:off x="1086206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orme libre : forme 291">
              <a:extLst>
                <a:ext uri="{FF2B5EF4-FFF2-40B4-BE49-F238E27FC236}">
                  <a16:creationId xmlns:a16="http://schemas.microsoft.com/office/drawing/2014/main" id="{51AD454D-8760-453C-80D0-727E1F3821EA}"/>
                </a:ext>
              </a:extLst>
            </p:cNvPr>
            <p:cNvSpPr/>
            <p:nvPr/>
          </p:nvSpPr>
          <p:spPr>
            <a:xfrm>
              <a:off x="1092263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orme libre : forme 292">
              <a:extLst>
                <a:ext uri="{FF2B5EF4-FFF2-40B4-BE49-F238E27FC236}">
                  <a16:creationId xmlns:a16="http://schemas.microsoft.com/office/drawing/2014/main" id="{685689D0-AEE3-4234-8080-F765557A02DD}"/>
                </a:ext>
              </a:extLst>
            </p:cNvPr>
            <p:cNvSpPr/>
            <p:nvPr/>
          </p:nvSpPr>
          <p:spPr>
            <a:xfrm>
              <a:off x="1098336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orme libre : forme 293">
              <a:extLst>
                <a:ext uri="{FF2B5EF4-FFF2-40B4-BE49-F238E27FC236}">
                  <a16:creationId xmlns:a16="http://schemas.microsoft.com/office/drawing/2014/main" id="{8A9009CC-8C99-4F36-B835-D6E0B808B3EB}"/>
                </a:ext>
              </a:extLst>
            </p:cNvPr>
            <p:cNvSpPr/>
            <p:nvPr/>
          </p:nvSpPr>
          <p:spPr>
            <a:xfrm>
              <a:off x="1104409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orme libre : forme 294">
              <a:extLst>
                <a:ext uri="{FF2B5EF4-FFF2-40B4-BE49-F238E27FC236}">
                  <a16:creationId xmlns:a16="http://schemas.microsoft.com/office/drawing/2014/main" id="{F59A7B06-CB88-4E1A-8617-2A1BE17CD780}"/>
                </a:ext>
              </a:extLst>
            </p:cNvPr>
            <p:cNvSpPr/>
            <p:nvPr/>
          </p:nvSpPr>
          <p:spPr>
            <a:xfrm>
              <a:off x="1110465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orme libre : forme 295">
              <a:extLst>
                <a:ext uri="{FF2B5EF4-FFF2-40B4-BE49-F238E27FC236}">
                  <a16:creationId xmlns:a16="http://schemas.microsoft.com/office/drawing/2014/main" id="{B84DFADE-A790-47A4-8371-726DCE085FDC}"/>
                </a:ext>
              </a:extLst>
            </p:cNvPr>
            <p:cNvSpPr/>
            <p:nvPr/>
          </p:nvSpPr>
          <p:spPr>
            <a:xfrm>
              <a:off x="1116538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0" name="Espace réservé du texte 299">
            <a:extLst>
              <a:ext uri="{FF2B5EF4-FFF2-40B4-BE49-F238E27FC236}">
                <a16:creationId xmlns:a16="http://schemas.microsoft.com/office/drawing/2014/main" id="{07AB3F4F-9D1F-4B26-8A22-DB45C9A872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"/>
            <a:ext cx="4049713" cy="5702598"/>
          </a:xfrm>
        </p:spPr>
        <p:txBody>
          <a:bodyPr lIns="324000" tIns="1656000" rIns="324000" bIns="324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Entrez votre question dans ce bloc</a:t>
            </a:r>
          </a:p>
        </p:txBody>
      </p:sp>
      <p:sp>
        <p:nvSpPr>
          <p:cNvPr id="302" name="Espace réservé du texte 301">
            <a:extLst>
              <a:ext uri="{FF2B5EF4-FFF2-40B4-BE49-F238E27FC236}">
                <a16:creationId xmlns:a16="http://schemas.microsoft.com/office/drawing/2014/main" id="{ACA93688-48A3-4881-878E-9C0333555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88001" y="1700213"/>
            <a:ext cx="6856261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1pPr>
            <a:lvl2pPr marL="534988" indent="-268288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1688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148" name="Logo Vaud négatif">
            <a:extLst>
              <a:ext uri="{FF2B5EF4-FFF2-40B4-BE49-F238E27FC236}">
                <a16:creationId xmlns:a16="http://schemas.microsoft.com/office/drawing/2014/main" id="{1B551162-BA1A-4C96-A48A-967C79D346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4" y="5830299"/>
            <a:ext cx="28678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14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390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15C8784-F866-43BB-A477-94BD032FE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104" y="-1"/>
            <a:ext cx="4066102" cy="68580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B42BC26-8E12-4543-9479-4796188C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00" y="1"/>
            <a:ext cx="6856263" cy="1303704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accent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4A49590C-88CB-4AFA-AA0E-7C7CF006523D}"/>
              </a:ext>
            </a:extLst>
          </p:cNvPr>
          <p:cNvGrpSpPr/>
          <p:nvPr userDrawn="1"/>
        </p:nvGrpSpPr>
        <p:grpSpPr>
          <a:xfrm>
            <a:off x="11244263" y="6453377"/>
            <a:ext cx="947737" cy="73984"/>
            <a:chOff x="11244263" y="6453377"/>
            <a:chExt cx="980527" cy="76544"/>
          </a:xfrm>
        </p:grpSpPr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15C23EC-CA5F-4326-90C8-81507D5243AD}"/>
                </a:ext>
              </a:extLst>
            </p:cNvPr>
            <p:cNvSpPr/>
            <p:nvPr/>
          </p:nvSpPr>
          <p:spPr>
            <a:xfrm rot="10800000">
              <a:off x="1215781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B62A9AB-6E80-4D1A-A84D-8B2FE0EB4A5D}"/>
                </a:ext>
              </a:extLst>
            </p:cNvPr>
            <p:cNvSpPr/>
            <p:nvPr/>
          </p:nvSpPr>
          <p:spPr>
            <a:xfrm rot="10800000">
              <a:off x="1209686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2E203854-19DD-4B26-A10A-5D91A013C239}"/>
                </a:ext>
              </a:extLst>
            </p:cNvPr>
            <p:cNvSpPr/>
            <p:nvPr/>
          </p:nvSpPr>
          <p:spPr>
            <a:xfrm rot="10800000">
              <a:off x="1203591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7 w 66975"/>
                <a:gd name="connsiteY1" fmla="*/ 7199 h 76544"/>
                <a:gd name="connsiteX2" fmla="*/ 68147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7" y="7199"/>
                  </a:lnTo>
                  <a:lnTo>
                    <a:pt x="68147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99E89805-7939-4AFD-AA7D-509181F084D9}"/>
                </a:ext>
              </a:extLst>
            </p:cNvPr>
            <p:cNvSpPr/>
            <p:nvPr/>
          </p:nvSpPr>
          <p:spPr>
            <a:xfrm rot="10800000">
              <a:off x="1197516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99FF33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000E4ADD-67FC-44CA-AB9A-DA2DB7DFEDB2}"/>
                </a:ext>
              </a:extLst>
            </p:cNvPr>
            <p:cNvSpPr/>
            <p:nvPr/>
          </p:nvSpPr>
          <p:spPr>
            <a:xfrm rot="10800000">
              <a:off x="119142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D2511EBE-F000-42A7-AC72-9DCE49E58649}"/>
                </a:ext>
              </a:extLst>
            </p:cNvPr>
            <p:cNvSpPr/>
            <p:nvPr/>
          </p:nvSpPr>
          <p:spPr>
            <a:xfrm rot="10800000">
              <a:off x="118532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0DCFDD-AB85-4418-A3D1-BDA82C3889CB}"/>
                </a:ext>
              </a:extLst>
            </p:cNvPr>
            <p:cNvSpPr/>
            <p:nvPr/>
          </p:nvSpPr>
          <p:spPr>
            <a:xfrm rot="10800000">
              <a:off x="1179241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A209026D-37E4-43ED-9D53-1F9E20AE9547}"/>
                </a:ext>
              </a:extLst>
            </p:cNvPr>
            <p:cNvSpPr/>
            <p:nvPr/>
          </p:nvSpPr>
          <p:spPr>
            <a:xfrm rot="10800000">
              <a:off x="11731465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DC2A1BEB-56B0-4C25-901A-6875A70EB929}"/>
                </a:ext>
              </a:extLst>
            </p:cNvPr>
            <p:cNvSpPr/>
            <p:nvPr/>
          </p:nvSpPr>
          <p:spPr>
            <a:xfrm rot="10800000">
              <a:off x="11670708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242 w 66975"/>
                <a:gd name="connsiteY1" fmla="*/ 7199 h 76544"/>
                <a:gd name="connsiteX2" fmla="*/ 68242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242" y="7199"/>
                  </a:lnTo>
                  <a:lnTo>
                    <a:pt x="68242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28B02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8BF5EAF8-0D99-480A-BB47-A8310F0FDC09}"/>
                </a:ext>
              </a:extLst>
            </p:cNvPr>
            <p:cNvSpPr/>
            <p:nvPr/>
          </p:nvSpPr>
          <p:spPr>
            <a:xfrm rot="10800000">
              <a:off x="116096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CCFF99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CA0BB3E1-D75A-4F25-A96B-2AEC904FA477}"/>
                </a:ext>
              </a:extLst>
            </p:cNvPr>
            <p:cNvSpPr/>
            <p:nvPr/>
          </p:nvSpPr>
          <p:spPr>
            <a:xfrm rot="10800000">
              <a:off x="11548716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F87F5BBE-16F6-471F-ADE7-B29B737086FE}"/>
                </a:ext>
              </a:extLst>
            </p:cNvPr>
            <p:cNvSpPr/>
            <p:nvPr/>
          </p:nvSpPr>
          <p:spPr>
            <a:xfrm rot="10800000">
              <a:off x="11487960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11970526-B423-40EC-BD67-2F713915F45C}"/>
                </a:ext>
              </a:extLst>
            </p:cNvPr>
            <p:cNvSpPr/>
            <p:nvPr/>
          </p:nvSpPr>
          <p:spPr>
            <a:xfrm rot="10800000">
              <a:off x="11427012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248A23D5-2829-464B-881C-FD5FA6E5C35B}"/>
                </a:ext>
              </a:extLst>
            </p:cNvPr>
            <p:cNvSpPr/>
            <p:nvPr/>
          </p:nvSpPr>
          <p:spPr>
            <a:xfrm rot="10800000">
              <a:off x="11366064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9EB91387-39FB-4710-926E-F4360B0FC5CD}"/>
                </a:ext>
              </a:extLst>
            </p:cNvPr>
            <p:cNvSpPr/>
            <p:nvPr/>
          </p:nvSpPr>
          <p:spPr>
            <a:xfrm rot="10800000">
              <a:off x="11305211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00000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816A7EB0-BB4D-4DE6-AA0B-584925A69EB5}"/>
                </a:ext>
              </a:extLst>
            </p:cNvPr>
            <p:cNvSpPr/>
            <p:nvPr/>
          </p:nvSpPr>
          <p:spPr>
            <a:xfrm rot="10800000">
              <a:off x="11244263" y="6453377"/>
              <a:ext cx="66976" cy="76544"/>
            </a:xfrm>
            <a:custGeom>
              <a:avLst/>
              <a:gdLst>
                <a:gd name="connsiteX0" fmla="*/ 7199 w 66975"/>
                <a:gd name="connsiteY0" fmla="*/ 7199 h 76544"/>
                <a:gd name="connsiteX1" fmla="*/ 68146 w 66975"/>
                <a:gd name="connsiteY1" fmla="*/ 7199 h 76544"/>
                <a:gd name="connsiteX2" fmla="*/ 68146 w 66975"/>
                <a:gd name="connsiteY2" fmla="*/ 73409 h 76544"/>
                <a:gd name="connsiteX3" fmla="*/ 7199 w 66975"/>
                <a:gd name="connsiteY3" fmla="*/ 73409 h 76544"/>
                <a:gd name="connsiteX4" fmla="*/ 7199 w 66975"/>
                <a:gd name="connsiteY4" fmla="*/ 7199 h 76544"/>
                <a:gd name="connsiteX5" fmla="*/ 7199 w 66975"/>
                <a:gd name="connsiteY5" fmla="*/ 7199 h 7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5" h="76544">
                  <a:moveTo>
                    <a:pt x="7199" y="7199"/>
                  </a:moveTo>
                  <a:lnTo>
                    <a:pt x="68146" y="7199"/>
                  </a:lnTo>
                  <a:lnTo>
                    <a:pt x="68146" y="73409"/>
                  </a:lnTo>
                  <a:lnTo>
                    <a:pt x="7199" y="73409"/>
                  </a:lnTo>
                  <a:lnTo>
                    <a:pt x="7199" y="7199"/>
                  </a:lnTo>
                  <a:lnTo>
                    <a:pt x="7199" y="7199"/>
                  </a:lnTo>
                  <a:close/>
                </a:path>
              </a:pathLst>
            </a:custGeom>
            <a:solidFill>
              <a:srgbClr val="40D940"/>
            </a:solidFill>
            <a:ln w="9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313E1ECB-5C99-4372-B618-82B9DA2E7B12}"/>
              </a:ext>
            </a:extLst>
          </p:cNvPr>
          <p:cNvGrpSpPr/>
          <p:nvPr userDrawn="1"/>
        </p:nvGrpSpPr>
        <p:grpSpPr>
          <a:xfrm>
            <a:off x="4066941" y="1288717"/>
            <a:ext cx="7193830" cy="95384"/>
            <a:chOff x="4066941" y="1404782"/>
            <a:chExt cx="7193830" cy="95384"/>
          </a:xfrm>
        </p:grpSpPr>
        <p:sp>
          <p:nvSpPr>
            <p:cNvPr id="179" name="Forme libre : forme 178">
              <a:extLst>
                <a:ext uri="{FF2B5EF4-FFF2-40B4-BE49-F238E27FC236}">
                  <a16:creationId xmlns:a16="http://schemas.microsoft.com/office/drawing/2014/main" id="{BE6AD4AD-E2EB-4E13-AAAA-F61C17EB3CEF}"/>
                </a:ext>
              </a:extLst>
            </p:cNvPr>
            <p:cNvSpPr/>
            <p:nvPr/>
          </p:nvSpPr>
          <p:spPr>
            <a:xfrm>
              <a:off x="406694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orme libre : forme 179">
              <a:extLst>
                <a:ext uri="{FF2B5EF4-FFF2-40B4-BE49-F238E27FC236}">
                  <a16:creationId xmlns:a16="http://schemas.microsoft.com/office/drawing/2014/main" id="{D293F237-B5EE-46E1-B063-0BEE3E578268}"/>
                </a:ext>
              </a:extLst>
            </p:cNvPr>
            <p:cNvSpPr/>
            <p:nvPr/>
          </p:nvSpPr>
          <p:spPr>
            <a:xfrm>
              <a:off x="412751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orme libre : forme 180">
              <a:extLst>
                <a:ext uri="{FF2B5EF4-FFF2-40B4-BE49-F238E27FC236}">
                  <a16:creationId xmlns:a16="http://schemas.microsoft.com/office/drawing/2014/main" id="{B3756403-7064-45FB-952D-902CF12BCE36}"/>
                </a:ext>
              </a:extLst>
            </p:cNvPr>
            <p:cNvSpPr/>
            <p:nvPr/>
          </p:nvSpPr>
          <p:spPr>
            <a:xfrm>
              <a:off x="418823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orme libre : forme 181">
              <a:extLst>
                <a:ext uri="{FF2B5EF4-FFF2-40B4-BE49-F238E27FC236}">
                  <a16:creationId xmlns:a16="http://schemas.microsoft.com/office/drawing/2014/main" id="{6A4992FD-D72E-4E38-AF22-496167E704CE}"/>
                </a:ext>
              </a:extLst>
            </p:cNvPr>
            <p:cNvSpPr/>
            <p:nvPr/>
          </p:nvSpPr>
          <p:spPr>
            <a:xfrm>
              <a:off x="424880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C3D1DC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orme libre : forme 182">
              <a:extLst>
                <a:ext uri="{FF2B5EF4-FFF2-40B4-BE49-F238E27FC236}">
                  <a16:creationId xmlns:a16="http://schemas.microsoft.com/office/drawing/2014/main" id="{9AAA8C11-09FB-4074-9EB1-901C501B0B03}"/>
                </a:ext>
              </a:extLst>
            </p:cNvPr>
            <p:cNvSpPr/>
            <p:nvPr/>
          </p:nvSpPr>
          <p:spPr>
            <a:xfrm>
              <a:off x="430953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orme libre : forme 183">
              <a:extLst>
                <a:ext uri="{FF2B5EF4-FFF2-40B4-BE49-F238E27FC236}">
                  <a16:creationId xmlns:a16="http://schemas.microsoft.com/office/drawing/2014/main" id="{FDB946AD-3B95-41BA-88C5-D3B84D9ADDF1}"/>
                </a:ext>
              </a:extLst>
            </p:cNvPr>
            <p:cNvSpPr/>
            <p:nvPr/>
          </p:nvSpPr>
          <p:spPr>
            <a:xfrm>
              <a:off x="437026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3D1DC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orme libre : forme 184">
              <a:extLst>
                <a:ext uri="{FF2B5EF4-FFF2-40B4-BE49-F238E27FC236}">
                  <a16:creationId xmlns:a16="http://schemas.microsoft.com/office/drawing/2014/main" id="{9EBD13DB-C011-440E-9E67-2FE63B120A2E}"/>
                </a:ext>
              </a:extLst>
            </p:cNvPr>
            <p:cNvSpPr/>
            <p:nvPr/>
          </p:nvSpPr>
          <p:spPr>
            <a:xfrm>
              <a:off x="443083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orme libre : forme 185">
              <a:extLst>
                <a:ext uri="{FF2B5EF4-FFF2-40B4-BE49-F238E27FC236}">
                  <a16:creationId xmlns:a16="http://schemas.microsoft.com/office/drawing/2014/main" id="{A7857A13-3C18-412B-968C-0EA55DAFA554}"/>
                </a:ext>
              </a:extLst>
            </p:cNvPr>
            <p:cNvSpPr/>
            <p:nvPr/>
          </p:nvSpPr>
          <p:spPr>
            <a:xfrm>
              <a:off x="449155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3D1DC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orme libre : forme 186">
              <a:extLst>
                <a:ext uri="{FF2B5EF4-FFF2-40B4-BE49-F238E27FC236}">
                  <a16:creationId xmlns:a16="http://schemas.microsoft.com/office/drawing/2014/main" id="{D2C1B31A-ADFA-4C86-B41D-6D1FCBAD78D6}"/>
                </a:ext>
              </a:extLst>
            </p:cNvPr>
            <p:cNvSpPr/>
            <p:nvPr/>
          </p:nvSpPr>
          <p:spPr>
            <a:xfrm>
              <a:off x="455228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orme libre : forme 187">
              <a:extLst>
                <a:ext uri="{FF2B5EF4-FFF2-40B4-BE49-F238E27FC236}">
                  <a16:creationId xmlns:a16="http://schemas.microsoft.com/office/drawing/2014/main" id="{BF2E264F-2F72-46C9-996D-FBA32AFE0ABA}"/>
                </a:ext>
              </a:extLst>
            </p:cNvPr>
            <p:cNvSpPr/>
            <p:nvPr/>
          </p:nvSpPr>
          <p:spPr>
            <a:xfrm>
              <a:off x="461285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orme libre : forme 188">
              <a:extLst>
                <a:ext uri="{FF2B5EF4-FFF2-40B4-BE49-F238E27FC236}">
                  <a16:creationId xmlns:a16="http://schemas.microsoft.com/office/drawing/2014/main" id="{914F6F22-0E78-408A-82AA-6589DA84C5DF}"/>
                </a:ext>
              </a:extLst>
            </p:cNvPr>
            <p:cNvSpPr/>
            <p:nvPr/>
          </p:nvSpPr>
          <p:spPr>
            <a:xfrm>
              <a:off x="467358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orme libre : forme 189">
              <a:extLst>
                <a:ext uri="{FF2B5EF4-FFF2-40B4-BE49-F238E27FC236}">
                  <a16:creationId xmlns:a16="http://schemas.microsoft.com/office/drawing/2014/main" id="{5ED5DC60-ABCC-491E-9EEA-6F185CB32926}"/>
                </a:ext>
              </a:extLst>
            </p:cNvPr>
            <p:cNvSpPr/>
            <p:nvPr/>
          </p:nvSpPr>
          <p:spPr>
            <a:xfrm>
              <a:off x="473430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orme libre : forme 190">
              <a:extLst>
                <a:ext uri="{FF2B5EF4-FFF2-40B4-BE49-F238E27FC236}">
                  <a16:creationId xmlns:a16="http://schemas.microsoft.com/office/drawing/2014/main" id="{E1C17C56-2092-4F1A-9467-408740C9092B}"/>
                </a:ext>
              </a:extLst>
            </p:cNvPr>
            <p:cNvSpPr/>
            <p:nvPr/>
          </p:nvSpPr>
          <p:spPr>
            <a:xfrm>
              <a:off x="479487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orme libre : forme 191">
              <a:extLst>
                <a:ext uri="{FF2B5EF4-FFF2-40B4-BE49-F238E27FC236}">
                  <a16:creationId xmlns:a16="http://schemas.microsoft.com/office/drawing/2014/main" id="{1D41E9D7-EF11-4AE3-B622-D9E15B8E4FBA}"/>
                </a:ext>
              </a:extLst>
            </p:cNvPr>
            <p:cNvSpPr/>
            <p:nvPr/>
          </p:nvSpPr>
          <p:spPr>
            <a:xfrm>
              <a:off x="485560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orme libre : forme 192">
              <a:extLst>
                <a:ext uri="{FF2B5EF4-FFF2-40B4-BE49-F238E27FC236}">
                  <a16:creationId xmlns:a16="http://schemas.microsoft.com/office/drawing/2014/main" id="{17262C02-769F-4ABE-9FF9-11F1EBFB3381}"/>
                </a:ext>
              </a:extLst>
            </p:cNvPr>
            <p:cNvSpPr/>
            <p:nvPr/>
          </p:nvSpPr>
          <p:spPr>
            <a:xfrm>
              <a:off x="491633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orme libre : forme 193">
              <a:extLst>
                <a:ext uri="{FF2B5EF4-FFF2-40B4-BE49-F238E27FC236}">
                  <a16:creationId xmlns:a16="http://schemas.microsoft.com/office/drawing/2014/main" id="{3DAD6DC6-3917-4B04-9738-B48B9E82F2D7}"/>
                </a:ext>
              </a:extLst>
            </p:cNvPr>
            <p:cNvSpPr/>
            <p:nvPr/>
          </p:nvSpPr>
          <p:spPr>
            <a:xfrm>
              <a:off x="497690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orme libre : forme 194">
              <a:extLst>
                <a:ext uri="{FF2B5EF4-FFF2-40B4-BE49-F238E27FC236}">
                  <a16:creationId xmlns:a16="http://schemas.microsoft.com/office/drawing/2014/main" id="{15B18DD9-56AE-4A33-AB7C-356EF615538B}"/>
                </a:ext>
              </a:extLst>
            </p:cNvPr>
            <p:cNvSpPr/>
            <p:nvPr/>
          </p:nvSpPr>
          <p:spPr>
            <a:xfrm>
              <a:off x="503762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orme libre : forme 195">
              <a:extLst>
                <a:ext uri="{FF2B5EF4-FFF2-40B4-BE49-F238E27FC236}">
                  <a16:creationId xmlns:a16="http://schemas.microsoft.com/office/drawing/2014/main" id="{4243E8A8-4B1F-4689-BFE7-DD6991951634}"/>
                </a:ext>
              </a:extLst>
            </p:cNvPr>
            <p:cNvSpPr/>
            <p:nvPr/>
          </p:nvSpPr>
          <p:spPr>
            <a:xfrm>
              <a:off x="509835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orme libre : forme 196">
              <a:extLst>
                <a:ext uri="{FF2B5EF4-FFF2-40B4-BE49-F238E27FC236}">
                  <a16:creationId xmlns:a16="http://schemas.microsoft.com/office/drawing/2014/main" id="{53D9C44C-3E5F-4A52-9914-7658C604EC98}"/>
                </a:ext>
              </a:extLst>
            </p:cNvPr>
            <p:cNvSpPr/>
            <p:nvPr/>
          </p:nvSpPr>
          <p:spPr>
            <a:xfrm>
              <a:off x="5158924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orme libre : forme 197">
              <a:extLst>
                <a:ext uri="{FF2B5EF4-FFF2-40B4-BE49-F238E27FC236}">
                  <a16:creationId xmlns:a16="http://schemas.microsoft.com/office/drawing/2014/main" id="{EEEDAAFA-5718-4C10-B22C-DA8123AFAA0B}"/>
                </a:ext>
              </a:extLst>
            </p:cNvPr>
            <p:cNvSpPr/>
            <p:nvPr/>
          </p:nvSpPr>
          <p:spPr>
            <a:xfrm>
              <a:off x="521965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orme libre : forme 198">
              <a:extLst>
                <a:ext uri="{FF2B5EF4-FFF2-40B4-BE49-F238E27FC236}">
                  <a16:creationId xmlns:a16="http://schemas.microsoft.com/office/drawing/2014/main" id="{B10E70AF-6D5D-4A6B-8368-3830F0D55C32}"/>
                </a:ext>
              </a:extLst>
            </p:cNvPr>
            <p:cNvSpPr/>
            <p:nvPr/>
          </p:nvSpPr>
          <p:spPr>
            <a:xfrm>
              <a:off x="528022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orme libre : forme 199">
              <a:extLst>
                <a:ext uri="{FF2B5EF4-FFF2-40B4-BE49-F238E27FC236}">
                  <a16:creationId xmlns:a16="http://schemas.microsoft.com/office/drawing/2014/main" id="{EE2A3A36-E89A-4DC4-A54C-009347E9EB21}"/>
                </a:ext>
              </a:extLst>
            </p:cNvPr>
            <p:cNvSpPr/>
            <p:nvPr/>
          </p:nvSpPr>
          <p:spPr>
            <a:xfrm>
              <a:off x="534094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orme libre : forme 200">
              <a:extLst>
                <a:ext uri="{FF2B5EF4-FFF2-40B4-BE49-F238E27FC236}">
                  <a16:creationId xmlns:a16="http://schemas.microsoft.com/office/drawing/2014/main" id="{E3696022-5E40-4B3C-89B1-DF325D9C0B2B}"/>
                </a:ext>
              </a:extLst>
            </p:cNvPr>
            <p:cNvSpPr/>
            <p:nvPr/>
          </p:nvSpPr>
          <p:spPr>
            <a:xfrm>
              <a:off x="540167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orme libre : forme 201">
              <a:extLst>
                <a:ext uri="{FF2B5EF4-FFF2-40B4-BE49-F238E27FC236}">
                  <a16:creationId xmlns:a16="http://schemas.microsoft.com/office/drawing/2014/main" id="{00B9C7C3-ADD6-47AA-889D-4DA06502C243}"/>
                </a:ext>
              </a:extLst>
            </p:cNvPr>
            <p:cNvSpPr/>
            <p:nvPr/>
          </p:nvSpPr>
          <p:spPr>
            <a:xfrm>
              <a:off x="546224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orme libre : forme 202">
              <a:extLst>
                <a:ext uri="{FF2B5EF4-FFF2-40B4-BE49-F238E27FC236}">
                  <a16:creationId xmlns:a16="http://schemas.microsoft.com/office/drawing/2014/main" id="{4EEA330D-9B1D-419D-84B6-88813EB292F6}"/>
                </a:ext>
              </a:extLst>
            </p:cNvPr>
            <p:cNvSpPr/>
            <p:nvPr/>
          </p:nvSpPr>
          <p:spPr>
            <a:xfrm>
              <a:off x="552297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orme libre : forme 203">
              <a:extLst>
                <a:ext uri="{FF2B5EF4-FFF2-40B4-BE49-F238E27FC236}">
                  <a16:creationId xmlns:a16="http://schemas.microsoft.com/office/drawing/2014/main" id="{B6BF24F2-E110-4E8B-B3CF-68EAEEA1DB3F}"/>
                </a:ext>
              </a:extLst>
            </p:cNvPr>
            <p:cNvSpPr/>
            <p:nvPr/>
          </p:nvSpPr>
          <p:spPr>
            <a:xfrm>
              <a:off x="558369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orme libre : forme 204">
              <a:extLst>
                <a:ext uri="{FF2B5EF4-FFF2-40B4-BE49-F238E27FC236}">
                  <a16:creationId xmlns:a16="http://schemas.microsoft.com/office/drawing/2014/main" id="{564207A5-767E-400F-8020-0F6E37A401E5}"/>
                </a:ext>
              </a:extLst>
            </p:cNvPr>
            <p:cNvSpPr/>
            <p:nvPr/>
          </p:nvSpPr>
          <p:spPr>
            <a:xfrm>
              <a:off x="564426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orme libre : forme 205">
              <a:extLst>
                <a:ext uri="{FF2B5EF4-FFF2-40B4-BE49-F238E27FC236}">
                  <a16:creationId xmlns:a16="http://schemas.microsoft.com/office/drawing/2014/main" id="{46612DF9-C003-46BF-B116-5F11D79C668B}"/>
                </a:ext>
              </a:extLst>
            </p:cNvPr>
            <p:cNvSpPr/>
            <p:nvPr/>
          </p:nvSpPr>
          <p:spPr>
            <a:xfrm>
              <a:off x="570499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orme libre : forme 206">
              <a:extLst>
                <a:ext uri="{FF2B5EF4-FFF2-40B4-BE49-F238E27FC236}">
                  <a16:creationId xmlns:a16="http://schemas.microsoft.com/office/drawing/2014/main" id="{4215C620-6747-450B-8D07-C52C77887C15}"/>
                </a:ext>
              </a:extLst>
            </p:cNvPr>
            <p:cNvSpPr/>
            <p:nvPr/>
          </p:nvSpPr>
          <p:spPr>
            <a:xfrm>
              <a:off x="576572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orme libre : forme 207">
              <a:extLst>
                <a:ext uri="{FF2B5EF4-FFF2-40B4-BE49-F238E27FC236}">
                  <a16:creationId xmlns:a16="http://schemas.microsoft.com/office/drawing/2014/main" id="{6F23F0D9-9D41-4CBF-83ED-75CD1852F911}"/>
                </a:ext>
              </a:extLst>
            </p:cNvPr>
            <p:cNvSpPr/>
            <p:nvPr/>
          </p:nvSpPr>
          <p:spPr>
            <a:xfrm>
              <a:off x="582629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orme libre : forme 208">
              <a:extLst>
                <a:ext uri="{FF2B5EF4-FFF2-40B4-BE49-F238E27FC236}">
                  <a16:creationId xmlns:a16="http://schemas.microsoft.com/office/drawing/2014/main" id="{605FD8E0-DC64-4915-B52C-FCFB9732D45E}"/>
                </a:ext>
              </a:extLst>
            </p:cNvPr>
            <p:cNvSpPr/>
            <p:nvPr/>
          </p:nvSpPr>
          <p:spPr>
            <a:xfrm>
              <a:off x="588701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orme libre : forme 209">
              <a:extLst>
                <a:ext uri="{FF2B5EF4-FFF2-40B4-BE49-F238E27FC236}">
                  <a16:creationId xmlns:a16="http://schemas.microsoft.com/office/drawing/2014/main" id="{680AD036-B43E-4664-ABE5-FD8FC1741FA1}"/>
                </a:ext>
              </a:extLst>
            </p:cNvPr>
            <p:cNvSpPr/>
            <p:nvPr/>
          </p:nvSpPr>
          <p:spPr>
            <a:xfrm>
              <a:off x="594774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orme libre : forme 210">
              <a:extLst>
                <a:ext uri="{FF2B5EF4-FFF2-40B4-BE49-F238E27FC236}">
                  <a16:creationId xmlns:a16="http://schemas.microsoft.com/office/drawing/2014/main" id="{9616B226-88C9-4A83-B5DF-BD6FCF3A5881}"/>
                </a:ext>
              </a:extLst>
            </p:cNvPr>
            <p:cNvSpPr/>
            <p:nvPr/>
          </p:nvSpPr>
          <p:spPr>
            <a:xfrm>
              <a:off x="600831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orme libre : forme 211">
              <a:extLst>
                <a:ext uri="{FF2B5EF4-FFF2-40B4-BE49-F238E27FC236}">
                  <a16:creationId xmlns:a16="http://schemas.microsoft.com/office/drawing/2014/main" id="{ADAE9FE7-EEEE-408B-8A00-6F57F87313E4}"/>
                </a:ext>
              </a:extLst>
            </p:cNvPr>
            <p:cNvSpPr/>
            <p:nvPr/>
          </p:nvSpPr>
          <p:spPr>
            <a:xfrm>
              <a:off x="606904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orme libre : forme 212">
              <a:extLst>
                <a:ext uri="{FF2B5EF4-FFF2-40B4-BE49-F238E27FC236}">
                  <a16:creationId xmlns:a16="http://schemas.microsoft.com/office/drawing/2014/main" id="{D1C9F3D0-DB38-4374-9E69-16C571BB35DF}"/>
                </a:ext>
              </a:extLst>
            </p:cNvPr>
            <p:cNvSpPr/>
            <p:nvPr/>
          </p:nvSpPr>
          <p:spPr>
            <a:xfrm>
              <a:off x="612961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orme libre : forme 213">
              <a:extLst>
                <a:ext uri="{FF2B5EF4-FFF2-40B4-BE49-F238E27FC236}">
                  <a16:creationId xmlns:a16="http://schemas.microsoft.com/office/drawing/2014/main" id="{8BE9F357-D3B3-4CA4-984B-B2A654D0559E}"/>
                </a:ext>
              </a:extLst>
            </p:cNvPr>
            <p:cNvSpPr/>
            <p:nvPr/>
          </p:nvSpPr>
          <p:spPr>
            <a:xfrm>
              <a:off x="619033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orme libre : forme 214">
              <a:extLst>
                <a:ext uri="{FF2B5EF4-FFF2-40B4-BE49-F238E27FC236}">
                  <a16:creationId xmlns:a16="http://schemas.microsoft.com/office/drawing/2014/main" id="{B520D1B4-1D44-4EF4-8C1A-9541ADE91473}"/>
                </a:ext>
              </a:extLst>
            </p:cNvPr>
            <p:cNvSpPr/>
            <p:nvPr/>
          </p:nvSpPr>
          <p:spPr>
            <a:xfrm>
              <a:off x="625106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orme libre : forme 215">
              <a:extLst>
                <a:ext uri="{FF2B5EF4-FFF2-40B4-BE49-F238E27FC236}">
                  <a16:creationId xmlns:a16="http://schemas.microsoft.com/office/drawing/2014/main" id="{216B8BC3-D9CB-41A7-99E9-BD43E6E6EE6A}"/>
                </a:ext>
              </a:extLst>
            </p:cNvPr>
            <p:cNvSpPr/>
            <p:nvPr/>
          </p:nvSpPr>
          <p:spPr>
            <a:xfrm>
              <a:off x="631163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orme libre : forme 216">
              <a:extLst>
                <a:ext uri="{FF2B5EF4-FFF2-40B4-BE49-F238E27FC236}">
                  <a16:creationId xmlns:a16="http://schemas.microsoft.com/office/drawing/2014/main" id="{EC86AB4A-4992-4BDA-AE03-21155EC865B3}"/>
                </a:ext>
              </a:extLst>
            </p:cNvPr>
            <p:cNvSpPr/>
            <p:nvPr/>
          </p:nvSpPr>
          <p:spPr>
            <a:xfrm>
              <a:off x="637236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orme libre : forme 217">
              <a:extLst>
                <a:ext uri="{FF2B5EF4-FFF2-40B4-BE49-F238E27FC236}">
                  <a16:creationId xmlns:a16="http://schemas.microsoft.com/office/drawing/2014/main" id="{44D5EA82-3302-4645-BDDC-3F4B0DEA080A}"/>
                </a:ext>
              </a:extLst>
            </p:cNvPr>
            <p:cNvSpPr/>
            <p:nvPr/>
          </p:nvSpPr>
          <p:spPr>
            <a:xfrm>
              <a:off x="643309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orme libre : forme 218">
              <a:extLst>
                <a:ext uri="{FF2B5EF4-FFF2-40B4-BE49-F238E27FC236}">
                  <a16:creationId xmlns:a16="http://schemas.microsoft.com/office/drawing/2014/main" id="{35B10782-510F-47CC-A72B-E65F4B4B4B06}"/>
                </a:ext>
              </a:extLst>
            </p:cNvPr>
            <p:cNvSpPr/>
            <p:nvPr/>
          </p:nvSpPr>
          <p:spPr>
            <a:xfrm>
              <a:off x="649365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orme libre : forme 219">
              <a:extLst>
                <a:ext uri="{FF2B5EF4-FFF2-40B4-BE49-F238E27FC236}">
                  <a16:creationId xmlns:a16="http://schemas.microsoft.com/office/drawing/2014/main" id="{5ED309FB-AB55-4F78-A307-77C2187A336D}"/>
                </a:ext>
              </a:extLst>
            </p:cNvPr>
            <p:cNvSpPr/>
            <p:nvPr/>
          </p:nvSpPr>
          <p:spPr>
            <a:xfrm>
              <a:off x="655438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orme libre : forme 220">
              <a:extLst>
                <a:ext uri="{FF2B5EF4-FFF2-40B4-BE49-F238E27FC236}">
                  <a16:creationId xmlns:a16="http://schemas.microsoft.com/office/drawing/2014/main" id="{8317CF18-3529-43D6-B541-AC1F06BC00B1}"/>
                </a:ext>
              </a:extLst>
            </p:cNvPr>
            <p:cNvSpPr/>
            <p:nvPr/>
          </p:nvSpPr>
          <p:spPr>
            <a:xfrm>
              <a:off x="661511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orme libre : forme 221">
              <a:extLst>
                <a:ext uri="{FF2B5EF4-FFF2-40B4-BE49-F238E27FC236}">
                  <a16:creationId xmlns:a16="http://schemas.microsoft.com/office/drawing/2014/main" id="{CBABAA47-04F5-4001-8620-28845717915F}"/>
                </a:ext>
              </a:extLst>
            </p:cNvPr>
            <p:cNvSpPr/>
            <p:nvPr/>
          </p:nvSpPr>
          <p:spPr>
            <a:xfrm>
              <a:off x="667568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orme libre : forme 222">
              <a:extLst>
                <a:ext uri="{FF2B5EF4-FFF2-40B4-BE49-F238E27FC236}">
                  <a16:creationId xmlns:a16="http://schemas.microsoft.com/office/drawing/2014/main" id="{9920397B-E76B-466F-A26A-69CD1101A99C}"/>
                </a:ext>
              </a:extLst>
            </p:cNvPr>
            <p:cNvSpPr/>
            <p:nvPr/>
          </p:nvSpPr>
          <p:spPr>
            <a:xfrm>
              <a:off x="673640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orme libre : forme 223">
              <a:extLst>
                <a:ext uri="{FF2B5EF4-FFF2-40B4-BE49-F238E27FC236}">
                  <a16:creationId xmlns:a16="http://schemas.microsoft.com/office/drawing/2014/main" id="{C6BC5BB5-86BE-4404-9223-60FAA4752C11}"/>
                </a:ext>
              </a:extLst>
            </p:cNvPr>
            <p:cNvSpPr/>
            <p:nvPr/>
          </p:nvSpPr>
          <p:spPr>
            <a:xfrm>
              <a:off x="679713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orme libre : forme 224">
              <a:extLst>
                <a:ext uri="{FF2B5EF4-FFF2-40B4-BE49-F238E27FC236}">
                  <a16:creationId xmlns:a16="http://schemas.microsoft.com/office/drawing/2014/main" id="{16C481DC-52AB-4EB0-BF73-B6850431CF9F}"/>
                </a:ext>
              </a:extLst>
            </p:cNvPr>
            <p:cNvSpPr/>
            <p:nvPr/>
          </p:nvSpPr>
          <p:spPr>
            <a:xfrm>
              <a:off x="685770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orme libre : forme 225">
              <a:extLst>
                <a:ext uri="{FF2B5EF4-FFF2-40B4-BE49-F238E27FC236}">
                  <a16:creationId xmlns:a16="http://schemas.microsoft.com/office/drawing/2014/main" id="{300F0BE7-F8C8-458C-9B9D-37F98F3E0FA9}"/>
                </a:ext>
              </a:extLst>
            </p:cNvPr>
            <p:cNvSpPr/>
            <p:nvPr/>
          </p:nvSpPr>
          <p:spPr>
            <a:xfrm>
              <a:off x="691843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orme libre : forme 226">
              <a:extLst>
                <a:ext uri="{FF2B5EF4-FFF2-40B4-BE49-F238E27FC236}">
                  <a16:creationId xmlns:a16="http://schemas.microsoft.com/office/drawing/2014/main" id="{8662C677-68BB-4BCA-AD3C-D299B2CFB4A4}"/>
                </a:ext>
              </a:extLst>
            </p:cNvPr>
            <p:cNvSpPr/>
            <p:nvPr/>
          </p:nvSpPr>
          <p:spPr>
            <a:xfrm>
              <a:off x="697916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orme libre : forme 227">
              <a:extLst>
                <a:ext uri="{FF2B5EF4-FFF2-40B4-BE49-F238E27FC236}">
                  <a16:creationId xmlns:a16="http://schemas.microsoft.com/office/drawing/2014/main" id="{933CAF45-B2A6-4377-AA9A-5226300F362A}"/>
                </a:ext>
              </a:extLst>
            </p:cNvPr>
            <p:cNvSpPr/>
            <p:nvPr/>
          </p:nvSpPr>
          <p:spPr>
            <a:xfrm>
              <a:off x="703972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orme libre : forme 228">
              <a:extLst>
                <a:ext uri="{FF2B5EF4-FFF2-40B4-BE49-F238E27FC236}">
                  <a16:creationId xmlns:a16="http://schemas.microsoft.com/office/drawing/2014/main" id="{C93AA4A5-92B1-4E55-81E4-6E3AA297F473}"/>
                </a:ext>
              </a:extLst>
            </p:cNvPr>
            <p:cNvSpPr/>
            <p:nvPr/>
          </p:nvSpPr>
          <p:spPr>
            <a:xfrm>
              <a:off x="710045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orme libre : forme 229">
              <a:extLst>
                <a:ext uri="{FF2B5EF4-FFF2-40B4-BE49-F238E27FC236}">
                  <a16:creationId xmlns:a16="http://schemas.microsoft.com/office/drawing/2014/main" id="{BAA10941-C26B-40A1-BB26-3C6E1D079F13}"/>
                </a:ext>
              </a:extLst>
            </p:cNvPr>
            <p:cNvSpPr/>
            <p:nvPr/>
          </p:nvSpPr>
          <p:spPr>
            <a:xfrm>
              <a:off x="716102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orme libre : forme 230">
              <a:extLst>
                <a:ext uri="{FF2B5EF4-FFF2-40B4-BE49-F238E27FC236}">
                  <a16:creationId xmlns:a16="http://schemas.microsoft.com/office/drawing/2014/main" id="{B1DED4AF-8007-4617-80FE-384B3E752524}"/>
                </a:ext>
              </a:extLst>
            </p:cNvPr>
            <p:cNvSpPr/>
            <p:nvPr/>
          </p:nvSpPr>
          <p:spPr>
            <a:xfrm>
              <a:off x="722175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orme libre : forme 231">
              <a:extLst>
                <a:ext uri="{FF2B5EF4-FFF2-40B4-BE49-F238E27FC236}">
                  <a16:creationId xmlns:a16="http://schemas.microsoft.com/office/drawing/2014/main" id="{167EB0CF-1C83-45E3-87A4-F22C3B6B83AE}"/>
                </a:ext>
              </a:extLst>
            </p:cNvPr>
            <p:cNvSpPr/>
            <p:nvPr/>
          </p:nvSpPr>
          <p:spPr>
            <a:xfrm>
              <a:off x="728248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orme libre : forme 232">
              <a:extLst>
                <a:ext uri="{FF2B5EF4-FFF2-40B4-BE49-F238E27FC236}">
                  <a16:creationId xmlns:a16="http://schemas.microsoft.com/office/drawing/2014/main" id="{D5C8EB43-8A63-4011-A146-85C718916EAB}"/>
                </a:ext>
              </a:extLst>
            </p:cNvPr>
            <p:cNvSpPr/>
            <p:nvPr/>
          </p:nvSpPr>
          <p:spPr>
            <a:xfrm>
              <a:off x="734304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orme libre : forme 233">
              <a:extLst>
                <a:ext uri="{FF2B5EF4-FFF2-40B4-BE49-F238E27FC236}">
                  <a16:creationId xmlns:a16="http://schemas.microsoft.com/office/drawing/2014/main" id="{22F547A5-B40E-4E43-84D6-8050AB860FC1}"/>
                </a:ext>
              </a:extLst>
            </p:cNvPr>
            <p:cNvSpPr/>
            <p:nvPr/>
          </p:nvSpPr>
          <p:spPr>
            <a:xfrm>
              <a:off x="740377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orme libre : forme 234">
              <a:extLst>
                <a:ext uri="{FF2B5EF4-FFF2-40B4-BE49-F238E27FC236}">
                  <a16:creationId xmlns:a16="http://schemas.microsoft.com/office/drawing/2014/main" id="{6833CCEA-7AF4-4D13-A520-F68B18D6416B}"/>
                </a:ext>
              </a:extLst>
            </p:cNvPr>
            <p:cNvSpPr/>
            <p:nvPr/>
          </p:nvSpPr>
          <p:spPr>
            <a:xfrm>
              <a:off x="7464504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orme libre : forme 235">
              <a:extLst>
                <a:ext uri="{FF2B5EF4-FFF2-40B4-BE49-F238E27FC236}">
                  <a16:creationId xmlns:a16="http://schemas.microsoft.com/office/drawing/2014/main" id="{1731157F-BA85-441F-8A7C-4BB25A04AFB6}"/>
                </a:ext>
              </a:extLst>
            </p:cNvPr>
            <p:cNvSpPr/>
            <p:nvPr/>
          </p:nvSpPr>
          <p:spPr>
            <a:xfrm>
              <a:off x="752507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orme libre : forme 236">
              <a:extLst>
                <a:ext uri="{FF2B5EF4-FFF2-40B4-BE49-F238E27FC236}">
                  <a16:creationId xmlns:a16="http://schemas.microsoft.com/office/drawing/2014/main" id="{797B9ED7-DF2C-42C2-A4B0-FC4DDB5ABC20}"/>
                </a:ext>
              </a:extLst>
            </p:cNvPr>
            <p:cNvSpPr/>
            <p:nvPr/>
          </p:nvSpPr>
          <p:spPr>
            <a:xfrm>
              <a:off x="758580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orme libre : forme 237">
              <a:extLst>
                <a:ext uri="{FF2B5EF4-FFF2-40B4-BE49-F238E27FC236}">
                  <a16:creationId xmlns:a16="http://schemas.microsoft.com/office/drawing/2014/main" id="{10F6163B-6B65-482A-8794-C45C2B7C59F9}"/>
                </a:ext>
              </a:extLst>
            </p:cNvPr>
            <p:cNvSpPr/>
            <p:nvPr/>
          </p:nvSpPr>
          <p:spPr>
            <a:xfrm>
              <a:off x="764652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orme libre : forme 238">
              <a:extLst>
                <a:ext uri="{FF2B5EF4-FFF2-40B4-BE49-F238E27FC236}">
                  <a16:creationId xmlns:a16="http://schemas.microsoft.com/office/drawing/2014/main" id="{927AECA4-E91F-4BAC-A421-9F5F6ECF6795}"/>
                </a:ext>
              </a:extLst>
            </p:cNvPr>
            <p:cNvSpPr/>
            <p:nvPr/>
          </p:nvSpPr>
          <p:spPr>
            <a:xfrm>
              <a:off x="770709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orme libre : forme 239">
              <a:extLst>
                <a:ext uri="{FF2B5EF4-FFF2-40B4-BE49-F238E27FC236}">
                  <a16:creationId xmlns:a16="http://schemas.microsoft.com/office/drawing/2014/main" id="{6CC7ECA4-EFD7-416F-8CBC-0681D9F44BB5}"/>
                </a:ext>
              </a:extLst>
            </p:cNvPr>
            <p:cNvSpPr/>
            <p:nvPr/>
          </p:nvSpPr>
          <p:spPr>
            <a:xfrm>
              <a:off x="776782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orme libre : forme 240">
              <a:extLst>
                <a:ext uri="{FF2B5EF4-FFF2-40B4-BE49-F238E27FC236}">
                  <a16:creationId xmlns:a16="http://schemas.microsoft.com/office/drawing/2014/main" id="{6896800A-E0D2-49DD-ACEF-E5DB6FC3F6EF}"/>
                </a:ext>
              </a:extLst>
            </p:cNvPr>
            <p:cNvSpPr/>
            <p:nvPr/>
          </p:nvSpPr>
          <p:spPr>
            <a:xfrm>
              <a:off x="782855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orme libre : forme 241">
              <a:extLst>
                <a:ext uri="{FF2B5EF4-FFF2-40B4-BE49-F238E27FC236}">
                  <a16:creationId xmlns:a16="http://schemas.microsoft.com/office/drawing/2014/main" id="{4FBB54B4-4A57-4F8D-BD2F-DCF82A97E458}"/>
                </a:ext>
              </a:extLst>
            </p:cNvPr>
            <p:cNvSpPr/>
            <p:nvPr/>
          </p:nvSpPr>
          <p:spPr>
            <a:xfrm>
              <a:off x="788912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orme libre : forme 242">
              <a:extLst>
                <a:ext uri="{FF2B5EF4-FFF2-40B4-BE49-F238E27FC236}">
                  <a16:creationId xmlns:a16="http://schemas.microsoft.com/office/drawing/2014/main" id="{8538ACBB-4264-40D1-81F0-0AF637EB3D3B}"/>
                </a:ext>
              </a:extLst>
            </p:cNvPr>
            <p:cNvSpPr/>
            <p:nvPr/>
          </p:nvSpPr>
          <p:spPr>
            <a:xfrm>
              <a:off x="794984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orme libre : forme 243">
              <a:extLst>
                <a:ext uri="{FF2B5EF4-FFF2-40B4-BE49-F238E27FC236}">
                  <a16:creationId xmlns:a16="http://schemas.microsoft.com/office/drawing/2014/main" id="{86D0F7E3-E3B8-40C2-9E7E-28411BE6B512}"/>
                </a:ext>
              </a:extLst>
            </p:cNvPr>
            <p:cNvSpPr/>
            <p:nvPr/>
          </p:nvSpPr>
          <p:spPr>
            <a:xfrm>
              <a:off x="801041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orme libre : forme 244">
              <a:extLst>
                <a:ext uri="{FF2B5EF4-FFF2-40B4-BE49-F238E27FC236}">
                  <a16:creationId xmlns:a16="http://schemas.microsoft.com/office/drawing/2014/main" id="{9FBFCB2A-0CBC-44CE-B5F4-C9D0796B5123}"/>
                </a:ext>
              </a:extLst>
            </p:cNvPr>
            <p:cNvSpPr/>
            <p:nvPr/>
          </p:nvSpPr>
          <p:spPr>
            <a:xfrm>
              <a:off x="807114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orme libre : forme 245">
              <a:extLst>
                <a:ext uri="{FF2B5EF4-FFF2-40B4-BE49-F238E27FC236}">
                  <a16:creationId xmlns:a16="http://schemas.microsoft.com/office/drawing/2014/main" id="{EBCAA8CB-5237-453F-BFEA-DC670663D9B2}"/>
                </a:ext>
              </a:extLst>
            </p:cNvPr>
            <p:cNvSpPr/>
            <p:nvPr/>
          </p:nvSpPr>
          <p:spPr>
            <a:xfrm>
              <a:off x="813187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orme libre : forme 246">
              <a:extLst>
                <a:ext uri="{FF2B5EF4-FFF2-40B4-BE49-F238E27FC236}">
                  <a16:creationId xmlns:a16="http://schemas.microsoft.com/office/drawing/2014/main" id="{D6CF2F33-7667-46BD-A559-056AC3BDA95D}"/>
                </a:ext>
              </a:extLst>
            </p:cNvPr>
            <p:cNvSpPr/>
            <p:nvPr/>
          </p:nvSpPr>
          <p:spPr>
            <a:xfrm>
              <a:off x="819244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orme libre : forme 247">
              <a:extLst>
                <a:ext uri="{FF2B5EF4-FFF2-40B4-BE49-F238E27FC236}">
                  <a16:creationId xmlns:a16="http://schemas.microsoft.com/office/drawing/2014/main" id="{F52B9814-9FEC-4ED9-8E02-8487F76B5933}"/>
                </a:ext>
              </a:extLst>
            </p:cNvPr>
            <p:cNvSpPr/>
            <p:nvPr/>
          </p:nvSpPr>
          <p:spPr>
            <a:xfrm>
              <a:off x="825316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orme libre : forme 248">
              <a:extLst>
                <a:ext uri="{FF2B5EF4-FFF2-40B4-BE49-F238E27FC236}">
                  <a16:creationId xmlns:a16="http://schemas.microsoft.com/office/drawing/2014/main" id="{CFE98B0F-9FD2-4D81-BC14-34A4A49C1DA5}"/>
                </a:ext>
              </a:extLst>
            </p:cNvPr>
            <p:cNvSpPr/>
            <p:nvPr/>
          </p:nvSpPr>
          <p:spPr>
            <a:xfrm>
              <a:off x="831389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orme libre : forme 249">
              <a:extLst>
                <a:ext uri="{FF2B5EF4-FFF2-40B4-BE49-F238E27FC236}">
                  <a16:creationId xmlns:a16="http://schemas.microsoft.com/office/drawing/2014/main" id="{264A58A9-6307-40D3-93DD-DE1947853BCA}"/>
                </a:ext>
              </a:extLst>
            </p:cNvPr>
            <p:cNvSpPr/>
            <p:nvPr/>
          </p:nvSpPr>
          <p:spPr>
            <a:xfrm>
              <a:off x="837446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orme libre : forme 250">
              <a:extLst>
                <a:ext uri="{FF2B5EF4-FFF2-40B4-BE49-F238E27FC236}">
                  <a16:creationId xmlns:a16="http://schemas.microsoft.com/office/drawing/2014/main" id="{EA1EDE5F-F5CC-4CE2-927A-418132B2992E}"/>
                </a:ext>
              </a:extLst>
            </p:cNvPr>
            <p:cNvSpPr/>
            <p:nvPr/>
          </p:nvSpPr>
          <p:spPr>
            <a:xfrm>
              <a:off x="843519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orme libre : forme 251">
              <a:extLst>
                <a:ext uri="{FF2B5EF4-FFF2-40B4-BE49-F238E27FC236}">
                  <a16:creationId xmlns:a16="http://schemas.microsoft.com/office/drawing/2014/main" id="{7200E417-5D9C-47CF-B34F-892758F782BC}"/>
                </a:ext>
              </a:extLst>
            </p:cNvPr>
            <p:cNvSpPr/>
            <p:nvPr/>
          </p:nvSpPr>
          <p:spPr>
            <a:xfrm>
              <a:off x="849591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orme libre : forme 252">
              <a:extLst>
                <a:ext uri="{FF2B5EF4-FFF2-40B4-BE49-F238E27FC236}">
                  <a16:creationId xmlns:a16="http://schemas.microsoft.com/office/drawing/2014/main" id="{B879147C-98AC-4550-8DE8-DD7731D6FB57}"/>
                </a:ext>
              </a:extLst>
            </p:cNvPr>
            <p:cNvSpPr/>
            <p:nvPr/>
          </p:nvSpPr>
          <p:spPr>
            <a:xfrm>
              <a:off x="855648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orme libre : forme 253">
              <a:extLst>
                <a:ext uri="{FF2B5EF4-FFF2-40B4-BE49-F238E27FC236}">
                  <a16:creationId xmlns:a16="http://schemas.microsoft.com/office/drawing/2014/main" id="{0B0FEEEA-60EC-40A8-B73F-4AE60FD25316}"/>
                </a:ext>
              </a:extLst>
            </p:cNvPr>
            <p:cNvSpPr/>
            <p:nvPr/>
          </p:nvSpPr>
          <p:spPr>
            <a:xfrm>
              <a:off x="861721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orme libre : forme 254">
              <a:extLst>
                <a:ext uri="{FF2B5EF4-FFF2-40B4-BE49-F238E27FC236}">
                  <a16:creationId xmlns:a16="http://schemas.microsoft.com/office/drawing/2014/main" id="{85967B6B-0050-405A-9A7F-8C6F135694B5}"/>
                </a:ext>
              </a:extLst>
            </p:cNvPr>
            <p:cNvSpPr/>
            <p:nvPr/>
          </p:nvSpPr>
          <p:spPr>
            <a:xfrm>
              <a:off x="867794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orme libre : forme 255">
              <a:extLst>
                <a:ext uri="{FF2B5EF4-FFF2-40B4-BE49-F238E27FC236}">
                  <a16:creationId xmlns:a16="http://schemas.microsoft.com/office/drawing/2014/main" id="{B89A02FB-C6CB-47A0-BBCD-195794A7A44B}"/>
                </a:ext>
              </a:extLst>
            </p:cNvPr>
            <p:cNvSpPr/>
            <p:nvPr/>
          </p:nvSpPr>
          <p:spPr>
            <a:xfrm>
              <a:off x="873851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orme libre : forme 256">
              <a:extLst>
                <a:ext uri="{FF2B5EF4-FFF2-40B4-BE49-F238E27FC236}">
                  <a16:creationId xmlns:a16="http://schemas.microsoft.com/office/drawing/2014/main" id="{F0E9AD9C-5BEF-40E1-9785-7BA160D5B1ED}"/>
                </a:ext>
              </a:extLst>
            </p:cNvPr>
            <p:cNvSpPr/>
            <p:nvPr/>
          </p:nvSpPr>
          <p:spPr>
            <a:xfrm>
              <a:off x="879923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orme libre : forme 257">
              <a:extLst>
                <a:ext uri="{FF2B5EF4-FFF2-40B4-BE49-F238E27FC236}">
                  <a16:creationId xmlns:a16="http://schemas.microsoft.com/office/drawing/2014/main" id="{BB3B80EF-7F51-4043-8917-5F652BBC6D67}"/>
                </a:ext>
              </a:extLst>
            </p:cNvPr>
            <p:cNvSpPr/>
            <p:nvPr/>
          </p:nvSpPr>
          <p:spPr>
            <a:xfrm>
              <a:off x="885996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orme libre : forme 258">
              <a:extLst>
                <a:ext uri="{FF2B5EF4-FFF2-40B4-BE49-F238E27FC236}">
                  <a16:creationId xmlns:a16="http://schemas.microsoft.com/office/drawing/2014/main" id="{287CD935-ADCA-4175-9023-8FD4140A21AC}"/>
                </a:ext>
              </a:extLst>
            </p:cNvPr>
            <p:cNvSpPr/>
            <p:nvPr/>
          </p:nvSpPr>
          <p:spPr>
            <a:xfrm>
              <a:off x="8920534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orme libre : forme 259">
              <a:extLst>
                <a:ext uri="{FF2B5EF4-FFF2-40B4-BE49-F238E27FC236}">
                  <a16:creationId xmlns:a16="http://schemas.microsoft.com/office/drawing/2014/main" id="{7913C7F5-E3BA-4065-AED4-4FFD9325E949}"/>
                </a:ext>
              </a:extLst>
            </p:cNvPr>
            <p:cNvSpPr/>
            <p:nvPr/>
          </p:nvSpPr>
          <p:spPr>
            <a:xfrm>
              <a:off x="898126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DCE3E8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orme libre : forme 260">
              <a:extLst>
                <a:ext uri="{FF2B5EF4-FFF2-40B4-BE49-F238E27FC236}">
                  <a16:creationId xmlns:a16="http://schemas.microsoft.com/office/drawing/2014/main" id="{AB87103B-22F0-43D5-9803-30B9BEB72D1D}"/>
                </a:ext>
              </a:extLst>
            </p:cNvPr>
            <p:cNvSpPr/>
            <p:nvPr/>
          </p:nvSpPr>
          <p:spPr>
            <a:xfrm>
              <a:off x="9041830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orme libre : forme 261">
              <a:extLst>
                <a:ext uri="{FF2B5EF4-FFF2-40B4-BE49-F238E27FC236}">
                  <a16:creationId xmlns:a16="http://schemas.microsoft.com/office/drawing/2014/main" id="{232E30B6-C88C-40D3-81AF-E2E8700CDE5C}"/>
                </a:ext>
              </a:extLst>
            </p:cNvPr>
            <p:cNvSpPr/>
            <p:nvPr/>
          </p:nvSpPr>
          <p:spPr>
            <a:xfrm>
              <a:off x="9102558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FFFFFF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orme libre : forme 262">
              <a:extLst>
                <a:ext uri="{FF2B5EF4-FFF2-40B4-BE49-F238E27FC236}">
                  <a16:creationId xmlns:a16="http://schemas.microsoft.com/office/drawing/2014/main" id="{23BE414B-1F54-42C8-9C40-9153B9C34FF0}"/>
                </a:ext>
              </a:extLst>
            </p:cNvPr>
            <p:cNvSpPr/>
            <p:nvPr/>
          </p:nvSpPr>
          <p:spPr>
            <a:xfrm>
              <a:off x="916328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orme libre : forme 263">
              <a:extLst>
                <a:ext uri="{FF2B5EF4-FFF2-40B4-BE49-F238E27FC236}">
                  <a16:creationId xmlns:a16="http://schemas.microsoft.com/office/drawing/2014/main" id="{A30E5ED3-CCD9-44E5-831A-A21A2163CF2C}"/>
                </a:ext>
              </a:extLst>
            </p:cNvPr>
            <p:cNvSpPr/>
            <p:nvPr/>
          </p:nvSpPr>
          <p:spPr>
            <a:xfrm>
              <a:off x="9223854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orme libre : forme 264">
              <a:extLst>
                <a:ext uri="{FF2B5EF4-FFF2-40B4-BE49-F238E27FC236}">
                  <a16:creationId xmlns:a16="http://schemas.microsoft.com/office/drawing/2014/main" id="{1F83DB65-225C-4C06-B568-0F1B076E6B91}"/>
                </a:ext>
              </a:extLst>
            </p:cNvPr>
            <p:cNvSpPr/>
            <p:nvPr/>
          </p:nvSpPr>
          <p:spPr>
            <a:xfrm>
              <a:off x="928458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orme libre : forme 265">
              <a:extLst>
                <a:ext uri="{FF2B5EF4-FFF2-40B4-BE49-F238E27FC236}">
                  <a16:creationId xmlns:a16="http://schemas.microsoft.com/office/drawing/2014/main" id="{9D5A650E-56C1-43DE-BD3B-9FAF4854AA53}"/>
                </a:ext>
              </a:extLst>
            </p:cNvPr>
            <p:cNvSpPr/>
            <p:nvPr/>
          </p:nvSpPr>
          <p:spPr>
            <a:xfrm>
              <a:off x="934530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orme libre : forme 266">
              <a:extLst>
                <a:ext uri="{FF2B5EF4-FFF2-40B4-BE49-F238E27FC236}">
                  <a16:creationId xmlns:a16="http://schemas.microsoft.com/office/drawing/2014/main" id="{923A2BDD-F4EA-4006-A637-1FC798485B45}"/>
                </a:ext>
              </a:extLst>
            </p:cNvPr>
            <p:cNvSpPr/>
            <p:nvPr/>
          </p:nvSpPr>
          <p:spPr>
            <a:xfrm>
              <a:off x="940587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orme libre : forme 267">
              <a:extLst>
                <a:ext uri="{FF2B5EF4-FFF2-40B4-BE49-F238E27FC236}">
                  <a16:creationId xmlns:a16="http://schemas.microsoft.com/office/drawing/2014/main" id="{14B060BD-C4B9-46C4-A195-8155F72A6CC7}"/>
                </a:ext>
              </a:extLst>
            </p:cNvPr>
            <p:cNvSpPr/>
            <p:nvPr/>
          </p:nvSpPr>
          <p:spPr>
            <a:xfrm>
              <a:off x="9466605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orme libre : forme 268">
              <a:extLst>
                <a:ext uri="{FF2B5EF4-FFF2-40B4-BE49-F238E27FC236}">
                  <a16:creationId xmlns:a16="http://schemas.microsoft.com/office/drawing/2014/main" id="{C597DAF3-1732-4AF2-B8C5-3847DB7E1C5A}"/>
                </a:ext>
              </a:extLst>
            </p:cNvPr>
            <p:cNvSpPr/>
            <p:nvPr/>
          </p:nvSpPr>
          <p:spPr>
            <a:xfrm>
              <a:off x="952733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orme libre : forme 269">
              <a:extLst>
                <a:ext uri="{FF2B5EF4-FFF2-40B4-BE49-F238E27FC236}">
                  <a16:creationId xmlns:a16="http://schemas.microsoft.com/office/drawing/2014/main" id="{3D43684C-0CD0-40B0-A6C5-241E27D80E06}"/>
                </a:ext>
              </a:extLst>
            </p:cNvPr>
            <p:cNvSpPr/>
            <p:nvPr/>
          </p:nvSpPr>
          <p:spPr>
            <a:xfrm>
              <a:off x="958790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1E5E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orme libre : forme 270">
              <a:extLst>
                <a:ext uri="{FF2B5EF4-FFF2-40B4-BE49-F238E27FC236}">
                  <a16:creationId xmlns:a16="http://schemas.microsoft.com/office/drawing/2014/main" id="{21AD4686-88D5-4CDF-863D-688B286750F2}"/>
                </a:ext>
              </a:extLst>
            </p:cNvPr>
            <p:cNvSpPr/>
            <p:nvPr/>
          </p:nvSpPr>
          <p:spPr>
            <a:xfrm>
              <a:off x="964862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orme libre : forme 271">
              <a:extLst>
                <a:ext uri="{FF2B5EF4-FFF2-40B4-BE49-F238E27FC236}">
                  <a16:creationId xmlns:a16="http://schemas.microsoft.com/office/drawing/2014/main" id="{F83D679C-D90F-4068-8C39-B8A4747D9695}"/>
                </a:ext>
              </a:extLst>
            </p:cNvPr>
            <p:cNvSpPr/>
            <p:nvPr/>
          </p:nvSpPr>
          <p:spPr>
            <a:xfrm>
              <a:off x="970935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orme libre : forme 272">
              <a:extLst>
                <a:ext uri="{FF2B5EF4-FFF2-40B4-BE49-F238E27FC236}">
                  <a16:creationId xmlns:a16="http://schemas.microsoft.com/office/drawing/2014/main" id="{031042D1-2BD0-4687-8C3A-4D0B85A7D093}"/>
                </a:ext>
              </a:extLst>
            </p:cNvPr>
            <p:cNvSpPr/>
            <p:nvPr/>
          </p:nvSpPr>
          <p:spPr>
            <a:xfrm>
              <a:off x="976992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orme libre : forme 273">
              <a:extLst>
                <a:ext uri="{FF2B5EF4-FFF2-40B4-BE49-F238E27FC236}">
                  <a16:creationId xmlns:a16="http://schemas.microsoft.com/office/drawing/2014/main" id="{0B8405D9-6A28-44E6-9899-AB001820206C}"/>
                </a:ext>
              </a:extLst>
            </p:cNvPr>
            <p:cNvSpPr/>
            <p:nvPr/>
          </p:nvSpPr>
          <p:spPr>
            <a:xfrm>
              <a:off x="983065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orme libre : forme 274">
              <a:extLst>
                <a:ext uri="{FF2B5EF4-FFF2-40B4-BE49-F238E27FC236}">
                  <a16:creationId xmlns:a16="http://schemas.microsoft.com/office/drawing/2014/main" id="{107D5CE3-DAFD-430F-961E-40E50DFCABB3}"/>
                </a:ext>
              </a:extLst>
            </p:cNvPr>
            <p:cNvSpPr/>
            <p:nvPr/>
          </p:nvSpPr>
          <p:spPr>
            <a:xfrm>
              <a:off x="9891221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orme libre : forme 275">
              <a:extLst>
                <a:ext uri="{FF2B5EF4-FFF2-40B4-BE49-F238E27FC236}">
                  <a16:creationId xmlns:a16="http://schemas.microsoft.com/office/drawing/2014/main" id="{54C90F84-ABE2-4EE0-89A0-131C0E150986}"/>
                </a:ext>
              </a:extLst>
            </p:cNvPr>
            <p:cNvSpPr/>
            <p:nvPr/>
          </p:nvSpPr>
          <p:spPr>
            <a:xfrm>
              <a:off x="995194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orme libre : forme 276">
              <a:extLst>
                <a:ext uri="{FF2B5EF4-FFF2-40B4-BE49-F238E27FC236}">
                  <a16:creationId xmlns:a16="http://schemas.microsoft.com/office/drawing/2014/main" id="{FDF35500-D055-4C4A-AF93-FC53B55D8A00}"/>
                </a:ext>
              </a:extLst>
            </p:cNvPr>
            <p:cNvSpPr/>
            <p:nvPr/>
          </p:nvSpPr>
          <p:spPr>
            <a:xfrm>
              <a:off x="1001267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orme libre : forme 277">
              <a:extLst>
                <a:ext uri="{FF2B5EF4-FFF2-40B4-BE49-F238E27FC236}">
                  <a16:creationId xmlns:a16="http://schemas.microsoft.com/office/drawing/2014/main" id="{31046197-0CA4-49DA-850B-7ABF60C17EED}"/>
                </a:ext>
              </a:extLst>
            </p:cNvPr>
            <p:cNvSpPr/>
            <p:nvPr/>
          </p:nvSpPr>
          <p:spPr>
            <a:xfrm>
              <a:off x="1007324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orme libre : forme 278">
              <a:extLst>
                <a:ext uri="{FF2B5EF4-FFF2-40B4-BE49-F238E27FC236}">
                  <a16:creationId xmlns:a16="http://schemas.microsoft.com/office/drawing/2014/main" id="{4CD33857-1148-423C-A5CA-7EB66BA22150}"/>
                </a:ext>
              </a:extLst>
            </p:cNvPr>
            <p:cNvSpPr/>
            <p:nvPr/>
          </p:nvSpPr>
          <p:spPr>
            <a:xfrm>
              <a:off x="1013397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orme libre : forme 279">
              <a:extLst>
                <a:ext uri="{FF2B5EF4-FFF2-40B4-BE49-F238E27FC236}">
                  <a16:creationId xmlns:a16="http://schemas.microsoft.com/office/drawing/2014/main" id="{1BA7EDDD-4186-4056-B044-A132D0915B83}"/>
                </a:ext>
              </a:extLst>
            </p:cNvPr>
            <p:cNvSpPr/>
            <p:nvPr/>
          </p:nvSpPr>
          <p:spPr>
            <a:xfrm>
              <a:off x="1019470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orme libre : forme 280">
              <a:extLst>
                <a:ext uri="{FF2B5EF4-FFF2-40B4-BE49-F238E27FC236}">
                  <a16:creationId xmlns:a16="http://schemas.microsoft.com/office/drawing/2014/main" id="{74AC2FD3-DEAB-4842-A4F1-C842569A375E}"/>
                </a:ext>
              </a:extLst>
            </p:cNvPr>
            <p:cNvSpPr/>
            <p:nvPr/>
          </p:nvSpPr>
          <p:spPr>
            <a:xfrm>
              <a:off x="10255268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orme libre : forme 281">
              <a:extLst>
                <a:ext uri="{FF2B5EF4-FFF2-40B4-BE49-F238E27FC236}">
                  <a16:creationId xmlns:a16="http://schemas.microsoft.com/office/drawing/2014/main" id="{76C2F371-4914-454D-992D-5DB56371E27C}"/>
                </a:ext>
              </a:extLst>
            </p:cNvPr>
            <p:cNvSpPr/>
            <p:nvPr/>
          </p:nvSpPr>
          <p:spPr>
            <a:xfrm>
              <a:off x="10315996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orme libre : forme 282">
              <a:extLst>
                <a:ext uri="{FF2B5EF4-FFF2-40B4-BE49-F238E27FC236}">
                  <a16:creationId xmlns:a16="http://schemas.microsoft.com/office/drawing/2014/main" id="{B9931DAD-5B47-46A0-A771-22AE15D7515A}"/>
                </a:ext>
              </a:extLst>
            </p:cNvPr>
            <p:cNvSpPr/>
            <p:nvPr/>
          </p:nvSpPr>
          <p:spPr>
            <a:xfrm>
              <a:off x="10376723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orme libre : forme 283">
              <a:extLst>
                <a:ext uri="{FF2B5EF4-FFF2-40B4-BE49-F238E27FC236}">
                  <a16:creationId xmlns:a16="http://schemas.microsoft.com/office/drawing/2014/main" id="{F36E50CD-29BC-4675-8879-FD750D4491AB}"/>
                </a:ext>
              </a:extLst>
            </p:cNvPr>
            <p:cNvSpPr/>
            <p:nvPr/>
          </p:nvSpPr>
          <p:spPr>
            <a:xfrm>
              <a:off x="10437292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99FF33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orme libre : forme 284">
              <a:extLst>
                <a:ext uri="{FF2B5EF4-FFF2-40B4-BE49-F238E27FC236}">
                  <a16:creationId xmlns:a16="http://schemas.microsoft.com/office/drawing/2014/main" id="{B675FBB3-CA9E-4FE2-94DB-E5C3026420D7}"/>
                </a:ext>
              </a:extLst>
            </p:cNvPr>
            <p:cNvSpPr/>
            <p:nvPr/>
          </p:nvSpPr>
          <p:spPr>
            <a:xfrm>
              <a:off x="10498020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orme libre : forme 285">
              <a:extLst>
                <a:ext uri="{FF2B5EF4-FFF2-40B4-BE49-F238E27FC236}">
                  <a16:creationId xmlns:a16="http://schemas.microsoft.com/office/drawing/2014/main" id="{DC76ED57-C10E-4AF7-898E-204B7DD8D307}"/>
                </a:ext>
              </a:extLst>
            </p:cNvPr>
            <p:cNvSpPr/>
            <p:nvPr/>
          </p:nvSpPr>
          <p:spPr>
            <a:xfrm>
              <a:off x="1055874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orme libre : forme 286">
              <a:extLst>
                <a:ext uri="{FF2B5EF4-FFF2-40B4-BE49-F238E27FC236}">
                  <a16:creationId xmlns:a16="http://schemas.microsoft.com/office/drawing/2014/main" id="{AD61E6B3-14DE-4510-9E93-B20E961121CF}"/>
                </a:ext>
              </a:extLst>
            </p:cNvPr>
            <p:cNvSpPr/>
            <p:nvPr/>
          </p:nvSpPr>
          <p:spPr>
            <a:xfrm>
              <a:off x="10619316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orme libre : forme 287">
              <a:extLst>
                <a:ext uri="{FF2B5EF4-FFF2-40B4-BE49-F238E27FC236}">
                  <a16:creationId xmlns:a16="http://schemas.microsoft.com/office/drawing/2014/main" id="{C091EE77-B255-4646-9EA0-F201746AC437}"/>
                </a:ext>
              </a:extLst>
            </p:cNvPr>
            <p:cNvSpPr/>
            <p:nvPr/>
          </p:nvSpPr>
          <p:spPr>
            <a:xfrm>
              <a:off x="1068004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orme libre : forme 288">
              <a:extLst>
                <a:ext uri="{FF2B5EF4-FFF2-40B4-BE49-F238E27FC236}">
                  <a16:creationId xmlns:a16="http://schemas.microsoft.com/office/drawing/2014/main" id="{1F5DD433-FDE4-4D5E-A010-CE11AF8CBB34}"/>
                </a:ext>
              </a:extLst>
            </p:cNvPr>
            <p:cNvSpPr/>
            <p:nvPr/>
          </p:nvSpPr>
          <p:spPr>
            <a:xfrm>
              <a:off x="10740612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28B02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orme libre : forme 289">
              <a:extLst>
                <a:ext uri="{FF2B5EF4-FFF2-40B4-BE49-F238E27FC236}">
                  <a16:creationId xmlns:a16="http://schemas.microsoft.com/office/drawing/2014/main" id="{0879913C-D34A-46FF-804E-F8BB0B12A801}"/>
                </a:ext>
              </a:extLst>
            </p:cNvPr>
            <p:cNvSpPr/>
            <p:nvPr/>
          </p:nvSpPr>
          <p:spPr>
            <a:xfrm>
              <a:off x="10801339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CCFF99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orme libre : forme 290">
              <a:extLst>
                <a:ext uri="{FF2B5EF4-FFF2-40B4-BE49-F238E27FC236}">
                  <a16:creationId xmlns:a16="http://schemas.microsoft.com/office/drawing/2014/main" id="{1F6460D1-4CD4-41EC-ABB1-33B11E8A158F}"/>
                </a:ext>
              </a:extLst>
            </p:cNvPr>
            <p:cNvSpPr/>
            <p:nvPr/>
          </p:nvSpPr>
          <p:spPr>
            <a:xfrm>
              <a:off x="10862067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orme libre : forme 291">
              <a:extLst>
                <a:ext uri="{FF2B5EF4-FFF2-40B4-BE49-F238E27FC236}">
                  <a16:creationId xmlns:a16="http://schemas.microsoft.com/office/drawing/2014/main" id="{51AD454D-8760-453C-80D0-727E1F3821EA}"/>
                </a:ext>
              </a:extLst>
            </p:cNvPr>
            <p:cNvSpPr/>
            <p:nvPr/>
          </p:nvSpPr>
          <p:spPr>
            <a:xfrm>
              <a:off x="10922635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orme libre : forme 292">
              <a:extLst>
                <a:ext uri="{FF2B5EF4-FFF2-40B4-BE49-F238E27FC236}">
                  <a16:creationId xmlns:a16="http://schemas.microsoft.com/office/drawing/2014/main" id="{685689D0-AEE3-4234-8080-F765557A02DD}"/>
                </a:ext>
              </a:extLst>
            </p:cNvPr>
            <p:cNvSpPr/>
            <p:nvPr/>
          </p:nvSpPr>
          <p:spPr>
            <a:xfrm>
              <a:off x="10983363" y="1404782"/>
              <a:ext cx="95384" cy="95384"/>
            </a:xfrm>
            <a:custGeom>
              <a:avLst/>
              <a:gdLst>
                <a:gd name="connsiteX0" fmla="*/ 19898 w 95383"/>
                <a:gd name="connsiteY0" fmla="*/ 19897 h 95383"/>
                <a:gd name="connsiteX1" fmla="*/ 80626 w 95383"/>
                <a:gd name="connsiteY1" fmla="*/ 19897 h 95383"/>
                <a:gd name="connsiteX2" fmla="*/ 80626 w 95383"/>
                <a:gd name="connsiteY2" fmla="*/ 82851 h 95383"/>
                <a:gd name="connsiteX3" fmla="*/ 19898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8" y="19897"/>
                  </a:moveTo>
                  <a:lnTo>
                    <a:pt x="80626" y="19897"/>
                  </a:lnTo>
                  <a:lnTo>
                    <a:pt x="80626" y="82851"/>
                  </a:lnTo>
                  <a:lnTo>
                    <a:pt x="19898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orme libre : forme 293">
              <a:extLst>
                <a:ext uri="{FF2B5EF4-FFF2-40B4-BE49-F238E27FC236}">
                  <a16:creationId xmlns:a16="http://schemas.microsoft.com/office/drawing/2014/main" id="{8A9009CC-8C99-4F36-B835-D6E0B808B3EB}"/>
                </a:ext>
              </a:extLst>
            </p:cNvPr>
            <p:cNvSpPr/>
            <p:nvPr/>
          </p:nvSpPr>
          <p:spPr>
            <a:xfrm>
              <a:off x="11044091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orme libre : forme 294">
              <a:extLst>
                <a:ext uri="{FF2B5EF4-FFF2-40B4-BE49-F238E27FC236}">
                  <a16:creationId xmlns:a16="http://schemas.microsoft.com/office/drawing/2014/main" id="{F59A7B06-CB88-4E1A-8617-2A1BE17CD780}"/>
                </a:ext>
              </a:extLst>
            </p:cNvPr>
            <p:cNvSpPr/>
            <p:nvPr/>
          </p:nvSpPr>
          <p:spPr>
            <a:xfrm>
              <a:off x="11104659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00000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orme libre : forme 295">
              <a:extLst>
                <a:ext uri="{FF2B5EF4-FFF2-40B4-BE49-F238E27FC236}">
                  <a16:creationId xmlns:a16="http://schemas.microsoft.com/office/drawing/2014/main" id="{B84DFADE-A790-47A4-8371-726DCE085FDC}"/>
                </a:ext>
              </a:extLst>
            </p:cNvPr>
            <p:cNvSpPr/>
            <p:nvPr/>
          </p:nvSpPr>
          <p:spPr>
            <a:xfrm>
              <a:off x="11165387" y="1404782"/>
              <a:ext cx="95384" cy="95384"/>
            </a:xfrm>
            <a:custGeom>
              <a:avLst/>
              <a:gdLst>
                <a:gd name="connsiteX0" fmla="*/ 19897 w 95383"/>
                <a:gd name="connsiteY0" fmla="*/ 19897 h 95383"/>
                <a:gd name="connsiteX1" fmla="*/ 80625 w 95383"/>
                <a:gd name="connsiteY1" fmla="*/ 19897 h 95383"/>
                <a:gd name="connsiteX2" fmla="*/ 80625 w 95383"/>
                <a:gd name="connsiteY2" fmla="*/ 82851 h 95383"/>
                <a:gd name="connsiteX3" fmla="*/ 19897 w 95383"/>
                <a:gd name="connsiteY3" fmla="*/ 82851 h 9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83" h="95383">
                  <a:moveTo>
                    <a:pt x="19897" y="19897"/>
                  </a:moveTo>
                  <a:lnTo>
                    <a:pt x="80625" y="19897"/>
                  </a:lnTo>
                  <a:lnTo>
                    <a:pt x="80625" y="82851"/>
                  </a:lnTo>
                  <a:lnTo>
                    <a:pt x="19897" y="82851"/>
                  </a:lnTo>
                  <a:close/>
                </a:path>
              </a:pathLst>
            </a:custGeom>
            <a:solidFill>
              <a:srgbClr val="40D940"/>
            </a:solidFill>
            <a:ln w="158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0" name="Espace réservé du texte 299">
            <a:extLst>
              <a:ext uri="{FF2B5EF4-FFF2-40B4-BE49-F238E27FC236}">
                <a16:creationId xmlns:a16="http://schemas.microsoft.com/office/drawing/2014/main" id="{07AB3F4F-9D1F-4B26-8A22-DB45C9A872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"/>
            <a:ext cx="4049713" cy="5702598"/>
          </a:xfrm>
          <a:gradFill flip="none" rotWithShape="1">
            <a:gsLst>
              <a:gs pos="0">
                <a:schemeClr val="tx1">
                  <a:alpha val="50000"/>
                </a:schemeClr>
              </a:gs>
              <a:gs pos="74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</p:spPr>
        <p:txBody>
          <a:bodyPr lIns="324000" tIns="1656000" rIns="324000" bIns="324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Entrez votre question dans ce bloc</a:t>
            </a:r>
          </a:p>
        </p:txBody>
      </p:sp>
      <p:pic>
        <p:nvPicPr>
          <p:cNvPr id="148" name="Logo Vaud négatif">
            <a:extLst>
              <a:ext uri="{FF2B5EF4-FFF2-40B4-BE49-F238E27FC236}">
                <a16:creationId xmlns:a16="http://schemas.microsoft.com/office/drawing/2014/main" id="{1B551162-BA1A-4C96-A48A-967C79D346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4" y="5830299"/>
            <a:ext cx="286780" cy="900000"/>
          </a:xfrm>
          <a:prstGeom prst="rect">
            <a:avLst/>
          </a:prstGeom>
        </p:spPr>
      </p:pic>
      <p:sp>
        <p:nvSpPr>
          <p:cNvPr id="146" name="Espace réservé du texte 301">
            <a:extLst>
              <a:ext uri="{FF2B5EF4-FFF2-40B4-BE49-F238E27FC236}">
                <a16:creationId xmlns:a16="http://schemas.microsoft.com/office/drawing/2014/main" id="{DC2A18CD-01C4-4ED1-ABEF-6C6A341FF9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88001" y="1700213"/>
            <a:ext cx="6856261" cy="4500562"/>
          </a:xfrm>
        </p:spPr>
        <p:txBody>
          <a:bodyPr lIns="0" tIns="0" rIns="0" bIns="0">
            <a:normAutofit/>
          </a:bodyPr>
          <a:lstStyle>
            <a:lvl1pPr marL="266700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1pPr>
            <a:lvl2pPr marL="534988" indent="-268288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1688" indent="-2667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3pPr>
            <a:lvl4pPr marL="16573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1145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7" name="Espace réservé de la date 2">
            <a:extLst>
              <a:ext uri="{FF2B5EF4-FFF2-40B4-BE49-F238E27FC236}">
                <a16:creationId xmlns:a16="http://schemas.microsoft.com/office/drawing/2014/main" id="{DB1D62DE-9469-47D8-8347-ED4BBB95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8000" y="6527360"/>
            <a:ext cx="1300628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2D6D178-1EED-47ED-9745-D4B83E033232}" type="datetime1">
              <a:rPr lang="fr-CH" smtClean="0"/>
              <a:t>31.10.2024</a:t>
            </a:fld>
            <a:endParaRPr lang="en-US" dirty="0"/>
          </a:p>
        </p:txBody>
      </p:sp>
      <p:sp>
        <p:nvSpPr>
          <p:cNvPr id="149" name="Espace réservé du pied de page 3">
            <a:extLst>
              <a:ext uri="{FF2B5EF4-FFF2-40B4-BE49-F238E27FC236}">
                <a16:creationId xmlns:a16="http://schemas.microsoft.com/office/drawing/2014/main" id="{A7E36B74-EF5A-4D44-B031-FB026F5F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800" y="6527360"/>
            <a:ext cx="4825460" cy="33064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50" name="Espace réservé du numéro de diapositive 4">
            <a:extLst>
              <a:ext uri="{FF2B5EF4-FFF2-40B4-BE49-F238E27FC236}">
                <a16:creationId xmlns:a16="http://schemas.microsoft.com/office/drawing/2014/main" id="{7CE50510-CC64-42A9-B90F-4FE5CA3B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2" y="6527360"/>
            <a:ext cx="947738" cy="330639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fld id="{403534F1-E0DE-4296-96C8-657BFF6D7E7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52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390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 éc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D55D2EEB-B8FB-43FD-8E8E-C23C300F2D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1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427AD3-297A-4CF7-8897-614C37DB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365125"/>
            <a:ext cx="102965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C52A92-2743-487A-8C77-423906914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738" y="1825625"/>
            <a:ext cx="102965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4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83" r:id="rId3"/>
    <p:sldLayoutId id="2147483654" r:id="rId4"/>
    <p:sldLayoutId id="2147483684" r:id="rId5"/>
    <p:sldLayoutId id="2147483682" r:id="rId6"/>
    <p:sldLayoutId id="2147483660" r:id="rId7"/>
    <p:sldLayoutId id="2147483678" r:id="rId8"/>
    <p:sldLayoutId id="2147483672" r:id="rId9"/>
    <p:sldLayoutId id="2147483687" r:id="rId10"/>
    <p:sldLayoutId id="2147483688" r:id="rId11"/>
    <p:sldLayoutId id="2147483689" r:id="rId12"/>
    <p:sldLayoutId id="2147483690" r:id="rId13"/>
    <p:sldLayoutId id="2147483685" r:id="rId14"/>
    <p:sldLayoutId id="2147483686" r:id="rId15"/>
    <p:sldLayoutId id="2147483679" r:id="rId16"/>
    <p:sldLayoutId id="2147483680" r:id="rId17"/>
    <p:sldLayoutId id="2147483681" r:id="rId18"/>
    <p:sldLayoutId id="2147483674" r:id="rId19"/>
    <p:sldLayoutId id="2147483692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97" userDrawn="1">
          <p15:clr>
            <a:srgbClr val="F26B43"/>
          </p15:clr>
        </p15:guide>
        <p15:guide id="2" pos="70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7E36F-3AA4-C7A6-B06A-FE7041BA8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Rolle von INTERLIS in der kantonalen Geoinformationsstrategie des Kantons Waadt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E46D31-B499-15A1-780D-9BAB38A7B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Bruno MAGONI</a:t>
            </a:r>
          </a:p>
          <a:p>
            <a:r>
              <a:rPr lang="fr-CH" dirty="0" err="1"/>
              <a:t>Verantwortlicher</a:t>
            </a:r>
            <a:r>
              <a:rPr lang="fr-CH" dirty="0"/>
              <a:t> </a:t>
            </a:r>
            <a:r>
              <a:rPr lang="fr-CH" dirty="0" err="1"/>
              <a:t>für</a:t>
            </a:r>
            <a:r>
              <a:rPr lang="fr-CH" dirty="0"/>
              <a:t> den </a:t>
            </a:r>
            <a:r>
              <a:rPr lang="fr-CH" dirty="0" err="1"/>
              <a:t>Geodatenbestand</a:t>
            </a:r>
            <a:endParaRPr lang="fr-CH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44AADDC5-88C0-2BE1-31F7-5C05F042F48B}"/>
              </a:ext>
            </a:extLst>
          </p:cNvPr>
          <p:cNvSpPr txBox="1">
            <a:spLocks/>
          </p:cNvSpPr>
          <p:nvPr/>
        </p:nvSpPr>
        <p:spPr>
          <a:xfrm>
            <a:off x="6293930" y="6108192"/>
            <a:ext cx="5898070" cy="749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H" sz="1800" dirty="0"/>
              <a:t>Direction générale du territoire et du logement</a:t>
            </a:r>
          </a:p>
          <a:p>
            <a:pPr algn="r"/>
            <a:r>
              <a:rPr lang="fr-CH" sz="1800" dirty="0"/>
              <a:t>Direction du cadastre et de la géoinformation</a:t>
            </a:r>
          </a:p>
        </p:txBody>
      </p:sp>
    </p:spTree>
    <p:extLst>
      <p:ext uri="{BB962C8B-B14F-4D97-AF65-F5344CB8AC3E}">
        <p14:creationId xmlns:p14="http://schemas.microsoft.com/office/powerpoint/2010/main" val="303947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F7953-3A3E-4C5F-ADE0-5219237C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38741-66DE-49A8-9A5D-A50875D74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Eintragung von Vorlagen als digitale Vermögenswerte</a:t>
            </a:r>
            <a:endParaRPr lang="fr-CH" dirty="0"/>
          </a:p>
          <a:p>
            <a:endParaRPr lang="fr-CH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DCCF90A-4664-48B3-6965-2C401AC35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94360"/>
              </p:ext>
            </p:extLst>
          </p:nvPr>
        </p:nvGraphicFramePr>
        <p:xfrm>
          <a:off x="4388000" y="1700213"/>
          <a:ext cx="6856263" cy="431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0480">
                  <a:extLst>
                    <a:ext uri="{9D8B030D-6E8A-4147-A177-3AD203B41FA5}">
                      <a16:colId xmlns:a16="http://schemas.microsoft.com/office/drawing/2014/main" val="4232642738"/>
                    </a:ext>
                  </a:extLst>
                </a:gridCol>
                <a:gridCol w="1185783">
                  <a:extLst>
                    <a:ext uri="{9D8B030D-6E8A-4147-A177-3AD203B41FA5}">
                      <a16:colId xmlns:a16="http://schemas.microsoft.com/office/drawing/2014/main" val="1724594626"/>
                    </a:ext>
                  </a:extLst>
                </a:gridCol>
              </a:tblGrid>
              <a:tr h="284500">
                <a:tc>
                  <a:txBody>
                    <a:bodyPr/>
                    <a:lstStyle/>
                    <a:p>
                      <a:r>
                        <a:rPr lang="fr-CH" dirty="0" err="1"/>
                        <a:t>Aufgabe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/>
                        <a:t>RLGéo-VD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62924"/>
                  </a:ext>
                </a:extLst>
              </a:tr>
              <a:tr h="1116823">
                <a:tc>
                  <a:txBody>
                    <a:bodyPr/>
                    <a:lstStyle/>
                    <a:p>
                      <a:r>
                        <a:rPr lang="de-DE" sz="1600" dirty="0"/>
                        <a:t>Die zuständige Fachstelle des Kantons unterbreitet der für Geoinformation zuständigen Stelle jede Schaffung einer neuen dauerhaften Geodateneinheit oder jede Weiterentwicklung ihres Modells zur Validierung und Registrierung.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Art. 2 al.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958732"/>
                  </a:ext>
                </a:extLst>
              </a:tr>
              <a:tr h="859094">
                <a:tc>
                  <a:txBody>
                    <a:bodyPr/>
                    <a:lstStyle/>
                    <a:p>
                      <a:r>
                        <a:rPr lang="de-DE" sz="1600" dirty="0"/>
                        <a:t>Die zuständige Fachstelle des Kantons erstellt ein minimales Geodatenmodell und mindestens ein Darstellungsmodell für jeden ihrer Geobasisdatensätze.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Art. 6 al.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166241"/>
                  </a:ext>
                </a:extLst>
              </a:tr>
              <a:tr h="859094">
                <a:tc>
                  <a:txBody>
                    <a:bodyPr/>
                    <a:lstStyle/>
                    <a:p>
                      <a:r>
                        <a:rPr lang="de-DE" sz="1600" dirty="0"/>
                        <a:t>Die Kompatibilität dieser Modelle mit den bestehenden föderalen Modellen und den von der für Geoinformation zuständigen Stelle festgelegten Grundsätzen muss gewährleistet sein.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600" dirty="0"/>
                        <a:t>Art. 6 al.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39269"/>
                  </a:ext>
                </a:extLst>
              </a:tr>
              <a:tr h="1116823">
                <a:tc>
                  <a:txBody>
                    <a:bodyPr/>
                    <a:lstStyle/>
                    <a:p>
                      <a:r>
                        <a:rPr lang="de-DE" sz="1600" dirty="0"/>
                        <a:t>Die zuständige Fachstelle des Kantons konsultiert die Gemeinden bei der Erarbeitung der minimalen Modelle der Geodaten, für deren Erfassung, Nachführung und Verwaltung sie zuständig sind.</a:t>
                      </a:r>
                      <a:endParaRPr lang="fr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600" dirty="0"/>
                        <a:t>Art. 6 al.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3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4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C264F-90F2-423A-924D-34A8E354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Positionierung</a:t>
            </a:r>
            <a:endParaRPr lang="fr-CH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A07CFD3-39EA-093E-41B4-C87562E346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INTERLIS </a:t>
            </a:r>
            <a:r>
              <a:rPr lang="fr-CH" dirty="0" err="1"/>
              <a:t>innerhalb</a:t>
            </a:r>
            <a:r>
              <a:rPr lang="fr-CH" dirty="0"/>
              <a:t> des </a:t>
            </a:r>
            <a:r>
              <a:rPr lang="fr-CH" dirty="0" err="1"/>
              <a:t>Geodatenmanagements</a:t>
            </a:r>
            <a:endParaRPr lang="fr-CH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DD77227-5706-DB48-A5A4-66B3B51494E6}"/>
              </a:ext>
            </a:extLst>
          </p:cNvPr>
          <p:cNvGrpSpPr/>
          <p:nvPr/>
        </p:nvGrpSpPr>
        <p:grpSpPr>
          <a:xfrm>
            <a:off x="5028184" y="2021353"/>
            <a:ext cx="5575893" cy="4216115"/>
            <a:chOff x="5668370" y="1974381"/>
            <a:chExt cx="5575893" cy="421611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89B099C-319E-F8C9-32E2-4BA84D9F6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5175" y="1974381"/>
              <a:ext cx="3903541" cy="3823468"/>
            </a:xfrm>
            <a:prstGeom prst="rect">
              <a:avLst/>
            </a:prstGeom>
          </p:spPr>
        </p:pic>
        <p:pic>
          <p:nvPicPr>
            <p:cNvPr id="9" name="Image 8" descr="Une image contenant Police, logo, texte, Bleu électrique&#10;&#10;Description générée automatiquement">
              <a:extLst>
                <a:ext uri="{FF2B5EF4-FFF2-40B4-BE49-F238E27FC236}">
                  <a16:creationId xmlns:a16="http://schemas.microsoft.com/office/drawing/2014/main" id="{E06C2323-2374-A1BE-3E6D-79D4136C5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1147" y="3055435"/>
              <a:ext cx="1253116" cy="51853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Image 9" descr="Une image contenant Police, logo, texte, Bleu électrique&#10;&#10;Description générée automatiquement">
              <a:extLst>
                <a:ext uri="{FF2B5EF4-FFF2-40B4-BE49-F238E27FC236}">
                  <a16:creationId xmlns:a16="http://schemas.microsoft.com/office/drawing/2014/main" id="{71ABD0C5-F5AB-47AE-0757-CCDD1CCDB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5247" y="5671966"/>
              <a:ext cx="1253116" cy="51853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Image 11" descr="Une image contenant Police, logo, texte, Bleu électrique&#10;&#10;Description générée automatiquement">
              <a:extLst>
                <a:ext uri="{FF2B5EF4-FFF2-40B4-BE49-F238E27FC236}">
                  <a16:creationId xmlns:a16="http://schemas.microsoft.com/office/drawing/2014/main" id="{C3756584-B82E-6CB5-67A0-744894300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370" y="2245810"/>
              <a:ext cx="1253116" cy="51853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123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883AB03-2E83-A406-D510-F1283F4B9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910284"/>
              </p:ext>
            </p:extLst>
          </p:nvPr>
        </p:nvGraphicFramePr>
        <p:xfrm>
          <a:off x="4388000" y="1700213"/>
          <a:ext cx="6856260" cy="45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17B78FBD-46EC-9D27-62C8-7C13FAA8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DE" dirty="0"/>
              <a:t>Positionierung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560A8-8B3E-432D-032E-F0D0BC12B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INTERLIS und die Aktivitäten zur Verwaltung von Geodaten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546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8C190-031D-403C-9DCC-22CC0CD7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Positionierung</a:t>
            </a:r>
            <a:endParaRPr lang="fr-CH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8C85961-743D-6F37-E48F-6BCE0D7F61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INTERLIS innerhalb der Lieferkette für Geodaten</a:t>
            </a:r>
            <a:endParaRPr lang="fr-CH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A81572B-BD00-0339-424E-7496C06470B6}"/>
              </a:ext>
            </a:extLst>
          </p:cNvPr>
          <p:cNvGrpSpPr/>
          <p:nvPr/>
        </p:nvGrpSpPr>
        <p:grpSpPr>
          <a:xfrm>
            <a:off x="4410807" y="2341674"/>
            <a:ext cx="6833456" cy="3065239"/>
            <a:chOff x="4399402" y="2417874"/>
            <a:chExt cx="6833456" cy="306523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B5C216F-4DA6-1F74-9AF2-50F836EA1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399402" y="2417874"/>
              <a:ext cx="6833456" cy="3065239"/>
            </a:xfrm>
            <a:prstGeom prst="rect">
              <a:avLst/>
            </a:prstGeom>
          </p:spPr>
        </p:pic>
        <p:pic>
          <p:nvPicPr>
            <p:cNvPr id="3" name="Image 2" descr="Une image contenant Police, logo, texte, Bleu électrique&#10;&#10;Description générée automatiquement">
              <a:extLst>
                <a:ext uri="{FF2B5EF4-FFF2-40B4-BE49-F238E27FC236}">
                  <a16:creationId xmlns:a16="http://schemas.microsoft.com/office/drawing/2014/main" id="{A537E1A4-22B3-0912-6E67-EAC696F2A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361" y="3607232"/>
              <a:ext cx="1253116" cy="51853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Image 3" descr="Une image contenant Police, logo, texte, Bleu électrique&#10;&#10;Description générée automatiquement">
              <a:extLst>
                <a:ext uri="{FF2B5EF4-FFF2-40B4-BE49-F238E27FC236}">
                  <a16:creationId xmlns:a16="http://schemas.microsoft.com/office/drawing/2014/main" id="{239E811F-A50A-1708-014C-E65D4CEFA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536" y="3607232"/>
              <a:ext cx="1253116" cy="51853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148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883AB03-2E83-A406-D510-F1283F4B9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229705"/>
              </p:ext>
            </p:extLst>
          </p:nvPr>
        </p:nvGraphicFramePr>
        <p:xfrm>
          <a:off x="4388000" y="1700213"/>
          <a:ext cx="6856260" cy="45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17B78FBD-46EC-9D27-62C8-7C13FAA8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de-DE" dirty="0"/>
              <a:t>Positionierung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560A8-8B3E-432D-032E-F0D0BC12B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CH" dirty="0"/>
              <a:t>INTERLIS </a:t>
            </a:r>
            <a:r>
              <a:rPr lang="fr-CH" dirty="0" err="1"/>
              <a:t>innerhalb</a:t>
            </a:r>
            <a:r>
              <a:rPr lang="fr-CH" dirty="0"/>
              <a:t> des </a:t>
            </a:r>
            <a:r>
              <a:rPr lang="fr-CH" dirty="0" err="1"/>
              <a:t>Modellierungs-Ökosystems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3665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AD9C0-B68D-B2D1-00A5-311843B3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Entwicklung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B7C22-B9AE-537F-84E3-178CEEE39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Laufende</a:t>
            </a:r>
            <a:r>
              <a:rPr lang="fr-CH" dirty="0"/>
              <a:t> </a:t>
            </a:r>
            <a:r>
              <a:rPr lang="fr-CH" dirty="0" err="1"/>
              <a:t>Projekte</a:t>
            </a: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26E5D8-BA05-EED5-60C1-6433D4B173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Internet-</a:t>
            </a:r>
            <a:r>
              <a:rPr lang="fr-CH" dirty="0" err="1"/>
              <a:t>Eröffnung</a:t>
            </a:r>
            <a:r>
              <a:rPr lang="fr-CH" dirty="0"/>
              <a:t> des </a:t>
            </a:r>
            <a:r>
              <a:rPr lang="fr-CH" dirty="0" err="1"/>
              <a:t>kantonalen</a:t>
            </a:r>
            <a:r>
              <a:rPr lang="fr-CH" dirty="0"/>
              <a:t> INTERLIS-</a:t>
            </a:r>
            <a:r>
              <a:rPr lang="fr-CH" dirty="0" err="1"/>
              <a:t>Lagers</a:t>
            </a:r>
            <a:r>
              <a:rPr lang="fr-CH" dirty="0"/>
              <a:t> </a:t>
            </a:r>
            <a:r>
              <a:rPr lang="fr-CH" i="1" dirty="0"/>
              <a:t>models.geo.vd.ch</a:t>
            </a:r>
          </a:p>
          <a:p>
            <a:r>
              <a:rPr lang="de-DE" dirty="0"/>
              <a:t>Synchronisation des kantonalen INTERLIS-Lagers mit der Plattform </a:t>
            </a:r>
            <a:r>
              <a:rPr lang="fr-CH" i="1" dirty="0"/>
              <a:t>geobasisdaten.ch</a:t>
            </a:r>
          </a:p>
          <a:p>
            <a:r>
              <a:rPr lang="de-DE" dirty="0"/>
              <a:t>Migration der INTERLIS-Modelle der Geobasisdaten auf Version 2.4</a:t>
            </a:r>
          </a:p>
          <a:p>
            <a:r>
              <a:rPr lang="de-DE" dirty="0"/>
              <a:t>Automatisierung der INTERLIS-Exporte von Geobasisdaten in die Plattform </a:t>
            </a:r>
            <a:r>
              <a:rPr lang="fr-CH" i="1" dirty="0"/>
              <a:t>geodienste.ch</a:t>
            </a:r>
          </a:p>
          <a:p>
            <a:r>
              <a:rPr lang="de-DE" dirty="0"/>
              <a:t>Verbreitung der Geobasisdaten im INTERLIS-Format über die kantonale Verbreitungsplattform </a:t>
            </a:r>
            <a:r>
              <a:rPr lang="fr-CH" i="1" dirty="0"/>
              <a:t>viageo.ch</a:t>
            </a:r>
          </a:p>
          <a:p>
            <a:r>
              <a:rPr lang="de-DE" dirty="0"/>
              <a:t>Integration des Repository für die Modellierung von Geodaten in die kollaborative Plattform für die Verwaltung von Geodaten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185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787811-5AE4-5223-BEC2-D3E038EC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3044280"/>
            <a:ext cx="10296525" cy="769441"/>
          </a:xfrm>
        </p:spPr>
        <p:txBody>
          <a:bodyPr/>
          <a:lstStyle/>
          <a:p>
            <a:r>
              <a:rPr lang="fr-CH"/>
              <a:t>Fragen </a:t>
            </a:r>
            <a:r>
              <a:rPr lang="fr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1150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7E36F-3AA4-C7A6-B06A-FE7041BA8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INTERLIS-Modellierung im Kanton Waadt - Anwendungsfall NORMAT</a:t>
            </a:r>
            <a:endParaRPr lang="de-D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E46D31-B499-15A1-780D-9BAB38A7B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Vincent Simonin</a:t>
            </a:r>
          </a:p>
          <a:p>
            <a:r>
              <a:rPr lang="de-DE" dirty="0"/>
              <a:t>Ingenieur HES in Geomatik und Verwalter der waadtländischen BDAT</a:t>
            </a:r>
            <a:endParaRPr lang="fr-CH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C012E172-37CE-68A5-F940-72C9B6B09AEF}"/>
              </a:ext>
            </a:extLst>
          </p:cNvPr>
          <p:cNvSpPr txBox="1">
            <a:spLocks/>
          </p:cNvSpPr>
          <p:nvPr/>
        </p:nvSpPr>
        <p:spPr>
          <a:xfrm>
            <a:off x="6293930" y="6108192"/>
            <a:ext cx="5898070" cy="749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H" sz="1800" dirty="0"/>
              <a:t>Direction générale du territoire et du logement</a:t>
            </a:r>
          </a:p>
          <a:p>
            <a:pPr algn="r"/>
            <a:r>
              <a:rPr lang="fr-CH" sz="1800" dirty="0"/>
              <a:t>Direction du cadastre et de la géoinformation</a:t>
            </a:r>
          </a:p>
        </p:txBody>
      </p:sp>
    </p:spTree>
    <p:extLst>
      <p:ext uri="{BB962C8B-B14F-4D97-AF65-F5344CB8AC3E}">
        <p14:creationId xmlns:p14="http://schemas.microsoft.com/office/powerpoint/2010/main" val="106309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9B1E5-C13E-42FC-064B-D4CC8D99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 der </a:t>
            </a:r>
            <a:r>
              <a:rPr lang="fr-CH" dirty="0" err="1"/>
              <a:t>Präsentation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5FBBA7-570C-081E-7A0E-D589F170C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1576370"/>
            <a:ext cx="11146726" cy="415387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Geschichte der Normierung von </a:t>
            </a:r>
            <a:r>
              <a:rPr lang="de-DE" dirty="0" err="1"/>
              <a:t>Nutzungsplanungdaten</a:t>
            </a:r>
            <a:r>
              <a:rPr lang="de-DE" dirty="0"/>
              <a:t> (NORMAT)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Verwaltung von 6 Geobasisdaten mit zugehörigen MGDMs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Datenaustausch zwischen den Gemeinden, dem Kanton und der Konföderation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Chancen und Herausforderungen mit Interlis 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fr-CH" dirty="0" err="1"/>
              <a:t>Zukünftige</a:t>
            </a:r>
            <a:r>
              <a:rPr lang="fr-CH" dirty="0"/>
              <a:t> </a:t>
            </a:r>
            <a:r>
              <a:rPr lang="fr-CH" dirty="0" err="1"/>
              <a:t>Entwicklungen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6415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0F5C1-C450-93B7-81A3-1EA62E99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DE" dirty="0"/>
              <a:t>Geschichte der Normierung von </a:t>
            </a:r>
            <a:r>
              <a:rPr lang="de-DE" dirty="0" err="1"/>
              <a:t>Nutzungsplanungdaten</a:t>
            </a:r>
            <a:endParaRPr lang="de-DE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1493EB2-5353-3CAE-CFBA-C5D7C17BE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070278"/>
              </p:ext>
            </p:extLst>
          </p:nvPr>
        </p:nvGraphicFramePr>
        <p:xfrm>
          <a:off x="219456" y="1243923"/>
          <a:ext cx="11753087" cy="449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B33849FE-A5AD-CBEC-6C9D-D8B5B47FB6AC}"/>
              </a:ext>
            </a:extLst>
          </p:cNvPr>
          <p:cNvSpPr txBox="1"/>
          <p:nvPr/>
        </p:nvSpPr>
        <p:spPr>
          <a:xfrm>
            <a:off x="754284" y="4506081"/>
            <a:ext cx="258794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/>
              <a:t>Die Formate </a:t>
            </a:r>
            <a:r>
              <a:rPr lang="de-DE" dirty="0" err="1"/>
              <a:t>shp</a:t>
            </a:r>
            <a:r>
              <a:rPr lang="de-DE" dirty="0"/>
              <a:t>, </a:t>
            </a:r>
            <a:r>
              <a:rPr lang="de-DE" dirty="0" err="1"/>
              <a:t>mif-mid</a:t>
            </a:r>
            <a:r>
              <a:rPr lang="de-DE" dirty="0"/>
              <a:t> und </a:t>
            </a:r>
            <a:r>
              <a:rPr lang="de-DE" dirty="0" err="1"/>
              <a:t>dxf</a:t>
            </a:r>
            <a:r>
              <a:rPr lang="de-DE" dirty="0"/>
              <a:t> wurden für eine Übergangszeit von zwei Jahren akzeptiert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42BE68-D779-EF12-6A25-61BE27A85246}"/>
              </a:ext>
            </a:extLst>
          </p:cNvPr>
          <p:cNvSpPr txBox="1"/>
          <p:nvPr/>
        </p:nvSpPr>
        <p:spPr>
          <a:xfrm>
            <a:off x="8387285" y="4506081"/>
            <a:ext cx="258794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dirty="0"/>
              <a:t>Dateien in Interlis 1 werden akzeptiert, wenn die öffentliche Erhebung vor Juli 2019 stattfand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238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9B1E5-C13E-42FC-064B-D4CC8D99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Inhaltsübersicht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5FBBA7-570C-081E-7A0E-D589F170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Hintergrund der kantonalen Strategie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Vision für die Verwaltung von Geodaten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Positionierung von INTERLIS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Zukünftige Entwicklung</a:t>
            </a:r>
          </a:p>
        </p:txBody>
      </p:sp>
    </p:spTree>
    <p:extLst>
      <p:ext uri="{BB962C8B-B14F-4D97-AF65-F5344CB8AC3E}">
        <p14:creationId xmlns:p14="http://schemas.microsoft.com/office/powerpoint/2010/main" val="406962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569AD-4CCF-44C8-52C1-FA96F300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DE" dirty="0"/>
              <a:t>Verwaltung von 6 Geobasisdaten mit zugehörigen MGDMs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FD8DE-EBE9-73DB-EDEA-C16924BE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lvl="1" indent="0">
              <a:buNone/>
            </a:pPr>
            <a:r>
              <a:rPr lang="de-DE" sz="2400" dirty="0"/>
              <a:t>Geobasisdaten des Bundesrechts und der Bundeszuständigkeit (ARE) </a:t>
            </a:r>
            <a:r>
              <a:rPr lang="fr-CH" sz="2400" dirty="0"/>
              <a:t>:</a:t>
            </a:r>
          </a:p>
          <a:p>
            <a:pPr lvl="1"/>
            <a:r>
              <a:rPr lang="de-DE" sz="2400" dirty="0"/>
              <a:t>Nutzungsplanung (Nr. 73) </a:t>
            </a: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de-DE" sz="2400" b="1" dirty="0"/>
              <a:t>Kantonale Erweiterung</a:t>
            </a:r>
          </a:p>
          <a:p>
            <a:pPr lvl="1"/>
            <a:r>
              <a:rPr lang="fr-CH" sz="2400" dirty="0"/>
              <a:t>Stand der </a:t>
            </a:r>
            <a:r>
              <a:rPr lang="fr-CH" sz="2400" dirty="0" err="1"/>
              <a:t>Erschliessung</a:t>
            </a:r>
            <a:r>
              <a:rPr lang="fr-CH" sz="2400" dirty="0"/>
              <a:t> (n° 74)</a:t>
            </a:r>
          </a:p>
          <a:p>
            <a:pPr lvl="1"/>
            <a:r>
              <a:rPr lang="fr-CH" sz="2400" dirty="0" err="1"/>
              <a:t>Planungszonen</a:t>
            </a:r>
            <a:r>
              <a:rPr lang="fr-CH" sz="2400" dirty="0"/>
              <a:t> (n° 76)</a:t>
            </a:r>
          </a:p>
          <a:p>
            <a:pPr lvl="1"/>
            <a:r>
              <a:rPr lang="fr-CH" sz="2400" dirty="0" err="1"/>
              <a:t>Lärmempfindlichkeitsstufen</a:t>
            </a:r>
            <a:r>
              <a:rPr lang="fr-CH" sz="2400" dirty="0"/>
              <a:t> (n° 145)</a:t>
            </a:r>
          </a:p>
          <a:p>
            <a:pPr lvl="1"/>
            <a:r>
              <a:rPr lang="fr-CH" sz="2400" dirty="0" err="1"/>
              <a:t>Statische</a:t>
            </a:r>
            <a:r>
              <a:rPr lang="fr-CH" sz="2400" dirty="0"/>
              <a:t> </a:t>
            </a:r>
            <a:r>
              <a:rPr lang="fr-CH" sz="2400" dirty="0" err="1"/>
              <a:t>Waldgrenzen</a:t>
            </a:r>
            <a:r>
              <a:rPr lang="fr-CH" sz="2400" dirty="0"/>
              <a:t> (n° 157)</a:t>
            </a:r>
          </a:p>
          <a:p>
            <a:pPr lvl="1"/>
            <a:r>
              <a:rPr lang="fr-CH" sz="2400" dirty="0" err="1"/>
              <a:t>Waldabstandslinien</a:t>
            </a:r>
            <a:r>
              <a:rPr lang="fr-CH" sz="2400" dirty="0"/>
              <a:t>(n° 159)</a:t>
            </a:r>
          </a:p>
          <a:p>
            <a:pPr lvl="1"/>
            <a:endParaRPr lang="fr-CH" sz="2400" dirty="0"/>
          </a:p>
          <a:p>
            <a:pPr marL="266700" lvl="1" indent="0">
              <a:spcBef>
                <a:spcPts val="0"/>
              </a:spcBef>
              <a:buNone/>
            </a:pPr>
            <a:r>
              <a:rPr lang="de-DE" sz="2400" dirty="0" err="1"/>
              <a:t>Gemäss</a:t>
            </a:r>
            <a:r>
              <a:rPr lang="de-DE" sz="2400" dirty="0"/>
              <a:t> dem </a:t>
            </a:r>
            <a:r>
              <a:rPr lang="de-DE" sz="2400" dirty="0" err="1"/>
              <a:t>RLGéo</a:t>
            </a:r>
            <a:r>
              <a:rPr lang="de-DE" sz="2400" dirty="0"/>
              <a:t>-VD sind diese 6 Geodaten in die </a:t>
            </a:r>
            <a:r>
              <a:rPr lang="de-DE" sz="2400" b="1" dirty="0"/>
              <a:t>Berechtigungsstufe A </a:t>
            </a:r>
            <a:r>
              <a:rPr lang="de-DE" sz="2400" dirty="0"/>
              <a:t>(allgemein zugänglich) eingestuft und gehören zu den Daten der </a:t>
            </a:r>
            <a:r>
              <a:rPr lang="de-DE" sz="2400" b="1" dirty="0"/>
              <a:t>öffentlich-rechtlichen Eigentumsbeschränkungen</a:t>
            </a:r>
            <a:r>
              <a:rPr lang="de-DE" sz="2400" dirty="0"/>
              <a:t> (ÖREB)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211633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66067-470C-1647-E3E0-E02EB82C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des MGDM 73 mit kantonaler Erweiterung</a:t>
            </a:r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0F94AA-229C-9553-21A4-86C57B38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CA05C4-CFB9-0AD6-A963-1187A7EFA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520" y="1477295"/>
            <a:ext cx="11119104" cy="49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15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0F5C1-C450-93B7-81A3-1EA62E99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Datenaustausch zwischen den Gemeinden, dem Kanton und der Konföderation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1A18A3-14A5-EF3D-2C76-EDB5A5564EE3}"/>
              </a:ext>
            </a:extLst>
          </p:cNvPr>
          <p:cNvSpPr txBox="1"/>
          <p:nvPr/>
        </p:nvSpPr>
        <p:spPr>
          <a:xfrm>
            <a:off x="5313094" y="3275929"/>
            <a:ext cx="15296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H" b="1" dirty="0" err="1"/>
              <a:t>Berufslager</a:t>
            </a:r>
            <a:r>
              <a:rPr lang="fr-CH" b="1" dirty="0"/>
              <a:t> </a:t>
            </a:r>
            <a:endParaRPr lang="fr-CH" dirty="0"/>
          </a:p>
          <a:p>
            <a:pPr algn="ctr"/>
            <a:r>
              <a:rPr lang="fr-CH" b="1" dirty="0"/>
              <a:t>BDAT</a:t>
            </a:r>
          </a:p>
        </p:txBody>
      </p:sp>
      <p:pic>
        <p:nvPicPr>
          <p:cNvPr id="6" name="Graphique 5" descr="Base de données avec un remplissage uni">
            <a:extLst>
              <a:ext uri="{FF2B5EF4-FFF2-40B4-BE49-F238E27FC236}">
                <a16:creationId xmlns:a16="http://schemas.microsoft.com/office/drawing/2014/main" id="{5ADF2A19-264E-1911-E246-4848C16AC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0730" y="3761442"/>
            <a:ext cx="914400" cy="9144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A5352C6B-510F-8099-24E2-FC2101D8AE6C}"/>
              </a:ext>
            </a:extLst>
          </p:cNvPr>
          <p:cNvGrpSpPr/>
          <p:nvPr/>
        </p:nvGrpSpPr>
        <p:grpSpPr>
          <a:xfrm>
            <a:off x="461816" y="3237203"/>
            <a:ext cx="1529672" cy="1438640"/>
            <a:chOff x="301030" y="1566844"/>
            <a:chExt cx="1529672" cy="1438640"/>
          </a:xfrm>
        </p:grpSpPr>
        <p:pic>
          <p:nvPicPr>
            <p:cNvPr id="8" name="Graphique 7" descr="Boîte avec un remplissage uni">
              <a:extLst>
                <a:ext uri="{FF2B5EF4-FFF2-40B4-BE49-F238E27FC236}">
                  <a16:creationId xmlns:a16="http://schemas.microsoft.com/office/drawing/2014/main" id="{D586B87F-705E-A76E-BC98-6F7B2F7FB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1171" y="2091084"/>
              <a:ext cx="914400" cy="914400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987AE35-4462-F3D4-039A-2A46CAEE6361}"/>
                </a:ext>
              </a:extLst>
            </p:cNvPr>
            <p:cNvSpPr txBox="1"/>
            <p:nvPr/>
          </p:nvSpPr>
          <p:spPr>
            <a:xfrm>
              <a:off x="301030" y="1566844"/>
              <a:ext cx="152967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CH" b="1" dirty="0" err="1"/>
                <a:t>Gemeinden</a:t>
              </a:r>
              <a:r>
                <a:rPr lang="fr-CH" b="1" dirty="0"/>
                <a:t> </a:t>
              </a:r>
              <a:r>
                <a:rPr lang="fr-CH" b="1" dirty="0" err="1"/>
                <a:t>und</a:t>
              </a:r>
              <a:r>
                <a:rPr lang="fr-CH" b="1" dirty="0"/>
                <a:t> </a:t>
              </a:r>
              <a:r>
                <a:rPr lang="fr-CH" b="1" dirty="0" err="1"/>
                <a:t>Mandatsträger</a:t>
              </a:r>
              <a:endParaRPr lang="fr-CH" dirty="0"/>
            </a:p>
          </p:txBody>
        </p:sp>
      </p:grp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4155323-7CEA-36F0-9AE1-40AA1EC569E5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1686357" y="4218643"/>
            <a:ext cx="1582466" cy="0"/>
          </a:xfrm>
          <a:prstGeom prst="straightConnector1">
            <a:avLst/>
          </a:prstGeom>
          <a:ln w="38100">
            <a:solidFill>
              <a:srgbClr val="A9A9A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Une image contenant symbole, Police, clipart, Graphique&#10;&#10;Description générée automatiquement">
            <a:extLst>
              <a:ext uri="{FF2B5EF4-FFF2-40B4-BE49-F238E27FC236}">
                <a16:creationId xmlns:a16="http://schemas.microsoft.com/office/drawing/2014/main" id="{F5C2E55D-CA4B-C0FF-D2E5-B6351F5E1E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t="11544" r="18109" b="18100"/>
          <a:stretch/>
        </p:blipFill>
        <p:spPr>
          <a:xfrm>
            <a:off x="3268823" y="3796520"/>
            <a:ext cx="764388" cy="84424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5618D61-5C59-3D4E-DCD9-B192C878E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6025" y="3417062"/>
            <a:ext cx="1209983" cy="374139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20000484-3FE4-A061-CE0C-73B766B58828}"/>
              </a:ext>
            </a:extLst>
          </p:cNvPr>
          <p:cNvGrpSpPr/>
          <p:nvPr/>
        </p:nvGrpSpPr>
        <p:grpSpPr>
          <a:xfrm>
            <a:off x="4222570" y="4223575"/>
            <a:ext cx="1248975" cy="953455"/>
            <a:chOff x="4699119" y="4180181"/>
            <a:chExt cx="1248975" cy="95345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A51FFCA-F60A-6A3D-1A0E-60DC3CA313D1}"/>
                </a:ext>
              </a:extLst>
            </p:cNvPr>
            <p:cNvSpPr txBox="1"/>
            <p:nvPr/>
          </p:nvSpPr>
          <p:spPr>
            <a:xfrm>
              <a:off x="4756286" y="4856637"/>
              <a:ext cx="113463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H" i="1" dirty="0" err="1"/>
                <a:t>Integration</a:t>
              </a:r>
              <a:endParaRPr lang="fr-CH" dirty="0"/>
            </a:p>
          </p:txBody>
        </p:sp>
        <p:pic>
          <p:nvPicPr>
            <p:cNvPr id="32" name="Image 31" descr="Une image contenant obscurité, Caractère coloré, Ambré, nuit&#10;&#10;Description générée automatiquement">
              <a:extLst>
                <a:ext uri="{FF2B5EF4-FFF2-40B4-BE49-F238E27FC236}">
                  <a16:creationId xmlns:a16="http://schemas.microsoft.com/office/drawing/2014/main" id="{AE6E869D-AB67-BDC0-56A1-16C429D6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119" y="4180181"/>
              <a:ext cx="1248975" cy="814956"/>
            </a:xfrm>
            <a:prstGeom prst="rect">
              <a:avLst/>
            </a:prstGeom>
          </p:spPr>
        </p:pic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9FE51CE-E35D-2F70-F339-AC359283265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033210" y="4213323"/>
            <a:ext cx="1584000" cy="0"/>
          </a:xfrm>
          <a:prstGeom prst="straightConnector1">
            <a:avLst/>
          </a:prstGeom>
          <a:ln w="38100">
            <a:solidFill>
              <a:srgbClr val="A9A9A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877BFC1-D991-44CE-51FC-0AB154ED3A52}"/>
              </a:ext>
            </a:extLst>
          </p:cNvPr>
          <p:cNvGrpSpPr/>
          <p:nvPr/>
        </p:nvGrpSpPr>
        <p:grpSpPr>
          <a:xfrm>
            <a:off x="1807442" y="4215809"/>
            <a:ext cx="1295402" cy="1206035"/>
            <a:chOff x="1806675" y="4180181"/>
            <a:chExt cx="1295402" cy="1206035"/>
          </a:xfrm>
        </p:grpSpPr>
        <p:pic>
          <p:nvPicPr>
            <p:cNvPr id="31" name="Image 30" descr="Une image contenant obscurité, Caractère coloré, Ambré, nuit&#10;&#10;Description générée automatiquement">
              <a:extLst>
                <a:ext uri="{FF2B5EF4-FFF2-40B4-BE49-F238E27FC236}">
                  <a16:creationId xmlns:a16="http://schemas.microsoft.com/office/drawing/2014/main" id="{C35427EF-817A-69CF-357E-F1F1C753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102" y="4180181"/>
              <a:ext cx="1248975" cy="814956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4AB46FAA-0086-0BCB-8081-9C2A7157DB7F}"/>
                </a:ext>
              </a:extLst>
            </p:cNvPr>
            <p:cNvSpPr txBox="1"/>
            <p:nvPr/>
          </p:nvSpPr>
          <p:spPr>
            <a:xfrm>
              <a:off x="1806675" y="4832218"/>
              <a:ext cx="125180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H" i="1" dirty="0" err="1"/>
                <a:t>Datei</a:t>
              </a:r>
              <a:r>
                <a:rPr lang="fr-CH" i="1" dirty="0"/>
                <a:t> </a:t>
              </a:r>
              <a:r>
                <a:rPr lang="fr-CH" i="1" dirty="0" err="1"/>
                <a:t>kontrollieren</a:t>
              </a:r>
              <a:endParaRPr lang="fr-CH" dirty="0"/>
            </a:p>
          </p:txBody>
        </p:sp>
      </p:grpSp>
      <p:pic>
        <p:nvPicPr>
          <p:cNvPr id="48" name="Image 47" descr="Une image contenant symbole, Police, clipart, Graphique&#10;&#10;Description générée automatiquement">
            <a:extLst>
              <a:ext uri="{FF2B5EF4-FFF2-40B4-BE49-F238E27FC236}">
                <a16:creationId xmlns:a16="http://schemas.microsoft.com/office/drawing/2014/main" id="{F2572270-1323-FE53-A0D1-D55D5AC344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t="11544" r="18109" b="18100"/>
          <a:stretch/>
        </p:blipFill>
        <p:spPr>
          <a:xfrm>
            <a:off x="8029629" y="3789294"/>
            <a:ext cx="764388" cy="844245"/>
          </a:xfrm>
          <a:prstGeom prst="rect">
            <a:avLst/>
          </a:prstGeom>
        </p:spPr>
      </p:pic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24DB9F3-6E71-C54F-1990-7598E8FC5FD9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45629" y="4199456"/>
            <a:ext cx="1584000" cy="0"/>
          </a:xfrm>
          <a:prstGeom prst="straightConnector1">
            <a:avLst/>
          </a:prstGeom>
          <a:ln w="38100">
            <a:solidFill>
              <a:srgbClr val="A9A9A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5C8E725-2543-7F34-AE3A-9AF48BBCA588}"/>
              </a:ext>
            </a:extLst>
          </p:cNvPr>
          <p:cNvGrpSpPr/>
          <p:nvPr/>
        </p:nvGrpSpPr>
        <p:grpSpPr>
          <a:xfrm>
            <a:off x="6589307" y="4194053"/>
            <a:ext cx="1248975" cy="1217892"/>
            <a:chOff x="6590544" y="4205811"/>
            <a:chExt cx="1248975" cy="1217892"/>
          </a:xfrm>
        </p:grpSpPr>
        <p:pic>
          <p:nvPicPr>
            <p:cNvPr id="50" name="Image 49" descr="Une image contenant obscurité, Caractère coloré, Ambré, nuit&#10;&#10;Description générée automatiquement">
              <a:extLst>
                <a:ext uri="{FF2B5EF4-FFF2-40B4-BE49-F238E27FC236}">
                  <a16:creationId xmlns:a16="http://schemas.microsoft.com/office/drawing/2014/main" id="{3B29270A-356B-3A7B-8315-1187EBA7D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544" y="4205811"/>
              <a:ext cx="1248975" cy="814956"/>
            </a:xfrm>
            <a:prstGeom prst="rect">
              <a:avLst/>
            </a:prstGeom>
          </p:spPr>
        </p:pic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FE4245E5-FB0C-9D41-79FF-97CA9602002E}"/>
                </a:ext>
              </a:extLst>
            </p:cNvPr>
            <p:cNvSpPr txBox="1"/>
            <p:nvPr/>
          </p:nvSpPr>
          <p:spPr>
            <a:xfrm>
              <a:off x="6648694" y="4869705"/>
              <a:ext cx="113463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CH" i="1" dirty="0" err="1"/>
                <a:t>Prüfung</a:t>
              </a:r>
              <a:r>
                <a:rPr lang="fr-CH" i="1" dirty="0"/>
                <a:t> der </a:t>
              </a:r>
              <a:r>
                <a:rPr lang="fr-CH" i="1" dirty="0" err="1"/>
                <a:t>Konformität</a:t>
              </a:r>
              <a:endParaRPr lang="fr-CH" dirty="0"/>
            </a:p>
          </p:txBody>
        </p:sp>
      </p:grp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572BA4D-AA9F-E93C-9DA3-75748007C030}"/>
              </a:ext>
            </a:extLst>
          </p:cNvPr>
          <p:cNvCxnSpPr>
            <a:cxnSpLocks/>
          </p:cNvCxnSpPr>
          <p:nvPr/>
        </p:nvCxnSpPr>
        <p:spPr>
          <a:xfrm rot="5400000" flipH="1">
            <a:off x="4128627" y="2503192"/>
            <a:ext cx="187885" cy="5986816"/>
          </a:xfrm>
          <a:prstGeom prst="bentConnector3">
            <a:avLst>
              <a:gd name="adj1" fmla="val -167095"/>
            </a:avLst>
          </a:prstGeom>
          <a:ln w="38100">
            <a:solidFill>
              <a:srgbClr val="A9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BA286EFB-1BD1-ED31-EED1-0380AD0BA4E3}"/>
              </a:ext>
            </a:extLst>
          </p:cNvPr>
          <p:cNvGrpSpPr/>
          <p:nvPr/>
        </p:nvGrpSpPr>
        <p:grpSpPr>
          <a:xfrm>
            <a:off x="10073218" y="3248500"/>
            <a:ext cx="1321636" cy="1427342"/>
            <a:chOff x="4102841" y="4422006"/>
            <a:chExt cx="1321636" cy="1427342"/>
          </a:xfrm>
        </p:grpSpPr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8CD8DC22-0CA0-8C4E-4930-08F1EEA33D67}"/>
                </a:ext>
              </a:extLst>
            </p:cNvPr>
            <p:cNvSpPr txBox="1"/>
            <p:nvPr/>
          </p:nvSpPr>
          <p:spPr>
            <a:xfrm>
              <a:off x="4102841" y="4422006"/>
              <a:ext cx="132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H" b="1" dirty="0" err="1"/>
                <a:t>Thematische</a:t>
              </a:r>
              <a:r>
                <a:rPr lang="fr-CH" b="1" dirty="0"/>
                <a:t> </a:t>
              </a:r>
              <a:r>
                <a:rPr lang="fr-CH" b="1" dirty="0" err="1"/>
                <a:t>Läden</a:t>
              </a:r>
              <a:endParaRPr lang="fr-CH" dirty="0"/>
            </a:p>
          </p:txBody>
        </p:sp>
        <p:pic>
          <p:nvPicPr>
            <p:cNvPr id="63" name="Graphique 62" descr="Base de données avec un remplissage uni">
              <a:extLst>
                <a:ext uri="{FF2B5EF4-FFF2-40B4-BE49-F238E27FC236}">
                  <a16:creationId xmlns:a16="http://schemas.microsoft.com/office/drawing/2014/main" id="{D029F14D-799A-6AB1-A177-6ACC8D50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10018" y="4934948"/>
              <a:ext cx="914400" cy="914400"/>
            </a:xfrm>
            <a:prstGeom prst="rect">
              <a:avLst/>
            </a:prstGeom>
          </p:spPr>
        </p:pic>
      </p:grp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D0DFC71-3DB3-30D4-18A6-7493CA6CA75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8794017" y="4205730"/>
            <a:ext cx="1584000" cy="0"/>
          </a:xfrm>
          <a:prstGeom prst="straightConnector1">
            <a:avLst/>
          </a:prstGeom>
          <a:ln w="38100">
            <a:solidFill>
              <a:srgbClr val="A9A9A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F0FCDE5-3D26-BE58-3CA3-A55BDFDBF044}"/>
              </a:ext>
            </a:extLst>
          </p:cNvPr>
          <p:cNvGrpSpPr/>
          <p:nvPr/>
        </p:nvGrpSpPr>
        <p:grpSpPr>
          <a:xfrm>
            <a:off x="8958008" y="4205811"/>
            <a:ext cx="1248975" cy="979005"/>
            <a:chOff x="9177300" y="4180180"/>
            <a:chExt cx="1248975" cy="979005"/>
          </a:xfrm>
        </p:grpSpPr>
        <p:pic>
          <p:nvPicPr>
            <p:cNvPr id="65" name="Image 64" descr="Une image contenant obscurité, Caractère coloré, Ambré, nuit&#10;&#10;Description générée automatiquement">
              <a:extLst>
                <a:ext uri="{FF2B5EF4-FFF2-40B4-BE49-F238E27FC236}">
                  <a16:creationId xmlns:a16="http://schemas.microsoft.com/office/drawing/2014/main" id="{0AE9376F-AC4B-3F0A-EE30-108B8FD6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7300" y="4180180"/>
              <a:ext cx="1248975" cy="814956"/>
            </a:xfrm>
            <a:prstGeom prst="rect">
              <a:avLst/>
            </a:prstGeom>
          </p:spPr>
        </p:pic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9973BC72-CB80-735E-185B-9165BDBC0FBC}"/>
                </a:ext>
              </a:extLst>
            </p:cNvPr>
            <p:cNvSpPr txBox="1"/>
            <p:nvPr/>
          </p:nvSpPr>
          <p:spPr>
            <a:xfrm>
              <a:off x="9195433" y="4882186"/>
              <a:ext cx="113463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H" i="1" dirty="0" err="1"/>
                <a:t>Replikation</a:t>
              </a:r>
              <a:endParaRPr lang="fr-CH" i="1" dirty="0"/>
            </a:p>
          </p:txBody>
        </p:sp>
      </p:grp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B2CB13A-A105-C980-F093-4B9C2C38D94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737595" y="4675842"/>
            <a:ext cx="0" cy="1008000"/>
          </a:xfrm>
          <a:prstGeom prst="straightConnector1">
            <a:avLst/>
          </a:prstGeom>
          <a:ln w="38100">
            <a:solidFill>
              <a:srgbClr val="A9A9A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F4A2D23B-5E67-33A4-604C-9BD75AB0ABBF}"/>
              </a:ext>
            </a:extLst>
          </p:cNvPr>
          <p:cNvSpPr txBox="1"/>
          <p:nvPr/>
        </p:nvSpPr>
        <p:spPr>
          <a:xfrm>
            <a:off x="7646987" y="2965523"/>
            <a:ext cx="152967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b="1" dirty="0"/>
              <a:t>Validierung von Geodaten und Genehmigung</a:t>
            </a:r>
            <a:endParaRPr lang="fr-CH" b="1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7EC5ABAD-1325-5DEA-C0B0-F16315BAA0A7}"/>
              </a:ext>
            </a:extLst>
          </p:cNvPr>
          <p:cNvCxnSpPr>
            <a:cxnSpLocks/>
          </p:cNvCxnSpPr>
          <p:nvPr/>
        </p:nvCxnSpPr>
        <p:spPr>
          <a:xfrm flipV="1">
            <a:off x="10734036" y="2229203"/>
            <a:ext cx="0" cy="1008000"/>
          </a:xfrm>
          <a:prstGeom prst="straightConnector1">
            <a:avLst/>
          </a:prstGeom>
          <a:ln w="38100">
            <a:solidFill>
              <a:srgbClr val="A9A9A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Image 81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CFB39659-9266-94DF-8FFA-ED6C9CB0ED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563" y="1085554"/>
            <a:ext cx="2036060" cy="553998"/>
          </a:xfrm>
          <a:prstGeom prst="rect">
            <a:avLst/>
          </a:prstGeom>
        </p:spPr>
      </p:pic>
      <p:grpSp>
        <p:nvGrpSpPr>
          <p:cNvPr id="33" name="Groupe 32">
            <a:extLst>
              <a:ext uri="{FF2B5EF4-FFF2-40B4-BE49-F238E27FC236}">
                <a16:creationId xmlns:a16="http://schemas.microsoft.com/office/drawing/2014/main" id="{B80BBDF7-B256-1545-20F4-6D041EC5D7A2}"/>
              </a:ext>
            </a:extLst>
          </p:cNvPr>
          <p:cNvGrpSpPr/>
          <p:nvPr/>
        </p:nvGrpSpPr>
        <p:grpSpPr>
          <a:xfrm>
            <a:off x="10737594" y="4599293"/>
            <a:ext cx="1248975" cy="924622"/>
            <a:chOff x="10901587" y="4690041"/>
            <a:chExt cx="1248975" cy="924622"/>
          </a:xfrm>
        </p:grpSpPr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831C53D7-25F8-DAC1-2079-19EC2607D0D1}"/>
                </a:ext>
              </a:extLst>
            </p:cNvPr>
            <p:cNvSpPr txBox="1"/>
            <p:nvPr/>
          </p:nvSpPr>
          <p:spPr>
            <a:xfrm>
              <a:off x="10991527" y="5337664"/>
              <a:ext cx="113463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H" i="1" dirty="0" err="1"/>
                <a:t>Verbreitung</a:t>
              </a:r>
              <a:endParaRPr lang="fr-CH" dirty="0"/>
            </a:p>
          </p:txBody>
        </p:sp>
        <p:pic>
          <p:nvPicPr>
            <p:cNvPr id="87" name="Image 86" descr="Une image contenant obscurité, Caractère coloré, Ambré, nuit&#10;&#10;Description générée automatiquement">
              <a:extLst>
                <a:ext uri="{FF2B5EF4-FFF2-40B4-BE49-F238E27FC236}">
                  <a16:creationId xmlns:a16="http://schemas.microsoft.com/office/drawing/2014/main" id="{6ABD4DAB-C9BA-CE95-0EBA-A7B188625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1587" y="4690041"/>
              <a:ext cx="1248975" cy="814956"/>
            </a:xfrm>
            <a:prstGeom prst="rect">
              <a:avLst/>
            </a:prstGeom>
          </p:spPr>
        </p:pic>
      </p:grpSp>
      <p:pic>
        <p:nvPicPr>
          <p:cNvPr id="89" name="Image 88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40FA94FD-B347-CD6B-9D96-1C76B89399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810" y="5755890"/>
            <a:ext cx="1701567" cy="570113"/>
          </a:xfrm>
          <a:prstGeom prst="rect">
            <a:avLst/>
          </a:prstGeom>
        </p:spPr>
      </p:pic>
      <p:pic>
        <p:nvPicPr>
          <p:cNvPr id="3" name="Image 2" descr="Une image contenant Police, logo, texte, Bleu électrique&#10;&#10;Description générée automatiquement">
            <a:extLst>
              <a:ext uri="{FF2B5EF4-FFF2-40B4-BE49-F238E27FC236}">
                <a16:creationId xmlns:a16="http://schemas.microsoft.com/office/drawing/2014/main" id="{CC2D5763-568F-6925-E7C3-BC98A73B5D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23" y="4790979"/>
            <a:ext cx="952900" cy="3943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 descr="Une image contenant Police, logo, texte, Bleu électrique&#10;&#10;Description générée automatiquement">
            <a:extLst>
              <a:ext uri="{FF2B5EF4-FFF2-40B4-BE49-F238E27FC236}">
                <a16:creationId xmlns:a16="http://schemas.microsoft.com/office/drawing/2014/main" id="{AF9F6969-5433-C516-296B-40A3087FAA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65" y="4788420"/>
            <a:ext cx="952900" cy="3943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1834B818-124B-5590-2A8A-B4476962E276}"/>
              </a:ext>
            </a:extLst>
          </p:cNvPr>
          <p:cNvGrpSpPr/>
          <p:nvPr/>
        </p:nvGrpSpPr>
        <p:grpSpPr>
          <a:xfrm>
            <a:off x="10737593" y="2204382"/>
            <a:ext cx="1248975" cy="916447"/>
            <a:chOff x="10901587" y="4690041"/>
            <a:chExt cx="1248975" cy="916447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DF8BD16-B5CE-77FC-B51D-1E6B73769B04}"/>
                </a:ext>
              </a:extLst>
            </p:cNvPr>
            <p:cNvSpPr txBox="1"/>
            <p:nvPr/>
          </p:nvSpPr>
          <p:spPr>
            <a:xfrm>
              <a:off x="10991528" y="5329489"/>
              <a:ext cx="113463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H" i="1" dirty="0" err="1"/>
                <a:t>Verbreitung</a:t>
              </a:r>
              <a:endParaRPr lang="fr-CH" dirty="0"/>
            </a:p>
          </p:txBody>
        </p:sp>
        <p:pic>
          <p:nvPicPr>
            <p:cNvPr id="36" name="Image 35" descr="Une image contenant obscurité, Caractère coloré, Ambré, nuit&#10;&#10;Description générée automatiquement">
              <a:extLst>
                <a:ext uri="{FF2B5EF4-FFF2-40B4-BE49-F238E27FC236}">
                  <a16:creationId xmlns:a16="http://schemas.microsoft.com/office/drawing/2014/main" id="{D738E03F-B29D-755A-9A57-3BFFF305F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1587" y="4690041"/>
              <a:ext cx="1248975" cy="814956"/>
            </a:xfrm>
            <a:prstGeom prst="rect">
              <a:avLst/>
            </a:prstGeom>
          </p:spPr>
        </p:pic>
      </p:grpSp>
      <p:pic>
        <p:nvPicPr>
          <p:cNvPr id="38" name="Image 37" descr="Une image contenant Police, logo, texte, Bleu électrique&#10;&#10;Description générée automatiquement">
            <a:extLst>
              <a:ext uri="{FF2B5EF4-FFF2-40B4-BE49-F238E27FC236}">
                <a16:creationId xmlns:a16="http://schemas.microsoft.com/office/drawing/2014/main" id="{B9491DD5-BE5C-7E36-2737-5E1F8795D1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143" y="1737637"/>
            <a:ext cx="952900" cy="3943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Image 38" descr="Une image contenant Police, logo, texte, Bleu électrique&#10;&#10;Description générée automatiquement">
            <a:extLst>
              <a:ext uri="{FF2B5EF4-FFF2-40B4-BE49-F238E27FC236}">
                <a16:creationId xmlns:a16="http://schemas.microsoft.com/office/drawing/2014/main" id="{EC1A7E16-5BA4-CEA2-1EC4-D7093B1094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43" y="6129526"/>
            <a:ext cx="952900" cy="3943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036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A0C14-CA32-ECB8-8D1B-80D66B26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Chancen</a:t>
            </a:r>
            <a:r>
              <a:rPr lang="fr-CH" dirty="0"/>
              <a:t>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Herausforderungen</a:t>
            </a:r>
            <a:r>
              <a:rPr lang="fr-CH" dirty="0"/>
              <a:t> mit Interlis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5C17D-F726-504F-856A-29F0B3D83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CH" b="1" dirty="0" err="1"/>
              <a:t>Chancen</a:t>
            </a:r>
            <a:endParaRPr lang="fr-CH" b="1" dirty="0"/>
          </a:p>
          <a:p>
            <a:r>
              <a:rPr lang="de-DE" dirty="0"/>
              <a:t>Ständige Verbesserung der Qualität der empfangenen Geodaten</a:t>
            </a:r>
          </a:p>
          <a:p>
            <a:r>
              <a:rPr lang="de-DE" dirty="0"/>
              <a:t>Verringerung der für die Konformitätsprüfung aufgewendeten Zeit</a:t>
            </a:r>
          </a:p>
          <a:p>
            <a:r>
              <a:rPr lang="de-DE" dirty="0"/>
              <a:t>Normalisierung und Homogenisierung der Nutzungspläne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A839EE-CF81-937B-B5A6-11EF28CB880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H" b="1" dirty="0" err="1"/>
              <a:t>Herausforderungen</a:t>
            </a:r>
            <a:endParaRPr lang="fr-CH" b="1" dirty="0"/>
          </a:p>
          <a:p>
            <a:r>
              <a:rPr lang="de-DE" dirty="0"/>
              <a:t>Bedarf an technischen Fähigkeiten bei den Bevollmächtigten und an Unterstützung</a:t>
            </a:r>
          </a:p>
          <a:p>
            <a:r>
              <a:rPr lang="de-DE" dirty="0"/>
              <a:t>Abhängigkeit von FME oder Entwicklung anderer Tools</a:t>
            </a:r>
          </a:p>
          <a:p>
            <a:r>
              <a:rPr lang="de-DE" dirty="0">
                <a:sym typeface="Wingdings" panose="05000000000000000000" pitchFamily="2" charset="2"/>
              </a:rPr>
              <a:t>Anpassung der Werkzeuge und der Richtlinie bei neuen Versionen von MGDM</a:t>
            </a:r>
            <a:endParaRPr lang="fr-CH" dirty="0">
              <a:sym typeface="Wingdings" panose="05000000000000000000" pitchFamily="2" charset="2"/>
            </a:endParaRPr>
          </a:p>
          <a:p>
            <a:endParaRPr lang="fr-CH" b="1" dirty="0"/>
          </a:p>
        </p:txBody>
      </p:sp>
      <p:sp>
        <p:nvSpPr>
          <p:cNvPr id="6" name="Signe Plus 5">
            <a:extLst>
              <a:ext uri="{FF2B5EF4-FFF2-40B4-BE49-F238E27FC236}">
                <a16:creationId xmlns:a16="http://schemas.microsoft.com/office/drawing/2014/main" id="{89D509C5-519E-6C5C-30EC-6BAA3167D5EC}"/>
              </a:ext>
            </a:extLst>
          </p:cNvPr>
          <p:cNvSpPr/>
          <p:nvPr/>
        </p:nvSpPr>
        <p:spPr>
          <a:xfrm>
            <a:off x="2709349" y="5047488"/>
            <a:ext cx="1463040" cy="1463040"/>
          </a:xfrm>
          <a:prstGeom prst="mathPlus">
            <a:avLst>
              <a:gd name="adj1" fmla="val 185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Signe Moins 7">
            <a:extLst>
              <a:ext uri="{FF2B5EF4-FFF2-40B4-BE49-F238E27FC236}">
                <a16:creationId xmlns:a16="http://schemas.microsoft.com/office/drawing/2014/main" id="{4E99486D-3BD0-0862-E2D4-503B608806B4}"/>
              </a:ext>
            </a:extLst>
          </p:cNvPr>
          <p:cNvSpPr/>
          <p:nvPr/>
        </p:nvSpPr>
        <p:spPr>
          <a:xfrm>
            <a:off x="8019613" y="5047488"/>
            <a:ext cx="1463040" cy="1463040"/>
          </a:xfrm>
          <a:prstGeom prst="mathMinus">
            <a:avLst>
              <a:gd name="adj1" fmla="val 18520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3744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AD9C0-B68D-B2D1-00A5-311843B3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fr-CH" dirty="0" err="1"/>
              <a:t>Zukünftige</a:t>
            </a:r>
            <a:r>
              <a:rPr lang="fr-CH" dirty="0"/>
              <a:t> </a:t>
            </a:r>
            <a:r>
              <a:rPr lang="fr-CH" dirty="0" err="1"/>
              <a:t>Entwicklungen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B7C22-B9AE-537F-84E3-178CEEE3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Anpassung der NORMAT-Richtlinie und der Werkzeuge, um mit den neuen Versionen von MGDM und dem ÖREB-Rahmenmodell konform zu sein.</a:t>
            </a:r>
            <a:br>
              <a:rPr lang="de-DE" dirty="0"/>
            </a:br>
            <a:endParaRPr lang="de-DE" dirty="0"/>
          </a:p>
          <a:p>
            <a:r>
              <a:rPr lang="de-DE" dirty="0"/>
              <a:t>Diffusion der NORMAT-Geodaten in Interlis auf der Plattform Viageo.ch</a:t>
            </a:r>
            <a:br>
              <a:rPr lang="de-DE" dirty="0"/>
            </a:br>
            <a:endParaRPr lang="de-DE" dirty="0"/>
          </a:p>
          <a:p>
            <a:r>
              <a:rPr lang="de-DE" dirty="0"/>
              <a:t>Migration der INTERLIS-Modelle in die Version </a:t>
            </a:r>
            <a:r>
              <a:rPr lang="de-DE" dirty="0" err="1"/>
              <a:t>interlis</a:t>
            </a:r>
            <a:r>
              <a:rPr lang="de-DE" dirty="0"/>
              <a:t> 2.4 </a:t>
            </a:r>
            <a:r>
              <a:rPr lang="de-DE" i="1" dirty="0"/>
              <a:t>(Warten auf die Migration der eidgenössischen</a:t>
            </a:r>
            <a:r>
              <a:rPr lang="de-DE" dirty="0"/>
              <a:t> Modelle </a:t>
            </a:r>
            <a:r>
              <a:rPr lang="de-DE" i="1" dirty="0"/>
              <a:t>)</a:t>
            </a:r>
            <a:br>
              <a:rPr lang="de-DE" dirty="0"/>
            </a:br>
            <a:endParaRPr lang="de-DE" dirty="0"/>
          </a:p>
          <a:p>
            <a:r>
              <a:rPr lang="de-DE" dirty="0"/>
              <a:t>Austausch und inkrementelle Aktualisierung </a:t>
            </a:r>
            <a:r>
              <a:rPr lang="de-DE"/>
              <a:t>mit OID </a:t>
            </a:r>
            <a:r>
              <a:rPr lang="de-DE" dirty="0"/>
              <a:t>zwischen den Gemeinden, dem Kanton und dem Bund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8" name="Image 7" descr="Une image contenant croquis, dessin, clipart, Dessin au trait&#10;&#10;Description générée automatiquement">
            <a:extLst>
              <a:ext uri="{FF2B5EF4-FFF2-40B4-BE49-F238E27FC236}">
                <a16:creationId xmlns:a16="http://schemas.microsoft.com/office/drawing/2014/main" id="{549A781F-CE95-8E02-9C77-F1161C551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432" y="206838"/>
            <a:ext cx="1676517" cy="16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9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0787811-5AE4-5223-BEC2-D3E038EC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3044280"/>
            <a:ext cx="10296525" cy="769441"/>
          </a:xfrm>
        </p:spPr>
        <p:txBody>
          <a:bodyPr/>
          <a:lstStyle/>
          <a:p>
            <a:r>
              <a:rPr lang="fr-CH" dirty="0" err="1"/>
              <a:t>Fragen</a:t>
            </a:r>
            <a:r>
              <a:rPr lang="fr-CH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48768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C352B-210E-486E-A07F-33BB76E1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CH" dirty="0" err="1"/>
              <a:t>Hintergrund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44321-D62C-4843-A042-9C3021A57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Schlüsselzahlen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4C442B-C7F1-7844-2FE8-54B10846C8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139 Geobasisdaten (Anhänge </a:t>
            </a:r>
            <a:r>
              <a:rPr lang="de-DE" dirty="0" err="1"/>
              <a:t>RLGéo</a:t>
            </a:r>
            <a:r>
              <a:rPr lang="de-DE" dirty="0"/>
              <a:t>-VD)</a:t>
            </a:r>
          </a:p>
          <a:p>
            <a:r>
              <a:rPr lang="de-DE" dirty="0"/>
              <a:t>169 Geoprodukte, die über 12 spezifische Formate verbreitet werden (viageo.ch)</a:t>
            </a:r>
          </a:p>
          <a:p>
            <a:r>
              <a:rPr lang="de-DE" dirty="0"/>
              <a:t>731 veröffentlichte kartografische Schichten (kartografisches Portal)</a:t>
            </a:r>
          </a:p>
          <a:p>
            <a:endParaRPr lang="de-DE" dirty="0"/>
          </a:p>
          <a:p>
            <a:r>
              <a:rPr lang="fr-CH" dirty="0"/>
              <a:t>Territoriale </a:t>
            </a:r>
            <a:r>
              <a:rPr lang="fr-CH" dirty="0" err="1"/>
              <a:t>Fläche</a:t>
            </a:r>
            <a:r>
              <a:rPr lang="fr-CH" u="dottedHeavy" dirty="0"/>
              <a:t> 				</a:t>
            </a:r>
            <a:r>
              <a:rPr lang="fr-CH" dirty="0"/>
              <a:t>3’212 km</a:t>
            </a:r>
            <a:r>
              <a:rPr lang="fr-CH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196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5B6DC70-0DDC-4BF7-ACB8-39AB220D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CH" dirty="0" err="1"/>
              <a:t>Hintergrund</a:t>
            </a:r>
            <a:endParaRPr lang="fr-CH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FAA13E-8BBC-E8F9-ADC0-85A3FE303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Meilensteine der kantonalen Strategie für Geoinformation</a:t>
            </a:r>
            <a:endParaRPr lang="fr-CH" dirty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47E1A6DD-A988-4564-BAAD-2479852F7E4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4514864"/>
              </p:ext>
            </p:extLst>
          </p:nvPr>
        </p:nvGraphicFramePr>
        <p:xfrm>
          <a:off x="4388000" y="1700213"/>
          <a:ext cx="6856263" cy="45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860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A2AA9-9874-50C4-775E-7124BE25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Hintergrund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1A0A03-D8DC-EEA4-A654-3235D574B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/>
              <a:t>Abbildung</a:t>
            </a:r>
            <a:r>
              <a:rPr lang="fr-CH" dirty="0"/>
              <a:t>:</a:t>
            </a:r>
          </a:p>
          <a:p>
            <a:r>
              <a:rPr lang="de-DE" dirty="0"/>
              <a:t>Kollaborative Plattform zur Verwaltung von Geodaten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969509-7A4B-6F00-B3F9-5F545C7D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37" y="2400893"/>
            <a:ext cx="6874988" cy="30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6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A2AA9-9874-50C4-775E-7124BE25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Hintergrund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1A0A03-D8DC-EEA4-A654-3235D574B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/>
              <a:t>Abbildung</a:t>
            </a:r>
            <a:r>
              <a:rPr lang="fr-CH" dirty="0"/>
              <a:t>:</a:t>
            </a:r>
          </a:p>
          <a:p>
            <a:r>
              <a:rPr lang="de-DE" dirty="0"/>
              <a:t>Kantonale Strategie für Geoinformation 2023-2028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DAD569-661E-81FB-71F6-E9AAE542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00" y="2443204"/>
            <a:ext cx="6856261" cy="30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A2AA9-9874-50C4-775E-7124BE25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Hintergrund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1A0A03-D8DC-EEA4-A654-3235D574B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/>
              <a:t>Abbildung</a:t>
            </a:r>
            <a:r>
              <a:rPr lang="fr-CH" dirty="0"/>
              <a:t>:</a:t>
            </a:r>
          </a:p>
          <a:p>
            <a:r>
              <a:rPr lang="fr-CH" dirty="0" err="1"/>
              <a:t>Kantonales</a:t>
            </a:r>
            <a:r>
              <a:rPr lang="fr-CH" dirty="0"/>
              <a:t> </a:t>
            </a:r>
            <a:r>
              <a:rPr lang="fr-CH" dirty="0" err="1"/>
              <a:t>Lager</a:t>
            </a:r>
            <a:r>
              <a:rPr lang="fr-CH" dirty="0"/>
              <a:t> der INTERLIS-</a:t>
            </a:r>
            <a:r>
              <a:rPr lang="fr-CH" dirty="0" err="1"/>
              <a:t>Modelle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D6A67A-3CE6-183D-D03A-7288771C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00" y="2414183"/>
            <a:ext cx="6856261" cy="307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7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C8457-18C7-AF3A-9E2C-EA8C7081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Vision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808A86-896A-4F3F-DA58-07B0CCBCA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Modellierung im Zentrum der Organisation</a:t>
            </a:r>
            <a:endParaRPr lang="fr-CH" dirty="0"/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057C9678-F684-472D-7B80-7D9469E5E5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246789"/>
              </p:ext>
            </p:extLst>
          </p:nvPr>
        </p:nvGraphicFramePr>
        <p:xfrm>
          <a:off x="4388000" y="1700213"/>
          <a:ext cx="6856261" cy="45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01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3AF4B-BBAD-46CF-8778-0EFAAA90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Vision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FFF42-17D6-2B12-C94D-A85BDB9F0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/>
              <a:t>Konstitution</a:t>
            </a:r>
            <a:r>
              <a:rPr lang="fr-CH" dirty="0"/>
              <a:t> des </a:t>
            </a:r>
            <a:r>
              <a:rPr lang="fr-CH" dirty="0" err="1"/>
              <a:t>digitalen</a:t>
            </a:r>
            <a:r>
              <a:rPr lang="fr-CH" dirty="0"/>
              <a:t> </a:t>
            </a:r>
            <a:r>
              <a:rPr lang="fr-CH" dirty="0" err="1"/>
              <a:t>Zwillings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6B9A33-AA1D-6A12-B618-CFB35CE62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88000" y="1961543"/>
            <a:ext cx="6856261" cy="38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35954"/>
      </p:ext>
    </p:extLst>
  </p:cSld>
  <p:clrMapOvr>
    <a:masterClrMapping/>
  </p:clrMapOvr>
</p:sld>
</file>

<file path=ppt/theme/theme1.xml><?xml version="1.0" encoding="utf-8"?>
<a:theme xmlns:a="http://schemas.openxmlformats.org/drawingml/2006/main" name="18.12.11_Presentation_SDT">
  <a:themeElements>
    <a:clrScheme name="SDT">
      <a:dk1>
        <a:srgbClr val="000000"/>
      </a:dk1>
      <a:lt1>
        <a:srgbClr val="FFFFFF"/>
      </a:lt1>
      <a:dk2>
        <a:srgbClr val="273C46"/>
      </a:dk2>
      <a:lt2>
        <a:srgbClr val="FFFFFF"/>
      </a:lt2>
      <a:accent1>
        <a:srgbClr val="028B02"/>
      </a:accent1>
      <a:accent2>
        <a:srgbClr val="FF9900"/>
      </a:accent2>
      <a:accent3>
        <a:srgbClr val="00889A"/>
      </a:accent3>
      <a:accent4>
        <a:srgbClr val="CC0000"/>
      </a:accent4>
      <a:accent5>
        <a:srgbClr val="A9A9A9"/>
      </a:accent5>
      <a:accent6>
        <a:srgbClr val="273C46"/>
      </a:accent6>
      <a:hlink>
        <a:srgbClr val="0070C0"/>
      </a:hlink>
      <a:folHlink>
        <a:srgbClr val="7030A0"/>
      </a:folHlink>
    </a:clrScheme>
    <a:fontScheme name="Personnalisé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que SDT 3.0" id="{3CC0437E-C54C-4B62-8749-F02CC3002A77}" vid="{15904AD8-392D-4427-B148-1A07D61EED5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État de Vaud SDT 01">
      <a:dk1>
        <a:srgbClr val="000000"/>
      </a:dk1>
      <a:lt1>
        <a:srgbClr val="FFFFFF"/>
      </a:lt1>
      <a:dk2>
        <a:srgbClr val="273C46"/>
      </a:dk2>
      <a:lt2>
        <a:srgbClr val="FFFFFF"/>
      </a:lt2>
      <a:accent1>
        <a:srgbClr val="028B02"/>
      </a:accent1>
      <a:accent2>
        <a:srgbClr val="FF9900"/>
      </a:accent2>
      <a:accent3>
        <a:srgbClr val="00889A"/>
      </a:accent3>
      <a:accent4>
        <a:srgbClr val="CC0000"/>
      </a:accent4>
      <a:accent5>
        <a:srgbClr val="A9A9A9"/>
      </a:accent5>
      <a:accent6>
        <a:srgbClr val="273C46"/>
      </a:accent6>
      <a:hlink>
        <a:srgbClr val="0070C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18.12.11_Presentation_SDT</Template>
  <TotalTime>1565</TotalTime>
  <Words>1053</Words>
  <Application>Microsoft Office PowerPoint</Application>
  <PresentationFormat>Grand écran</PresentationFormat>
  <Paragraphs>168</Paragraphs>
  <Slides>25</Slides>
  <Notes>12</Notes>
  <HiddenSlides>3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Segoe UI</vt:lpstr>
      <vt:lpstr>Wingdings</vt:lpstr>
      <vt:lpstr>18.12.11_Presentation_SDT</vt:lpstr>
      <vt:lpstr>Rolle von INTERLIS in der kantonalen Geoinformationsstrategie des Kantons Waadt</vt:lpstr>
      <vt:lpstr>Inhaltsübersicht</vt:lpstr>
      <vt:lpstr>Hintergrund</vt:lpstr>
      <vt:lpstr>Hintergrund</vt:lpstr>
      <vt:lpstr>Hintergrund</vt:lpstr>
      <vt:lpstr>Hintergrund</vt:lpstr>
      <vt:lpstr>Hintergrund</vt:lpstr>
      <vt:lpstr>Vision</vt:lpstr>
      <vt:lpstr>Vision</vt:lpstr>
      <vt:lpstr>Vision</vt:lpstr>
      <vt:lpstr>Positionierung</vt:lpstr>
      <vt:lpstr>Positionierung</vt:lpstr>
      <vt:lpstr>Positionierung</vt:lpstr>
      <vt:lpstr>Positionierung</vt:lpstr>
      <vt:lpstr>Entwicklung</vt:lpstr>
      <vt:lpstr>Fragen ?</vt:lpstr>
      <vt:lpstr>INTERLIS-Modellierung im Kanton Waadt - Anwendungsfall NORMAT</vt:lpstr>
      <vt:lpstr>Plan der Präsentation</vt:lpstr>
      <vt:lpstr>Geschichte der Normierung von Nutzungsplanungdaten</vt:lpstr>
      <vt:lpstr>Verwaltung von 6 Geobasisdaten mit zugehörigen MGDMs</vt:lpstr>
      <vt:lpstr>Klassendiagramm des MGDM 73 mit kantonaler Erweiterung</vt:lpstr>
      <vt:lpstr>Datenaustausch zwischen den Gemeinden, dem Kanton und der Konföderation</vt:lpstr>
      <vt:lpstr>Chancen und Herausforderungen mit Interlis</vt:lpstr>
      <vt:lpstr>Zukünftige Entwicklungen</vt:lpstr>
      <vt:lpstr>Fragen ?</vt:lpstr>
    </vt:vector>
  </TitlesOfParts>
  <Company>Etat de Vaud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Pour bien commencer</dc:title>
  <dc:creator>Genoud Patrick</dc:creator>
  <cp:lastModifiedBy>Magoni Bruno</cp:lastModifiedBy>
  <cp:revision>119</cp:revision>
  <dcterms:created xsi:type="dcterms:W3CDTF">2020-06-11T12:51:07Z</dcterms:created>
  <dcterms:modified xsi:type="dcterms:W3CDTF">2024-10-31T17:05:33Z</dcterms:modified>
</cp:coreProperties>
</file>