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"/>
  </p:notesMasterIdLst>
  <p:sldIdLst>
    <p:sldId id="273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274" autoAdjust="0"/>
  </p:normalViewPr>
  <p:slideViewPr>
    <p:cSldViewPr snapToGrid="0">
      <p:cViewPr varScale="1">
        <p:scale>
          <a:sx n="91" d="100"/>
          <a:sy n="91" d="100"/>
        </p:scale>
        <p:origin x="208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66233-2904-DA47-A7D4-2DE25F9228C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99DAD-5BF4-5D4C-BD5D-CB620ACEDC2E}">
      <dgm:prSet phldrT="[Text]"/>
      <dgm:spPr/>
      <dgm:t>
        <a:bodyPr/>
        <a:lstStyle/>
        <a:p>
          <a:r>
            <a:rPr lang="en-US" dirty="0"/>
            <a:t>Filter Catalog</a:t>
          </a:r>
        </a:p>
      </dgm:t>
    </dgm:pt>
    <dgm:pt modelId="{733146EE-5FDA-6842-AC54-3822A26AAE9C}" type="parTrans" cxnId="{7C9F781B-289A-0046-9AB7-15D1B0A108EF}">
      <dgm:prSet/>
      <dgm:spPr/>
      <dgm:t>
        <a:bodyPr/>
        <a:lstStyle/>
        <a:p>
          <a:endParaRPr lang="en-US"/>
        </a:p>
      </dgm:t>
    </dgm:pt>
    <dgm:pt modelId="{22075C50-4E8F-F647-A925-DBA931D12889}" type="sibTrans" cxnId="{7C9F781B-289A-0046-9AB7-15D1B0A108EF}">
      <dgm:prSet/>
      <dgm:spPr/>
      <dgm:t>
        <a:bodyPr/>
        <a:lstStyle/>
        <a:p>
          <a:endParaRPr lang="en-US"/>
        </a:p>
      </dgm:t>
    </dgm:pt>
    <dgm:pt modelId="{D7C108E2-3B75-AF4D-961F-54497E2289BF}">
      <dgm:prSet phldrT="[Text]"/>
      <dgm:spPr/>
      <dgm:t>
        <a:bodyPr/>
        <a:lstStyle/>
        <a:p>
          <a:r>
            <a:rPr lang="en-US" dirty="0"/>
            <a:t>Add Product to Cart</a:t>
          </a:r>
        </a:p>
      </dgm:t>
    </dgm:pt>
    <dgm:pt modelId="{D154866D-46BE-014A-8BF3-B9F7C62A212A}" type="parTrans" cxnId="{DD9E182A-AB0A-6D4E-8634-AA6DCFA94B32}">
      <dgm:prSet/>
      <dgm:spPr/>
      <dgm:t>
        <a:bodyPr/>
        <a:lstStyle/>
        <a:p>
          <a:endParaRPr lang="en-US"/>
        </a:p>
      </dgm:t>
    </dgm:pt>
    <dgm:pt modelId="{7ECF2873-A715-3943-9745-C9CA69FB1B29}" type="sibTrans" cxnId="{DD9E182A-AB0A-6D4E-8634-AA6DCFA94B32}">
      <dgm:prSet/>
      <dgm:spPr/>
      <dgm:t>
        <a:bodyPr/>
        <a:lstStyle/>
        <a:p>
          <a:endParaRPr lang="en-US"/>
        </a:p>
      </dgm:t>
    </dgm:pt>
    <dgm:pt modelId="{AA51C415-8C78-B543-B34D-A7578E2F503B}">
      <dgm:prSet phldrT="[Text]"/>
      <dgm:spPr/>
      <dgm:t>
        <a:bodyPr/>
        <a:lstStyle/>
        <a:p>
          <a:r>
            <a:rPr lang="en-US" dirty="0"/>
            <a:t>Edit Cart</a:t>
          </a:r>
        </a:p>
      </dgm:t>
    </dgm:pt>
    <dgm:pt modelId="{21961AA3-DFE2-4443-8F61-5A82F4AED9C9}" type="parTrans" cxnId="{53D0F5B2-1D3D-FB4C-994E-76213C83190E}">
      <dgm:prSet/>
      <dgm:spPr/>
      <dgm:t>
        <a:bodyPr/>
        <a:lstStyle/>
        <a:p>
          <a:endParaRPr lang="en-US"/>
        </a:p>
      </dgm:t>
    </dgm:pt>
    <dgm:pt modelId="{A30B4255-EBDA-984B-A1CF-11DA2038D4A8}" type="sibTrans" cxnId="{53D0F5B2-1D3D-FB4C-994E-76213C83190E}">
      <dgm:prSet/>
      <dgm:spPr/>
      <dgm:t>
        <a:bodyPr/>
        <a:lstStyle/>
        <a:p>
          <a:endParaRPr lang="en-US"/>
        </a:p>
      </dgm:t>
    </dgm:pt>
    <dgm:pt modelId="{45110516-2A51-BC46-94D8-C9A12161D1A8}">
      <dgm:prSet phldrT="[Text]"/>
      <dgm:spPr/>
      <dgm:t>
        <a:bodyPr/>
        <a:lstStyle/>
        <a:p>
          <a:r>
            <a:rPr lang="en-US" dirty="0"/>
            <a:t>Show Customized Product</a:t>
          </a:r>
        </a:p>
      </dgm:t>
    </dgm:pt>
    <dgm:pt modelId="{6A23F736-9A1A-AA4F-8AA4-90B4C0EA07FC}" type="parTrans" cxnId="{27B0EA46-5E13-C645-897C-F97A8157AC26}">
      <dgm:prSet/>
      <dgm:spPr/>
      <dgm:t>
        <a:bodyPr/>
        <a:lstStyle/>
        <a:p>
          <a:endParaRPr lang="en-US"/>
        </a:p>
      </dgm:t>
    </dgm:pt>
    <dgm:pt modelId="{F9355CC5-4645-FD41-908A-9383630DB790}" type="sibTrans" cxnId="{27B0EA46-5E13-C645-897C-F97A8157AC26}">
      <dgm:prSet/>
      <dgm:spPr/>
      <dgm:t>
        <a:bodyPr/>
        <a:lstStyle/>
        <a:p>
          <a:endParaRPr lang="en-US"/>
        </a:p>
      </dgm:t>
    </dgm:pt>
    <dgm:pt modelId="{10163F69-46CF-CD45-B1E7-CE658473325A}">
      <dgm:prSet phldrT="[Text]"/>
      <dgm:spPr/>
      <dgm:t>
        <a:bodyPr/>
        <a:lstStyle/>
        <a:p>
          <a:r>
            <a:rPr lang="en-US" dirty="0"/>
            <a:t>Checkout</a:t>
          </a:r>
        </a:p>
      </dgm:t>
    </dgm:pt>
    <dgm:pt modelId="{4F22FB8B-F053-4249-B00D-9BF94EFB9433}" type="parTrans" cxnId="{7B6C1D5A-709E-7747-B21E-2396245C07F4}">
      <dgm:prSet/>
      <dgm:spPr/>
      <dgm:t>
        <a:bodyPr/>
        <a:lstStyle/>
        <a:p>
          <a:endParaRPr lang="en-US"/>
        </a:p>
      </dgm:t>
    </dgm:pt>
    <dgm:pt modelId="{3651A293-2813-6A46-B841-561770799C50}" type="sibTrans" cxnId="{7B6C1D5A-709E-7747-B21E-2396245C07F4}">
      <dgm:prSet/>
      <dgm:spPr/>
      <dgm:t>
        <a:bodyPr/>
        <a:lstStyle/>
        <a:p>
          <a:endParaRPr lang="en-US"/>
        </a:p>
      </dgm:t>
    </dgm:pt>
    <dgm:pt modelId="{CD0F87E6-BFC7-E34B-AF9F-DA43C1C60C33}">
      <dgm:prSet phldrT="[Text]"/>
      <dgm:spPr/>
      <dgm:t>
        <a:bodyPr/>
        <a:lstStyle/>
        <a:p>
          <a:r>
            <a:rPr lang="en-US" dirty="0"/>
            <a:t>Send Message </a:t>
          </a:r>
          <a:r>
            <a:rPr lang="en-US"/>
            <a:t>to Admin</a:t>
          </a:r>
          <a:endParaRPr lang="en-US" dirty="0"/>
        </a:p>
      </dgm:t>
    </dgm:pt>
    <dgm:pt modelId="{A5A59F45-ADED-9748-A1B1-BEAECF20B67A}" type="parTrans" cxnId="{812124B5-5942-B04C-AC75-E6016D76DC1F}">
      <dgm:prSet/>
      <dgm:spPr/>
      <dgm:t>
        <a:bodyPr/>
        <a:lstStyle/>
        <a:p>
          <a:endParaRPr lang="en-US"/>
        </a:p>
      </dgm:t>
    </dgm:pt>
    <dgm:pt modelId="{7EEEE208-68F3-574A-8199-2467F12CA8F5}" type="sibTrans" cxnId="{812124B5-5942-B04C-AC75-E6016D76DC1F}">
      <dgm:prSet/>
      <dgm:spPr/>
      <dgm:t>
        <a:bodyPr/>
        <a:lstStyle/>
        <a:p>
          <a:endParaRPr lang="en-US"/>
        </a:p>
      </dgm:t>
    </dgm:pt>
    <dgm:pt modelId="{2A48536D-8820-6F4D-8FBE-997059A7A11E}" type="pres">
      <dgm:prSet presAssocID="{FCE66233-2904-DA47-A7D4-2DE25F9228CE}" presName="diagram" presStyleCnt="0">
        <dgm:presLayoutVars>
          <dgm:dir/>
          <dgm:resizeHandles val="exact"/>
        </dgm:presLayoutVars>
      </dgm:prSet>
      <dgm:spPr/>
    </dgm:pt>
    <dgm:pt modelId="{4EEA1DDE-8233-3C43-99D4-D65519621B95}" type="pres">
      <dgm:prSet presAssocID="{87E99DAD-5BF4-5D4C-BD5D-CB620ACEDC2E}" presName="node" presStyleLbl="node1" presStyleIdx="0" presStyleCnt="6">
        <dgm:presLayoutVars>
          <dgm:bulletEnabled val="1"/>
        </dgm:presLayoutVars>
      </dgm:prSet>
      <dgm:spPr/>
    </dgm:pt>
    <dgm:pt modelId="{EBF3834B-30E7-904F-BA05-EEAE6B8A7F1B}" type="pres">
      <dgm:prSet presAssocID="{22075C50-4E8F-F647-A925-DBA931D12889}" presName="sibTrans" presStyleCnt="0"/>
      <dgm:spPr/>
    </dgm:pt>
    <dgm:pt modelId="{DB9FCA3C-FDEB-ED49-B470-7F2621331952}" type="pres">
      <dgm:prSet presAssocID="{D7C108E2-3B75-AF4D-961F-54497E2289BF}" presName="node" presStyleLbl="node1" presStyleIdx="1" presStyleCnt="6">
        <dgm:presLayoutVars>
          <dgm:bulletEnabled val="1"/>
        </dgm:presLayoutVars>
      </dgm:prSet>
      <dgm:spPr/>
    </dgm:pt>
    <dgm:pt modelId="{18BAAC0A-6B79-1243-BCBA-280BE0B4544F}" type="pres">
      <dgm:prSet presAssocID="{7ECF2873-A715-3943-9745-C9CA69FB1B29}" presName="sibTrans" presStyleCnt="0"/>
      <dgm:spPr/>
    </dgm:pt>
    <dgm:pt modelId="{97B7E3A0-7BF1-914C-AFFA-A9748B790495}" type="pres">
      <dgm:prSet presAssocID="{AA51C415-8C78-B543-B34D-A7578E2F503B}" presName="node" presStyleLbl="node1" presStyleIdx="2" presStyleCnt="6">
        <dgm:presLayoutVars>
          <dgm:bulletEnabled val="1"/>
        </dgm:presLayoutVars>
      </dgm:prSet>
      <dgm:spPr/>
    </dgm:pt>
    <dgm:pt modelId="{212D5096-ACF1-9F46-9D50-B86C332B97BC}" type="pres">
      <dgm:prSet presAssocID="{A30B4255-EBDA-984B-A1CF-11DA2038D4A8}" presName="sibTrans" presStyleCnt="0"/>
      <dgm:spPr/>
    </dgm:pt>
    <dgm:pt modelId="{484072AE-12AA-004D-88E5-04E397F74DA1}" type="pres">
      <dgm:prSet presAssocID="{45110516-2A51-BC46-94D8-C9A12161D1A8}" presName="node" presStyleLbl="node1" presStyleIdx="3" presStyleCnt="6">
        <dgm:presLayoutVars>
          <dgm:bulletEnabled val="1"/>
        </dgm:presLayoutVars>
      </dgm:prSet>
      <dgm:spPr/>
    </dgm:pt>
    <dgm:pt modelId="{07C62220-DFAC-E845-A504-F64036F8BF8D}" type="pres">
      <dgm:prSet presAssocID="{F9355CC5-4645-FD41-908A-9383630DB790}" presName="sibTrans" presStyleCnt="0"/>
      <dgm:spPr/>
    </dgm:pt>
    <dgm:pt modelId="{D637A068-D619-574D-A1D3-DF979BC37B70}" type="pres">
      <dgm:prSet presAssocID="{10163F69-46CF-CD45-B1E7-CE658473325A}" presName="node" presStyleLbl="node1" presStyleIdx="4" presStyleCnt="6">
        <dgm:presLayoutVars>
          <dgm:bulletEnabled val="1"/>
        </dgm:presLayoutVars>
      </dgm:prSet>
      <dgm:spPr/>
    </dgm:pt>
    <dgm:pt modelId="{1C7FDA86-E467-B848-B8FF-BA0B6A6A1020}" type="pres">
      <dgm:prSet presAssocID="{3651A293-2813-6A46-B841-561770799C50}" presName="sibTrans" presStyleCnt="0"/>
      <dgm:spPr/>
    </dgm:pt>
    <dgm:pt modelId="{EB053A0E-F20B-2443-B54C-FFF0134EA09E}" type="pres">
      <dgm:prSet presAssocID="{CD0F87E6-BFC7-E34B-AF9F-DA43C1C60C33}" presName="node" presStyleLbl="node1" presStyleIdx="5" presStyleCnt="6">
        <dgm:presLayoutVars>
          <dgm:bulletEnabled val="1"/>
        </dgm:presLayoutVars>
      </dgm:prSet>
      <dgm:spPr/>
    </dgm:pt>
  </dgm:ptLst>
  <dgm:cxnLst>
    <dgm:cxn modelId="{7C9F781B-289A-0046-9AB7-15D1B0A108EF}" srcId="{FCE66233-2904-DA47-A7D4-2DE25F9228CE}" destId="{87E99DAD-5BF4-5D4C-BD5D-CB620ACEDC2E}" srcOrd="0" destOrd="0" parTransId="{733146EE-5FDA-6842-AC54-3822A26AAE9C}" sibTransId="{22075C50-4E8F-F647-A925-DBA931D12889}"/>
    <dgm:cxn modelId="{FAA13325-901B-BF47-AD1C-CC63F126872E}" type="presOf" srcId="{87E99DAD-5BF4-5D4C-BD5D-CB620ACEDC2E}" destId="{4EEA1DDE-8233-3C43-99D4-D65519621B95}" srcOrd="0" destOrd="0" presId="urn:microsoft.com/office/officeart/2005/8/layout/default"/>
    <dgm:cxn modelId="{DD9E182A-AB0A-6D4E-8634-AA6DCFA94B32}" srcId="{FCE66233-2904-DA47-A7D4-2DE25F9228CE}" destId="{D7C108E2-3B75-AF4D-961F-54497E2289BF}" srcOrd="1" destOrd="0" parTransId="{D154866D-46BE-014A-8BF3-B9F7C62A212A}" sibTransId="{7ECF2873-A715-3943-9745-C9CA69FB1B29}"/>
    <dgm:cxn modelId="{27B0EA46-5E13-C645-897C-F97A8157AC26}" srcId="{FCE66233-2904-DA47-A7D4-2DE25F9228CE}" destId="{45110516-2A51-BC46-94D8-C9A12161D1A8}" srcOrd="3" destOrd="0" parTransId="{6A23F736-9A1A-AA4F-8AA4-90B4C0EA07FC}" sibTransId="{F9355CC5-4645-FD41-908A-9383630DB790}"/>
    <dgm:cxn modelId="{7B6C1D5A-709E-7747-B21E-2396245C07F4}" srcId="{FCE66233-2904-DA47-A7D4-2DE25F9228CE}" destId="{10163F69-46CF-CD45-B1E7-CE658473325A}" srcOrd="4" destOrd="0" parTransId="{4F22FB8B-F053-4249-B00D-9BF94EFB9433}" sibTransId="{3651A293-2813-6A46-B841-561770799C50}"/>
    <dgm:cxn modelId="{A1244678-4C20-664E-84FE-099A6320C711}" type="presOf" srcId="{AA51C415-8C78-B543-B34D-A7578E2F503B}" destId="{97B7E3A0-7BF1-914C-AFFA-A9748B790495}" srcOrd="0" destOrd="0" presId="urn:microsoft.com/office/officeart/2005/8/layout/default"/>
    <dgm:cxn modelId="{39E8207D-46F1-7D49-A569-465D43E7B249}" type="presOf" srcId="{CD0F87E6-BFC7-E34B-AF9F-DA43C1C60C33}" destId="{EB053A0E-F20B-2443-B54C-FFF0134EA09E}" srcOrd="0" destOrd="0" presId="urn:microsoft.com/office/officeart/2005/8/layout/default"/>
    <dgm:cxn modelId="{2B23038E-4F59-E049-8489-AC2F8FB6690B}" type="presOf" srcId="{10163F69-46CF-CD45-B1E7-CE658473325A}" destId="{D637A068-D619-574D-A1D3-DF979BC37B70}" srcOrd="0" destOrd="0" presId="urn:microsoft.com/office/officeart/2005/8/layout/default"/>
    <dgm:cxn modelId="{FC26269F-F245-E14F-87B5-9302DA71EBFE}" type="presOf" srcId="{FCE66233-2904-DA47-A7D4-2DE25F9228CE}" destId="{2A48536D-8820-6F4D-8FBE-997059A7A11E}" srcOrd="0" destOrd="0" presId="urn:microsoft.com/office/officeart/2005/8/layout/default"/>
    <dgm:cxn modelId="{53D0F5B2-1D3D-FB4C-994E-76213C83190E}" srcId="{FCE66233-2904-DA47-A7D4-2DE25F9228CE}" destId="{AA51C415-8C78-B543-B34D-A7578E2F503B}" srcOrd="2" destOrd="0" parTransId="{21961AA3-DFE2-4443-8F61-5A82F4AED9C9}" sibTransId="{A30B4255-EBDA-984B-A1CF-11DA2038D4A8}"/>
    <dgm:cxn modelId="{812124B5-5942-B04C-AC75-E6016D76DC1F}" srcId="{FCE66233-2904-DA47-A7D4-2DE25F9228CE}" destId="{CD0F87E6-BFC7-E34B-AF9F-DA43C1C60C33}" srcOrd="5" destOrd="0" parTransId="{A5A59F45-ADED-9748-A1B1-BEAECF20B67A}" sibTransId="{7EEEE208-68F3-574A-8199-2467F12CA8F5}"/>
    <dgm:cxn modelId="{430A5CBD-2679-A54F-A6AF-63A77F1CB5E2}" type="presOf" srcId="{45110516-2A51-BC46-94D8-C9A12161D1A8}" destId="{484072AE-12AA-004D-88E5-04E397F74DA1}" srcOrd="0" destOrd="0" presId="urn:microsoft.com/office/officeart/2005/8/layout/default"/>
    <dgm:cxn modelId="{C6D386FA-4CBE-AC41-BB97-7CBEA7CC959F}" type="presOf" srcId="{D7C108E2-3B75-AF4D-961F-54497E2289BF}" destId="{DB9FCA3C-FDEB-ED49-B470-7F2621331952}" srcOrd="0" destOrd="0" presId="urn:microsoft.com/office/officeart/2005/8/layout/default"/>
    <dgm:cxn modelId="{2D70780D-B860-5342-9CAB-40126227CB21}" type="presParOf" srcId="{2A48536D-8820-6F4D-8FBE-997059A7A11E}" destId="{4EEA1DDE-8233-3C43-99D4-D65519621B95}" srcOrd="0" destOrd="0" presId="urn:microsoft.com/office/officeart/2005/8/layout/default"/>
    <dgm:cxn modelId="{645D5123-DDD9-1D49-90AC-D6A5E541BEBC}" type="presParOf" srcId="{2A48536D-8820-6F4D-8FBE-997059A7A11E}" destId="{EBF3834B-30E7-904F-BA05-EEAE6B8A7F1B}" srcOrd="1" destOrd="0" presId="urn:microsoft.com/office/officeart/2005/8/layout/default"/>
    <dgm:cxn modelId="{5C9D177B-616E-B040-9698-47533BB5051E}" type="presParOf" srcId="{2A48536D-8820-6F4D-8FBE-997059A7A11E}" destId="{DB9FCA3C-FDEB-ED49-B470-7F2621331952}" srcOrd="2" destOrd="0" presId="urn:microsoft.com/office/officeart/2005/8/layout/default"/>
    <dgm:cxn modelId="{D3CD12B4-A6C2-5E45-B7E2-93B6DA6C69A8}" type="presParOf" srcId="{2A48536D-8820-6F4D-8FBE-997059A7A11E}" destId="{18BAAC0A-6B79-1243-BCBA-280BE0B4544F}" srcOrd="3" destOrd="0" presId="urn:microsoft.com/office/officeart/2005/8/layout/default"/>
    <dgm:cxn modelId="{A48E8833-33C2-9048-AA16-294932B296FF}" type="presParOf" srcId="{2A48536D-8820-6F4D-8FBE-997059A7A11E}" destId="{97B7E3A0-7BF1-914C-AFFA-A9748B790495}" srcOrd="4" destOrd="0" presId="urn:microsoft.com/office/officeart/2005/8/layout/default"/>
    <dgm:cxn modelId="{06779068-F10B-9D46-BCBB-6406404BE812}" type="presParOf" srcId="{2A48536D-8820-6F4D-8FBE-997059A7A11E}" destId="{212D5096-ACF1-9F46-9D50-B86C332B97BC}" srcOrd="5" destOrd="0" presId="urn:microsoft.com/office/officeart/2005/8/layout/default"/>
    <dgm:cxn modelId="{0635DF17-20E6-194B-9619-4339F2069BD2}" type="presParOf" srcId="{2A48536D-8820-6F4D-8FBE-997059A7A11E}" destId="{484072AE-12AA-004D-88E5-04E397F74DA1}" srcOrd="6" destOrd="0" presId="urn:microsoft.com/office/officeart/2005/8/layout/default"/>
    <dgm:cxn modelId="{53A42476-F1CD-0640-A9E9-E2F1706E2925}" type="presParOf" srcId="{2A48536D-8820-6F4D-8FBE-997059A7A11E}" destId="{07C62220-DFAC-E845-A504-F64036F8BF8D}" srcOrd="7" destOrd="0" presId="urn:microsoft.com/office/officeart/2005/8/layout/default"/>
    <dgm:cxn modelId="{2D2EAEC3-5764-D54C-873B-6C85CEA480CF}" type="presParOf" srcId="{2A48536D-8820-6F4D-8FBE-997059A7A11E}" destId="{D637A068-D619-574D-A1D3-DF979BC37B70}" srcOrd="8" destOrd="0" presId="urn:microsoft.com/office/officeart/2005/8/layout/default"/>
    <dgm:cxn modelId="{A93F17DC-821F-ED43-8DB6-3EA6C4022667}" type="presParOf" srcId="{2A48536D-8820-6F4D-8FBE-997059A7A11E}" destId="{1C7FDA86-E467-B848-B8FF-BA0B6A6A1020}" srcOrd="9" destOrd="0" presId="urn:microsoft.com/office/officeart/2005/8/layout/default"/>
    <dgm:cxn modelId="{A000E61A-3DA7-FB4A-9F3F-E6A5AA89F29B}" type="presParOf" srcId="{2A48536D-8820-6F4D-8FBE-997059A7A11E}" destId="{EB053A0E-F20B-2443-B54C-FFF0134EA09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A1DDE-8233-3C43-99D4-D65519621B95}">
      <dsp:nvSpPr>
        <dsp:cNvPr id="0" name=""/>
        <dsp:cNvSpPr/>
      </dsp:nvSpPr>
      <dsp:spPr>
        <a:xfrm>
          <a:off x="0" y="192331"/>
          <a:ext cx="3697164" cy="2218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Filter Catalog</a:t>
          </a:r>
        </a:p>
      </dsp:txBody>
      <dsp:txXfrm>
        <a:off x="0" y="192331"/>
        <a:ext cx="3697164" cy="2218299"/>
      </dsp:txXfrm>
    </dsp:sp>
    <dsp:sp modelId="{DB9FCA3C-FDEB-ED49-B470-7F2621331952}">
      <dsp:nvSpPr>
        <dsp:cNvPr id="0" name=""/>
        <dsp:cNvSpPr/>
      </dsp:nvSpPr>
      <dsp:spPr>
        <a:xfrm>
          <a:off x="4066881" y="192331"/>
          <a:ext cx="3697164" cy="2218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Add Product to Cart</a:t>
          </a:r>
        </a:p>
      </dsp:txBody>
      <dsp:txXfrm>
        <a:off x="4066881" y="192331"/>
        <a:ext cx="3697164" cy="2218299"/>
      </dsp:txXfrm>
    </dsp:sp>
    <dsp:sp modelId="{97B7E3A0-7BF1-914C-AFFA-A9748B790495}">
      <dsp:nvSpPr>
        <dsp:cNvPr id="0" name=""/>
        <dsp:cNvSpPr/>
      </dsp:nvSpPr>
      <dsp:spPr>
        <a:xfrm>
          <a:off x="8133763" y="192331"/>
          <a:ext cx="3697164" cy="2218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Edit Cart</a:t>
          </a:r>
        </a:p>
      </dsp:txBody>
      <dsp:txXfrm>
        <a:off x="8133763" y="192331"/>
        <a:ext cx="3697164" cy="2218299"/>
      </dsp:txXfrm>
    </dsp:sp>
    <dsp:sp modelId="{484072AE-12AA-004D-88E5-04E397F74DA1}">
      <dsp:nvSpPr>
        <dsp:cNvPr id="0" name=""/>
        <dsp:cNvSpPr/>
      </dsp:nvSpPr>
      <dsp:spPr>
        <a:xfrm>
          <a:off x="0" y="2780347"/>
          <a:ext cx="3697164" cy="2218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Show Customized Product</a:t>
          </a:r>
        </a:p>
      </dsp:txBody>
      <dsp:txXfrm>
        <a:off x="0" y="2780347"/>
        <a:ext cx="3697164" cy="2218299"/>
      </dsp:txXfrm>
    </dsp:sp>
    <dsp:sp modelId="{D637A068-D619-574D-A1D3-DF979BC37B70}">
      <dsp:nvSpPr>
        <dsp:cNvPr id="0" name=""/>
        <dsp:cNvSpPr/>
      </dsp:nvSpPr>
      <dsp:spPr>
        <a:xfrm>
          <a:off x="4066881" y="2780347"/>
          <a:ext cx="3697164" cy="2218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Checkout</a:t>
          </a:r>
        </a:p>
      </dsp:txBody>
      <dsp:txXfrm>
        <a:off x="4066881" y="2780347"/>
        <a:ext cx="3697164" cy="2218299"/>
      </dsp:txXfrm>
    </dsp:sp>
    <dsp:sp modelId="{EB053A0E-F20B-2443-B54C-FFF0134EA09E}">
      <dsp:nvSpPr>
        <dsp:cNvPr id="0" name=""/>
        <dsp:cNvSpPr/>
      </dsp:nvSpPr>
      <dsp:spPr>
        <a:xfrm>
          <a:off x="8133763" y="2780347"/>
          <a:ext cx="3697164" cy="2218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Send Message </a:t>
          </a:r>
          <a:r>
            <a:rPr lang="en-US" sz="4700" kern="1200"/>
            <a:t>to Admin</a:t>
          </a:r>
          <a:endParaRPr lang="en-US" sz="4700" kern="1200" dirty="0"/>
        </a:p>
      </dsp:txBody>
      <dsp:txXfrm>
        <a:off x="8133763" y="2780347"/>
        <a:ext cx="3697164" cy="221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JS-SHOP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2426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Laurent, Luca, Mohammed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-Features presentation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-Demo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-Questions</a:t>
            </a: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EA85BD-F7E4-C944-BB4B-1ABFC7AC7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578713"/>
              </p:ext>
            </p:extLst>
          </p:nvPr>
        </p:nvGraphicFramePr>
        <p:xfrm>
          <a:off x="182881" y="1477108"/>
          <a:ext cx="11830928" cy="5190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784976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34</Words>
  <Application>Microsoft Macintosh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WelcomeDoc</vt:lpstr>
      <vt:lpstr>JS-SHOP</vt:lpstr>
      <vt:lpstr> Features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ti8m AG</dc:creator>
  <cp:keywords/>
  <dc:description/>
  <cp:lastModifiedBy/>
  <cp:revision>1</cp:revision>
  <dcterms:created xsi:type="dcterms:W3CDTF">2020-01-14T14:08:09Z</dcterms:created>
  <dcterms:modified xsi:type="dcterms:W3CDTF">2020-01-14T14:21:59Z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