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6" r:id="rId6"/>
    <p:sldId id="259" r:id="rId7"/>
    <p:sldId id="265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0f19b2f2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0f19b2f2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0f19b2f2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0f19b2f2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0f19b2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0f19b2f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5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02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0f19b2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0f19b2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0f19b2f2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0f19b2f2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32850" y="1578400"/>
            <a:ext cx="5905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MAS-RAD CAS-DAR MWS</a:t>
            </a:r>
            <a:endParaRPr sz="3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Food Scanner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Mohammed Fonseca | Laurent Di Dionisio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t="-32520" b="32519"/>
          <a:stretch/>
        </p:blipFill>
        <p:spPr>
          <a:xfrm>
            <a:off x="81250" y="2571750"/>
            <a:ext cx="2828050" cy="24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Détails produit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Programmation asynchrone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Retrofit (XML/JSON parsing, convertisseur de la réponse en un  format utile)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coroutines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permet d’écrire du code basé sur des fonctions callback de façon séquentielle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asynchrone (thread autre que UI)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non-bloquant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repose sur les fonctions “suspend” pour  rendre le code asynchrone séquentiel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nécessite :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job : une tâche qui peut être annulée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dispatcher : distribue l'exécution des coroutines sur les différents threads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scope : combine les informations (ex : job et dispatcher) pour définir un contexte d’exécution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RecyclerView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adapter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how many items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create new viewHolder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draw items into viewHolder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viewHolder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générale de l’application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Back-end : Food Repo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Clean architecture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MVVM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JetPack Navigation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fragments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Couche 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LiveData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Programmation asynchrone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Retrofit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coroutines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Liste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RecyclerView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Persistence?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7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SOLID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S’applique</a:t>
            </a:r>
            <a:r>
              <a:rPr lang="en-GB" dirty="0"/>
              <a:t> aux classes, </a:t>
            </a:r>
            <a:r>
              <a:rPr lang="en-GB" dirty="0" err="1"/>
              <a:t>fonctions</a:t>
            </a:r>
            <a:r>
              <a:rPr lang="en-GB" dirty="0"/>
              <a:t>, </a:t>
            </a:r>
            <a:r>
              <a:rPr lang="en-GB" dirty="0" err="1"/>
              <a:t>méthodes</a:t>
            </a:r>
            <a:r>
              <a:rPr lang="en-GB" dirty="0"/>
              <a:t> et modules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S - Single </a:t>
            </a:r>
            <a:r>
              <a:rPr lang="fr-FR" dirty="0" err="1"/>
              <a:t>Responsibility</a:t>
            </a:r>
            <a:endParaRPr lang="fr-FR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O - Open-Closed (open for extension, but closed for modification)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L - </a:t>
            </a:r>
            <a:r>
              <a:rPr lang="fr-FR" dirty="0" err="1"/>
              <a:t>Liskov</a:t>
            </a:r>
            <a:r>
              <a:rPr lang="fr-FR" dirty="0"/>
              <a:t> Substitution (</a:t>
            </a:r>
            <a:r>
              <a:rPr lang="en-GB" dirty="0"/>
              <a:t>child Class should be able to do everything the parent Class can do.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I - Interface </a:t>
            </a:r>
            <a:r>
              <a:rPr lang="fr-FR" dirty="0" err="1"/>
              <a:t>Segregation</a:t>
            </a:r>
            <a:r>
              <a:rPr lang="fr-FR" dirty="0"/>
              <a:t> (</a:t>
            </a:r>
            <a:r>
              <a:rPr lang="en-GB" dirty="0"/>
              <a:t>A Class should perform only actions that are needed to fulfil its role. 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D - </a:t>
            </a:r>
            <a:r>
              <a:rPr lang="fr-FR" dirty="0" err="1"/>
              <a:t>Dependency</a:t>
            </a:r>
            <a:r>
              <a:rPr lang="fr-FR" dirty="0"/>
              <a:t> Inversion (</a:t>
            </a:r>
            <a:r>
              <a:rPr lang="en-GB" dirty="0"/>
              <a:t>reduce the dependency of a high-level Class on the low-level Class by introducing an interface.</a:t>
            </a:r>
            <a:r>
              <a:rPr lang="fr-FR" dirty="0"/>
              <a:t>)</a:t>
            </a:r>
          </a:p>
          <a:p>
            <a:r>
              <a:rPr lang="fr-FR" dirty="0"/>
              <a:t>MVVM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Le modèle MVVM (Model-</a:t>
            </a:r>
            <a:r>
              <a:rPr lang="fr-FR" dirty="0" err="1"/>
              <a:t>View</a:t>
            </a:r>
            <a:r>
              <a:rPr lang="fr-FR" dirty="0"/>
              <a:t>-</a:t>
            </a:r>
            <a:r>
              <a:rPr lang="fr-FR" dirty="0" err="1"/>
              <a:t>ViewModel</a:t>
            </a:r>
            <a:r>
              <a:rPr lang="fr-FR" dirty="0"/>
              <a:t>) permet de séparer la logique métier et de présentation d’une application à partir de son interface utilisateur.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AB62A-4EA5-4F35-BB5B-C973FEB8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97" y="3540861"/>
            <a:ext cx="5275150" cy="1208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05F6-106F-4BC7-8A63-E7317884D5D7}"/>
              </a:ext>
            </a:extLst>
          </p:cNvPr>
          <p:cNvSpPr txBox="1"/>
          <p:nvPr/>
        </p:nvSpPr>
        <p:spPr>
          <a:xfrm>
            <a:off x="2199539" y="4806457"/>
            <a:ext cx="550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https://docs.microsoft.com/fr-fr/xamarin/xamarin-forms/enterprise-application-patterns/mvvm</a:t>
            </a:r>
            <a:endParaRPr lang="LID4096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7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Modules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App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UI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Common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Utilities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Data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sources de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distantes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locales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Domain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Modèles</a:t>
            </a:r>
            <a:r>
              <a:rPr lang="en-GB" dirty="0"/>
              <a:t>, repository (</a:t>
            </a:r>
            <a:r>
              <a:rPr lang="en-GB" dirty="0" err="1"/>
              <a:t>répot</a:t>
            </a:r>
            <a:r>
              <a:rPr lang="en-GB" dirty="0"/>
              <a:t> distant)</a:t>
            </a:r>
            <a:br>
              <a:rPr lang="en-GB" dirty="0"/>
            </a:br>
            <a:r>
              <a:rPr lang="en-GB" dirty="0"/>
              <a:t>	fetch -&gt; </a:t>
            </a:r>
            <a:r>
              <a:rPr lang="en-GB" dirty="0" err="1"/>
              <a:t>acces</a:t>
            </a:r>
            <a:r>
              <a:rPr lang="en-GB" dirty="0"/>
              <a:t> distant</a:t>
            </a:r>
          </a:p>
          <a:p>
            <a:pPr marL="1974850" lvl="4" indent="0">
              <a:spcBef>
                <a:spcPts val="0"/>
              </a:spcBef>
              <a:buSzPts val="1300"/>
              <a:buNone/>
            </a:pPr>
            <a:r>
              <a:rPr lang="fr-FR" dirty="0" err="1"/>
              <a:t>Add</a:t>
            </a:r>
            <a:r>
              <a:rPr lang="fr-FR" dirty="0"/>
              <a:t> -&gt; local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Interfaces, </a:t>
            </a:r>
            <a:r>
              <a:rPr lang="en-GB" dirty="0" err="1"/>
              <a:t>independantes</a:t>
            </a:r>
            <a:r>
              <a:rPr lang="en-GB" dirty="0"/>
              <a:t> des </a:t>
            </a:r>
            <a:r>
              <a:rPr lang="en-GB" dirty="0" err="1"/>
              <a:t>plateformes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730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JetPack Navigation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comme des vues dans le cadre d’une activité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implémentés dans une classe spécifique avec sa propre logique 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disposent de leur layout dédié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ont les mêmes états de cycle de vie que les activités (les fonctions callback diffèrent)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“NavHostFragment” agit comme un routeur et gère le “back stack” des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routage basé sur le “graphe de navigation” (connexions entre les fragments par le biais d’actions)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clicklistener dans les classes des fragments pour déclencher la navigation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appels à une instance du  “navigation controller” qui est la classe qui gère la navigation dans le NavHostFragment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Transfert de données entre les différents fragments via : safe-arg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JetPack Navigation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comme des vues dans le cadre d’une activité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implémentés dans une classe spécifique avec sa propre logique 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disposent de leur layout dédié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ont les mêmes états de cycle de vie que les activités (les fonctions callback diffèrent)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“NavHostFragment” agit comme un routeur et gère le “back stack” des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routage basé sur le “graphe de navigation” (connexions entre les fragments par le biais d’actions)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clicklistener dans les classes des fragments pour déclencher la navigation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appels à une instance du  “navigation controller” qui est la classe qui gère la navigation dans le NavHostFragment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Transfert de données entre les différents fragments via : safe-arg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67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UI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onSaveInstanteState bundles -&gt; bibliothèque lifecycle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UI Controller = activity + fragment (génère les vues + capture les entrées utilisateur)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ViewModel (gère les données à afficher + contient la logique métier)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LiveData (observable, sujet qui notifie l’observer (UI Controller, le fragment) quand les données ont changé dans le ViewModel, connait l’état du lifecyle de ses observeurs -&gt; interaction intelligente, mise-à-jour seulement si visible)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Avantages: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si changements de configuration (ex : rotation), les données persistent dans la classe ViewModel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pas de restriction de taille, contrairement à onSaveInstanteState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Scanner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API : CameraX &amp; ZXing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675</Words>
  <Application>Microsoft Office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MAS-RAD CAS-DAR MWS Food Scanner</vt:lpstr>
      <vt:lpstr>Présentation générale de l’application</vt:lpstr>
      <vt:lpstr>Architecture générale</vt:lpstr>
      <vt:lpstr>Architecture générale</vt:lpstr>
      <vt:lpstr>Architecture générale</vt:lpstr>
      <vt:lpstr>Navigation</vt:lpstr>
      <vt:lpstr>Navigation</vt:lpstr>
      <vt:lpstr>Couche UI</vt:lpstr>
      <vt:lpstr>Scanner</vt:lpstr>
      <vt:lpstr>Détails produit</vt:lpstr>
      <vt:lpstr>Historique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MAS-RAD CAS-DAR MWS Food Scanner</dc:title>
  <cp:lastModifiedBy>Laurent Di Dionisio</cp:lastModifiedBy>
  <cp:revision>9</cp:revision>
  <dcterms:modified xsi:type="dcterms:W3CDTF">2021-01-03T17:59:51Z</dcterms:modified>
</cp:coreProperties>
</file>