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20f19b2f2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20f19b2f2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20f19b2f2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20f19b2f2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20f19b2f2_0_1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20f19b2f2_0_1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20f19b2f2_0_1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20f19b2f2_0_1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20f19b2f2_0_1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20f19b2f2_0_1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20f19b2f2_0_1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20f19b2f2_0_1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20f19b2f2_0_1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20f19b2f2_0_1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32850" y="1578400"/>
            <a:ext cx="59058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/>
              <a:t>MAS-RAD CAS-DAR MWS</a:t>
            </a:r>
            <a:endParaRPr sz="3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/>
              <a:t>Food Scanner</a:t>
            </a:r>
            <a:endParaRPr sz="35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Mohammed Fonseca | Laurent Di Dionisio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 rotWithShape="1">
          <a:blip r:embed="rId3">
            <a:alphaModFix/>
          </a:blip>
          <a:srcRect b="32519" l="0" r="0" t="-32520"/>
          <a:stretch/>
        </p:blipFill>
        <p:spPr>
          <a:xfrm>
            <a:off x="81250" y="2571750"/>
            <a:ext cx="2828050" cy="2468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générale de l’application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Back-end : Food Repo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 générale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Clean architecture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MVVM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activité unique </a:t>
            </a:r>
            <a:r>
              <a:rPr lang="fr"/>
              <a:t>JetPack Navigation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fragments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Couche UI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ViewModel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LiveData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Programmation </a:t>
            </a:r>
            <a:r>
              <a:rPr lang="fr"/>
              <a:t>asynchrone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Retrofit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coroutines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Liste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RecyclerView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Persistence?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Navigation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activité unique JetPack Navigation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plusieurs fragments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comme des vues dans le cadre d’une activité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implémentés dans une classe spécifique avec sa propre logique UI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disposent de leur layout dédié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ont les mêmes états de cycle de vie que les activités (les fonctions callback diffèrent)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Le “NavHostFragment” agit comme un routeur et gère le “back stack” des fragments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routage basé sur le “g</a:t>
            </a:r>
            <a:r>
              <a:rPr lang="fr"/>
              <a:t>raphe de navigation” (connexions entre les fragments par le biais d’actions)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clicklistener dans les classes des fragments pour déclencher la navigation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appels à une instance du  “navigation controller” qui est la classe qui gère la navigation dans le NavHostFragment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Transfert de données entre les différents fragments via : safe-arg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Couche UI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onSaveInstanteState bundles -&gt; bibliothèque lifecycle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UI Controller = activity + fragment (génère les vues + capture les entrées utilisateur)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ViewModel (gère les données à afficher + contient la logique métier)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LiveData (observable, sujet qui notifie l’observer (UI Controller, le fragment) quand les données ont changé dans le ViewModel, connait l’état du lifecyle de ses observeurs -&gt; interaction intelligente, mise-à-jour seulement si visible)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Avantages: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si changements de configuration (ex : rotation), les données persistent dans la classe ViewModel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pas de restriction de taille, contrairement à </a:t>
            </a:r>
            <a:r>
              <a:rPr lang="fr"/>
              <a:t>onSaveInstanteState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Scanner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API : CameraX &amp; ZXing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Détails produit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Programmation asynchrone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Retrofit (XML/JSON parsing, convertisseur de la réponse en un  format utile)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coroutines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permet d’écrire du code basé sur des fonctions callback de façon séquentielle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asynchrone (thread autre que UI)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non-bloquant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repose sur les fonctions “suspend” pour  rendre le code asynchrone séquentiel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nécessite :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fr"/>
              <a:t>job : une tâche qui peut être annulée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fr"/>
              <a:t>dispatcher : distribue l'exécution des coroutines sur les différents threads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fr"/>
              <a:t>scope : combine les informations (ex : job et dispatcher) pour définir un contexte d’exécution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Historique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RecyclerView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adapter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fr"/>
              <a:t>how many items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fr"/>
              <a:t>create new viewHolder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fr"/>
              <a:t>draw items into viewHolder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viewHolder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