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544050"/>
  <p:embeddedFontLs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0" roundtripDataSignature="AMtx7mh3Y47lqNV3IblaVeQ96ohIfboJ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54405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54405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6858000" cy="954405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txBox="1"/>
          <p:nvPr/>
        </p:nvSpPr>
        <p:spPr>
          <a:xfrm>
            <a:off x="0" y="0"/>
            <a:ext cx="29718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txBox="1"/>
          <p:nvPr/>
        </p:nvSpPr>
        <p:spPr>
          <a:xfrm>
            <a:off x="3884612" y="0"/>
            <a:ext cx="29718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p:nvPr>
            <p:ph idx="2" type="sldImg"/>
          </p:nvPr>
        </p:nvSpPr>
        <p:spPr>
          <a:xfrm>
            <a:off x="1044575" y="715962"/>
            <a:ext cx="4764087" cy="35734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 name="Google Shape;9;n"/>
          <p:cNvSpPr txBox="1"/>
          <p:nvPr>
            <p:ph idx="1" type="body"/>
          </p:nvPr>
        </p:nvSpPr>
        <p:spPr>
          <a:xfrm>
            <a:off x="685800" y="4533900"/>
            <a:ext cx="5481637" cy="4289425"/>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800" u="none" cap="none" strike="noStrike">
                <a:solidFill>
                  <a:srgbClr val="000000"/>
                </a:solidFill>
                <a:latin typeface="Arial"/>
                <a:ea typeface="Arial"/>
                <a:cs typeface="Arial"/>
                <a:sym typeface="Arial"/>
              </a:defRPr>
            </a:lvl9pPr>
          </a:lstStyle>
          <a:p/>
        </p:txBody>
      </p:sp>
      <p:sp>
        <p:nvSpPr>
          <p:cNvPr id="10" name="Google Shape;10;n"/>
          <p:cNvSpPr txBox="1"/>
          <p:nvPr/>
        </p:nvSpPr>
        <p:spPr>
          <a:xfrm>
            <a:off x="0" y="9064625"/>
            <a:ext cx="29718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n"/>
          <p:cNvSpPr txBox="1"/>
          <p:nvPr>
            <p:ph idx="12" type="sldNum"/>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 name="Google Shape;147;p1: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 name="Google Shape;148;p1:notes"/>
          <p:cNvSpPr txBox="1"/>
          <p:nvPr>
            <p:ph idx="1" type="body"/>
          </p:nvPr>
        </p:nvSpPr>
        <p:spPr>
          <a:xfrm>
            <a:off x="685800" y="4533900"/>
            <a:ext cx="5486400" cy="4294187"/>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e281946bd_0_4: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4" name="Google Shape;224;gee281946bd_0_4: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5" name="Google Shape;225;gee281946bd_0_4: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6" name="Google Shape;226;gee281946bd_0_4: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e281946bd_0_21: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4" name="Google Shape;234;gee281946bd_0_21: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5" name="Google Shape;235;gee281946bd_0_21: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 name="Google Shape;236;gee281946bd_0_21: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4: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5" name="Google Shape;245;p54: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6" name="Google Shape;246;p54: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7" name="Google Shape;247;p54: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b9fb0f2a8_0_2: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3" name="Google Shape;253;geb9fb0f2a8_0_2: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4" name="Google Shape;254;geb9fb0f2a8_0_2: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5" name="Google Shape;255;geb9fb0f2a8_0_2: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9: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1" name="Google Shape;261;p59: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2" name="Google Shape;262;p59: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3" name="Google Shape;263;p59: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031e84067_0_0: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9" name="Google Shape;269;g15031e84067_0_0: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0" name="Google Shape;270;g15031e84067_0_0: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1" name="Google Shape;271;g15031e84067_0_0: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031e84067_0_8: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8" name="Google Shape;278;g15031e84067_0_8: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9" name="Google Shape;279;g15031e84067_0_8: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0" name="Google Shape;280;g15031e84067_0_8: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0: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8" name="Google Shape;288;p60: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9" name="Google Shape;289;p60: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60: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e281946bd_0_33: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8" name="Google Shape;298;gee281946bd_0_33: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9" name="Google Shape;299;gee281946bd_0_33: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0" name="Google Shape;300;gee281946bd_0_33: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b9fb0f2a8_0_11: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7" name="Google Shape;307;geb9fb0f2a8_0_11: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8" name="Google Shape;308;geb9fb0f2a8_0_11: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9" name="Google Shape;309;geb9fb0f2a8_0_11: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5: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4" name="Google Shape;154;p55: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5" name="Google Shape;155;p55: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6" name="Google Shape;156;p55: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1: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7" name="Google Shape;317;p61: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8" name="Google Shape;318;p61: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9" name="Google Shape;319;p61: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e281946bd_0_44: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6" name="Google Shape;326;gee281946bd_0_44: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7" name="Google Shape;327;gee281946bd_0_44: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8" name="Google Shape;328;gee281946bd_0_44: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e281946bd_0_77: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2" name="Google Shape;162;gee281946bd_0_77: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3" name="Google Shape;163;gee281946bd_0_77: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4" name="Google Shape;164;gee281946bd_0_77: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e281946bd_0_70: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1" name="Google Shape;171;gee281946bd_0_70: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2" name="Google Shape;172;gee281946bd_0_70: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3" name="Google Shape;173;gee281946bd_0_70: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6: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0" name="Google Shape;180;p56: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1" name="Google Shape;181;p56: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2" name="Google Shape;182;p56: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e281946bd_0_84: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9" name="Google Shape;189;gee281946bd_0_84: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0" name="Google Shape;190;gee281946bd_0_84: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1" name="Google Shape;191;gee281946bd_0_84: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e281946bd_0_92: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8" name="Google Shape;198;gee281946bd_0_92: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9" name="Google Shape;199;gee281946bd_0_92: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0" name="Google Shape;200;gee281946bd_0_92: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e281946bd_0_12:notes"/>
          <p:cNvSpPr txBox="1"/>
          <p:nvPr/>
        </p:nvSpPr>
        <p:spPr>
          <a:xfrm>
            <a:off x="3884612" y="9064625"/>
            <a:ext cx="2967000" cy="4731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8" name="Google Shape;208;gee281946bd_0_12:notes"/>
          <p:cNvSpPr txBox="1"/>
          <p:nvPr/>
        </p:nvSpPr>
        <p:spPr>
          <a:xfrm>
            <a:off x="3884612" y="9064625"/>
            <a:ext cx="2971800" cy="477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9" name="Google Shape;209;gee281946bd_0_12:notes"/>
          <p:cNvSpPr/>
          <p:nvPr>
            <p:ph idx="2" type="sldImg"/>
          </p:nvPr>
        </p:nvSpPr>
        <p:spPr>
          <a:xfrm>
            <a:off x="1044575" y="715963"/>
            <a:ext cx="4768800" cy="3578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gee281946bd_0_12:notes"/>
          <p:cNvSpPr txBox="1"/>
          <p:nvPr>
            <p:ph idx="1" type="body"/>
          </p:nvPr>
        </p:nvSpPr>
        <p:spPr>
          <a:xfrm>
            <a:off x="685800" y="4533900"/>
            <a:ext cx="5486400" cy="4294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7:notes"/>
          <p:cNvSpPr txBox="1"/>
          <p:nvPr/>
        </p:nvSpPr>
        <p:spPr>
          <a:xfrm>
            <a:off x="3884612" y="9064625"/>
            <a:ext cx="2967037" cy="4730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6" name="Google Shape;216;p57:notes"/>
          <p:cNvSpPr txBox="1"/>
          <p:nvPr/>
        </p:nvSpPr>
        <p:spPr>
          <a:xfrm>
            <a:off x="3884612" y="9064625"/>
            <a:ext cx="2971800" cy="47783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3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7" name="Google Shape;217;p57:notes"/>
          <p:cNvSpPr/>
          <p:nvPr>
            <p:ph idx="2" type="sldImg"/>
          </p:nvPr>
        </p:nvSpPr>
        <p:spPr>
          <a:xfrm>
            <a:off x="1044575" y="715963"/>
            <a:ext cx="4768850" cy="35782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8" name="Google Shape;218;p57:notes"/>
          <p:cNvSpPr txBox="1"/>
          <p:nvPr>
            <p:ph idx="1" type="body"/>
          </p:nvPr>
        </p:nvSpPr>
        <p:spPr>
          <a:xfrm>
            <a:off x="685800" y="4533900"/>
            <a:ext cx="5486400" cy="42941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SzPts val="450"/>
              <a:buFont typeface="Arial"/>
              <a:buNone/>
            </a:pPr>
            <a:r>
              <a:rPr b="0" i="0" lang="en-US" sz="1800" u="none" cap="none" strike="noStrike"/>
              <a:t>Kernel</a:t>
            </a:r>
            <a:endParaRPr/>
          </a:p>
          <a:p>
            <a:pPr indent="0" lvl="0" marL="0" marR="0" rtl="0" algn="l">
              <a:lnSpc>
                <a:spcPct val="100000"/>
              </a:lnSpc>
              <a:spcBef>
                <a:spcPts val="400"/>
              </a:spcBef>
              <a:spcAft>
                <a:spcPts val="0"/>
              </a:spcAft>
              <a:buSzPts val="450"/>
              <a:buFont typeface="Arial"/>
              <a:buNone/>
            </a:pPr>
            <a:r>
              <a:rPr b="0" i="0" lang="en-US" sz="1800" u="none" cap="none" strike="noStrike"/>
              <a:t> Schnittstelle zur Hardware (Geräte, Speicher, Prozessoren) </a:t>
            </a:r>
            <a:endParaRPr/>
          </a:p>
          <a:p>
            <a:pPr indent="0" lvl="0" marL="0" marR="0" rtl="0" algn="l">
              <a:lnSpc>
                <a:spcPct val="100000"/>
              </a:lnSpc>
              <a:spcBef>
                <a:spcPts val="400"/>
              </a:spcBef>
              <a:spcAft>
                <a:spcPts val="0"/>
              </a:spcAft>
              <a:buClr>
                <a:srgbClr val="009999"/>
              </a:buClr>
              <a:buSzPts val="450"/>
              <a:buFont typeface="Arial"/>
              <a:buNone/>
            </a:pPr>
            <a:r>
              <a:rPr b="0" i="0" lang="en-US" sz="1800" u="none" cap="none" strike="noStrike">
                <a:solidFill>
                  <a:srgbClr val="009999"/>
                </a:solidFill>
              </a:rPr>
              <a:t>Speicherverwaltung</a:t>
            </a:r>
            <a:r>
              <a:rPr b="0" i="0" lang="en-US" sz="1800" u="none" cap="none" strike="noStrike"/>
              <a:t> (evtl. einschließlich virtuellem Hauptspeicher) </a:t>
            </a:r>
            <a:endParaRPr/>
          </a:p>
          <a:p>
            <a:pPr indent="0" lvl="0" marL="0" marR="0" rtl="0" algn="l">
              <a:lnSpc>
                <a:spcPct val="100000"/>
              </a:lnSpc>
              <a:spcBef>
                <a:spcPts val="400"/>
              </a:spcBef>
              <a:spcAft>
                <a:spcPts val="0"/>
              </a:spcAft>
              <a:buSzPts val="450"/>
              <a:buFont typeface="Arial"/>
              <a:buNone/>
            </a:pPr>
            <a:r>
              <a:rPr b="0" i="0" lang="en-US" sz="1800" u="none" cap="none" strike="noStrike"/>
              <a:t>Prozessverwaltung (auch Scheduler genannt) </a:t>
            </a:r>
            <a:endParaRPr/>
          </a:p>
          <a:p>
            <a:pPr indent="0" lvl="0" marL="0" marR="0" rtl="0" algn="l">
              <a:lnSpc>
                <a:spcPct val="100000"/>
              </a:lnSpc>
              <a:spcBef>
                <a:spcPts val="400"/>
              </a:spcBef>
              <a:spcAft>
                <a:spcPts val="0"/>
              </a:spcAft>
              <a:buSzPts val="450"/>
              <a:buFont typeface="Arial"/>
              <a:buNone/>
            </a:pPr>
            <a:r>
              <a:rPr b="0" i="0" lang="en-US" sz="1800" u="none" cap="none" strike="noStrike"/>
              <a:t>Geräteverwaltung (auch Device Management genannt) </a:t>
            </a:r>
            <a:endParaRPr/>
          </a:p>
          <a:p>
            <a:pPr indent="0" lvl="0" marL="0" marR="0" rtl="0" algn="l">
              <a:lnSpc>
                <a:spcPct val="100000"/>
              </a:lnSpc>
              <a:spcBef>
                <a:spcPts val="400"/>
              </a:spcBef>
              <a:spcAft>
                <a:spcPts val="0"/>
              </a:spcAft>
              <a:buSzPts val="450"/>
              <a:buFont typeface="Arial"/>
              <a:buNone/>
            </a:pPr>
            <a:r>
              <a:rPr b="0" i="0" lang="en-US" sz="1800" u="none" cap="none" strike="noStrike"/>
              <a:t>Dateisysteme </a:t>
            </a:r>
            <a:endParaRPr/>
          </a:p>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21" name="Shape 21"/>
        <p:cNvGrpSpPr/>
        <p:nvPr/>
      </p:nvGrpSpPr>
      <p:grpSpPr>
        <a:xfrm>
          <a:off x="0" y="0"/>
          <a:ext cx="0" cy="0"/>
          <a:chOff x="0" y="0"/>
          <a:chExt cx="0" cy="0"/>
        </a:xfrm>
      </p:grpSpPr>
      <p:sp>
        <p:nvSpPr>
          <p:cNvPr id="22" name="Google Shape;22;p31"/>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3" name="Google Shape;23;p31"/>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69" name="Shape 69"/>
        <p:cNvGrpSpPr/>
        <p:nvPr/>
      </p:nvGrpSpPr>
      <p:grpSpPr>
        <a:xfrm>
          <a:off x="0" y="0"/>
          <a:ext cx="0" cy="0"/>
          <a:chOff x="0" y="0"/>
          <a:chExt cx="0" cy="0"/>
        </a:xfrm>
      </p:grpSpPr>
      <p:sp>
        <p:nvSpPr>
          <p:cNvPr id="70" name="Google Shape;70;p42"/>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71" name="Google Shape;71;p42"/>
          <p:cNvSpPr txBox="1"/>
          <p:nvPr>
            <p:ph idx="1" type="body"/>
          </p:nvPr>
        </p:nvSpPr>
        <p:spPr>
          <a:xfrm>
            <a:off x="457200" y="1828800"/>
            <a:ext cx="8412162" cy="433863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6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3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72" name="Google Shape;72;p42"/>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73" name="Google Shape;73;p42"/>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74" name="Shape 74"/>
        <p:cNvGrpSpPr/>
        <p:nvPr/>
      </p:nvGrpSpPr>
      <p:grpSpPr>
        <a:xfrm>
          <a:off x="0" y="0"/>
          <a:ext cx="0" cy="0"/>
          <a:chOff x="0" y="0"/>
          <a:chExt cx="0" cy="0"/>
        </a:xfrm>
      </p:grpSpPr>
      <p:sp>
        <p:nvSpPr>
          <p:cNvPr id="75" name="Google Shape;75;p43"/>
          <p:cNvSpPr txBox="1"/>
          <p:nvPr>
            <p:ph type="ctrTitle"/>
          </p:nvPr>
        </p:nvSpPr>
        <p:spPr>
          <a:xfrm>
            <a:off x="685800" y="2130425"/>
            <a:ext cx="7772400" cy="147002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76" name="Google Shape;76;p4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750"/>
              </a:spcBef>
              <a:spcAft>
                <a:spcPts val="0"/>
              </a:spcAft>
              <a:buClr>
                <a:srgbClr val="000000"/>
              </a:buClr>
              <a:buSzPts val="1400"/>
              <a:buFont typeface="Times New Roman"/>
              <a:buNone/>
              <a:defRPr b="0" i="0" sz="3000" u="none" cap="none" strike="noStrike">
                <a:solidFill>
                  <a:srgbClr val="000000"/>
                </a:solidFill>
                <a:latin typeface="Calibri"/>
                <a:ea typeface="Calibri"/>
                <a:cs typeface="Calibri"/>
                <a:sym typeface="Calibri"/>
              </a:defRPr>
            </a:lvl1pPr>
            <a:lvl2pPr lvl="1" marR="0" algn="ctr">
              <a:lnSpc>
                <a:spcPct val="100000"/>
              </a:lnSpc>
              <a:spcBef>
                <a:spcPts val="650"/>
              </a:spcBef>
              <a:spcAft>
                <a:spcPts val="0"/>
              </a:spcAft>
              <a:buClr>
                <a:srgbClr val="000000"/>
              </a:buClr>
              <a:buSzPts val="1400"/>
              <a:buFont typeface="Times New Roman"/>
              <a:buNone/>
              <a:defRPr b="0" i="0" sz="2600" u="none" cap="none" strike="noStrike">
                <a:solidFill>
                  <a:srgbClr val="000000"/>
                </a:solidFill>
                <a:latin typeface="Calibri"/>
                <a:ea typeface="Calibri"/>
                <a:cs typeface="Calibri"/>
                <a:sym typeface="Calibri"/>
              </a:defRPr>
            </a:lvl2pPr>
            <a:lvl3pPr lvl="2" marR="0" algn="ctr">
              <a:lnSpc>
                <a:spcPct val="100000"/>
              </a:lnSpc>
              <a:spcBef>
                <a:spcPts val="575"/>
              </a:spcBef>
              <a:spcAft>
                <a:spcPts val="0"/>
              </a:spcAft>
              <a:buClr>
                <a:srgbClr val="000000"/>
              </a:buClr>
              <a:buSzPts val="1400"/>
              <a:buFont typeface="Times New Roman"/>
              <a:buNone/>
              <a:defRPr b="0" i="0" sz="2300" u="none" cap="none" strike="noStrike">
                <a:solidFill>
                  <a:srgbClr val="000000"/>
                </a:solidFill>
                <a:latin typeface="Calibri"/>
                <a:ea typeface="Calibri"/>
                <a:cs typeface="Calibri"/>
                <a:sym typeface="Calibri"/>
              </a:defRPr>
            </a:lvl3pPr>
            <a:lvl4pPr lvl="3" marR="0" algn="ctr">
              <a:lnSpc>
                <a:spcPct val="100000"/>
              </a:lnSpc>
              <a:spcBef>
                <a:spcPts val="50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4pPr>
            <a:lvl5pPr lvl="4"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5pPr>
            <a:lvl6pPr lvl="5"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6pPr>
            <a:lvl7pPr lvl="6"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7pPr>
            <a:lvl8pPr lvl="7"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8pPr>
            <a:lvl9pPr lvl="8"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9pPr>
          </a:lstStyle>
          <a:p/>
        </p:txBody>
      </p:sp>
      <p:sp>
        <p:nvSpPr>
          <p:cNvPr id="77" name="Google Shape;77;p43"/>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78" name="Google Shape;78;p43"/>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87" name="Shape 87"/>
        <p:cNvGrpSpPr/>
        <p:nvPr/>
      </p:nvGrpSpPr>
      <p:grpSpPr>
        <a:xfrm>
          <a:off x="0" y="0"/>
          <a:ext cx="0" cy="0"/>
          <a:chOff x="0" y="0"/>
          <a:chExt cx="0" cy="0"/>
        </a:xfrm>
      </p:grpSpPr>
      <p:sp>
        <p:nvSpPr>
          <p:cNvPr id="88" name="Google Shape;88;p33"/>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89" name="Google Shape;89;p33"/>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90" name="Shape 90"/>
        <p:cNvGrpSpPr/>
        <p:nvPr/>
      </p:nvGrpSpPr>
      <p:grpSpPr>
        <a:xfrm>
          <a:off x="0" y="0"/>
          <a:ext cx="0" cy="0"/>
          <a:chOff x="0" y="0"/>
          <a:chExt cx="0" cy="0"/>
        </a:xfrm>
      </p:grpSpPr>
      <p:sp>
        <p:nvSpPr>
          <p:cNvPr id="91" name="Google Shape;91;p44"/>
          <p:cNvSpPr txBox="1"/>
          <p:nvPr>
            <p:ph type="title"/>
          </p:nvPr>
        </p:nvSpPr>
        <p:spPr>
          <a:xfrm rot="5400000">
            <a:off x="4502944" y="1801019"/>
            <a:ext cx="6630988" cy="21018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92" name="Google Shape;92;p44"/>
          <p:cNvSpPr txBox="1"/>
          <p:nvPr>
            <p:ph idx="1" type="body"/>
          </p:nvPr>
        </p:nvSpPr>
        <p:spPr>
          <a:xfrm rot="5400000">
            <a:off x="220663" y="-227012"/>
            <a:ext cx="6630988" cy="615791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6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3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93" name="Google Shape;93;p44"/>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4" name="Google Shape;94;p44"/>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95" name="Shape 95"/>
        <p:cNvGrpSpPr/>
        <p:nvPr/>
      </p:nvGrpSpPr>
      <p:grpSpPr>
        <a:xfrm>
          <a:off x="0" y="0"/>
          <a:ext cx="0" cy="0"/>
          <a:chOff x="0" y="0"/>
          <a:chExt cx="0" cy="0"/>
        </a:xfrm>
      </p:grpSpPr>
      <p:sp>
        <p:nvSpPr>
          <p:cNvPr id="96" name="Google Shape;96;p45"/>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97" name="Google Shape;97;p45"/>
          <p:cNvSpPr txBox="1"/>
          <p:nvPr>
            <p:ph idx="1" type="body"/>
          </p:nvPr>
        </p:nvSpPr>
        <p:spPr>
          <a:xfrm rot="5400000">
            <a:off x="2493962" y="-207963"/>
            <a:ext cx="4338637" cy="84121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6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3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98" name="Google Shape;98;p45"/>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9" name="Google Shape;99;p45"/>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100" name="Shape 100"/>
        <p:cNvGrpSpPr/>
        <p:nvPr/>
      </p:nvGrpSpPr>
      <p:grpSpPr>
        <a:xfrm>
          <a:off x="0" y="0"/>
          <a:ext cx="0" cy="0"/>
          <a:chOff x="0" y="0"/>
          <a:chExt cx="0" cy="0"/>
        </a:xfrm>
      </p:grpSpPr>
      <p:sp>
        <p:nvSpPr>
          <p:cNvPr id="101" name="Google Shape;101;p4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20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02" name="Google Shape;102;p4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750"/>
              </a:spcBef>
              <a:spcAft>
                <a:spcPts val="0"/>
              </a:spcAft>
              <a:buClr>
                <a:srgbClr val="000000"/>
              </a:buClr>
              <a:buSzPts val="14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650"/>
              </a:spcBef>
              <a:spcAft>
                <a:spcPts val="0"/>
              </a:spcAft>
              <a:buClr>
                <a:srgbClr val="000000"/>
              </a:buClr>
              <a:buSzPts val="14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575"/>
              </a:spcBef>
              <a:spcAft>
                <a:spcPts val="0"/>
              </a:spcAft>
              <a:buClr>
                <a:srgbClr val="000000"/>
              </a:buClr>
              <a:buSzPts val="1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6pPr>
            <a:lvl7pPr lvl="6"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7pPr>
            <a:lvl8pPr lvl="7"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8pPr>
            <a:lvl9pPr lvl="8"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9pPr>
          </a:lstStyle>
          <a:p/>
        </p:txBody>
      </p:sp>
      <p:sp>
        <p:nvSpPr>
          <p:cNvPr id="103" name="Google Shape;103;p4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0" i="0" sz="12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0" i="0" sz="1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9pPr>
          </a:lstStyle>
          <a:p/>
        </p:txBody>
      </p:sp>
      <p:sp>
        <p:nvSpPr>
          <p:cNvPr id="104" name="Google Shape;104;p46"/>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05" name="Google Shape;105;p46"/>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106" name="Shape 106"/>
        <p:cNvGrpSpPr/>
        <p:nvPr/>
      </p:nvGrpSpPr>
      <p:grpSpPr>
        <a:xfrm>
          <a:off x="0" y="0"/>
          <a:ext cx="0" cy="0"/>
          <a:chOff x="0" y="0"/>
          <a:chExt cx="0" cy="0"/>
        </a:xfrm>
      </p:grpSpPr>
      <p:sp>
        <p:nvSpPr>
          <p:cNvPr id="107" name="Google Shape;107;p4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20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08" name="Google Shape;108;p4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2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8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9pPr>
          </a:lstStyle>
          <a:p/>
        </p:txBody>
      </p:sp>
      <p:sp>
        <p:nvSpPr>
          <p:cNvPr id="109" name="Google Shape;109;p4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0" i="0" sz="12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0" i="0" sz="1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9pPr>
          </a:lstStyle>
          <a:p/>
        </p:txBody>
      </p:sp>
      <p:sp>
        <p:nvSpPr>
          <p:cNvPr id="110" name="Google Shape;110;p47"/>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11" name="Google Shape;111;p47"/>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12" name="Shape 112"/>
        <p:cNvGrpSpPr/>
        <p:nvPr/>
      </p:nvGrpSpPr>
      <p:grpSpPr>
        <a:xfrm>
          <a:off x="0" y="0"/>
          <a:ext cx="0" cy="0"/>
          <a:chOff x="0" y="0"/>
          <a:chExt cx="0" cy="0"/>
        </a:xfrm>
      </p:grpSpPr>
      <p:sp>
        <p:nvSpPr>
          <p:cNvPr id="113" name="Google Shape;113;p48"/>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14" name="Google Shape;114;p48"/>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15" name="Google Shape;115;p48"/>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116" name="Shape 116"/>
        <p:cNvGrpSpPr/>
        <p:nvPr/>
      </p:nvGrpSpPr>
      <p:grpSpPr>
        <a:xfrm>
          <a:off x="0" y="0"/>
          <a:ext cx="0" cy="0"/>
          <a:chOff x="0" y="0"/>
          <a:chExt cx="0" cy="0"/>
        </a:xfrm>
      </p:grpSpPr>
      <p:sp>
        <p:nvSpPr>
          <p:cNvPr id="117" name="Google Shape;117;p4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18" name="Google Shape;118;p4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1"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1"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1"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9pPr>
          </a:lstStyle>
          <a:p/>
        </p:txBody>
      </p:sp>
      <p:sp>
        <p:nvSpPr>
          <p:cNvPr id="119" name="Google Shape;119;p4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9pPr>
          </a:lstStyle>
          <a:p/>
        </p:txBody>
      </p:sp>
      <p:sp>
        <p:nvSpPr>
          <p:cNvPr id="120" name="Google Shape;120;p4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1"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1"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1"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9pPr>
          </a:lstStyle>
          <a:p/>
        </p:txBody>
      </p:sp>
      <p:sp>
        <p:nvSpPr>
          <p:cNvPr id="121" name="Google Shape;121;p4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9pPr>
          </a:lstStyle>
          <a:p/>
        </p:txBody>
      </p:sp>
      <p:sp>
        <p:nvSpPr>
          <p:cNvPr id="122" name="Google Shape;122;p49"/>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23" name="Google Shape;123;p49"/>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124" name="Shape 124"/>
        <p:cNvGrpSpPr/>
        <p:nvPr/>
      </p:nvGrpSpPr>
      <p:grpSpPr>
        <a:xfrm>
          <a:off x="0" y="0"/>
          <a:ext cx="0" cy="0"/>
          <a:chOff x="0" y="0"/>
          <a:chExt cx="0" cy="0"/>
        </a:xfrm>
      </p:grpSpPr>
      <p:sp>
        <p:nvSpPr>
          <p:cNvPr id="125" name="Google Shape;125;p50"/>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26" name="Google Shape;126;p50"/>
          <p:cNvSpPr txBox="1"/>
          <p:nvPr>
            <p:ph idx="1" type="body"/>
          </p:nvPr>
        </p:nvSpPr>
        <p:spPr>
          <a:xfrm>
            <a:off x="457200" y="1828800"/>
            <a:ext cx="4129088" cy="43386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8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127" name="Google Shape;127;p50"/>
          <p:cNvSpPr txBox="1"/>
          <p:nvPr>
            <p:ph idx="2" type="body"/>
          </p:nvPr>
        </p:nvSpPr>
        <p:spPr>
          <a:xfrm>
            <a:off x="4738688" y="1828800"/>
            <a:ext cx="4130675" cy="43386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8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128" name="Google Shape;128;p50"/>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29" name="Google Shape;129;p50"/>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24" name="Shape 24"/>
        <p:cNvGrpSpPr/>
        <p:nvPr/>
      </p:nvGrpSpPr>
      <p:grpSpPr>
        <a:xfrm>
          <a:off x="0" y="0"/>
          <a:ext cx="0" cy="0"/>
          <a:chOff x="0" y="0"/>
          <a:chExt cx="0" cy="0"/>
        </a:xfrm>
      </p:grpSpPr>
      <p:sp>
        <p:nvSpPr>
          <p:cNvPr id="25" name="Google Shape;25;p34"/>
          <p:cNvSpPr txBox="1"/>
          <p:nvPr>
            <p:ph type="title"/>
          </p:nvPr>
        </p:nvSpPr>
        <p:spPr>
          <a:xfrm rot="5400000">
            <a:off x="4502944" y="1801019"/>
            <a:ext cx="6630988" cy="21018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26" name="Google Shape;26;p34"/>
          <p:cNvSpPr txBox="1"/>
          <p:nvPr>
            <p:ph idx="1" type="body"/>
          </p:nvPr>
        </p:nvSpPr>
        <p:spPr>
          <a:xfrm rot="5400000">
            <a:off x="220663" y="-227012"/>
            <a:ext cx="6630988" cy="615791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6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3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27" name="Google Shape;27;p34"/>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8" name="Google Shape;28;p34"/>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 überschrift" type="secHead">
  <p:cSld name="SECTION_HEADER">
    <p:spTree>
      <p:nvGrpSpPr>
        <p:cNvPr id="130" name="Shape 130"/>
        <p:cNvGrpSpPr/>
        <p:nvPr/>
      </p:nvGrpSpPr>
      <p:grpSpPr>
        <a:xfrm>
          <a:off x="0" y="0"/>
          <a:ext cx="0" cy="0"/>
          <a:chOff x="0" y="0"/>
          <a:chExt cx="0" cy="0"/>
        </a:xfrm>
      </p:grpSpPr>
      <p:sp>
        <p:nvSpPr>
          <p:cNvPr id="131" name="Google Shape;131;p5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40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32" name="Google Shape;132;p5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0" i="0" sz="16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9pPr>
          </a:lstStyle>
          <a:p/>
        </p:txBody>
      </p:sp>
      <p:sp>
        <p:nvSpPr>
          <p:cNvPr id="133" name="Google Shape;133;p51"/>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4" name="Google Shape;134;p51"/>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35" name="Shape 135"/>
        <p:cNvGrpSpPr/>
        <p:nvPr/>
      </p:nvGrpSpPr>
      <p:grpSpPr>
        <a:xfrm>
          <a:off x="0" y="0"/>
          <a:ext cx="0" cy="0"/>
          <a:chOff x="0" y="0"/>
          <a:chExt cx="0" cy="0"/>
        </a:xfrm>
      </p:grpSpPr>
      <p:sp>
        <p:nvSpPr>
          <p:cNvPr id="136" name="Google Shape;136;p52"/>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37" name="Google Shape;137;p52"/>
          <p:cNvSpPr txBox="1"/>
          <p:nvPr>
            <p:ph idx="1" type="body"/>
          </p:nvPr>
        </p:nvSpPr>
        <p:spPr>
          <a:xfrm>
            <a:off x="457200" y="1828800"/>
            <a:ext cx="8412162" cy="433863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6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3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138" name="Google Shape;138;p52"/>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9" name="Google Shape;139;p52"/>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40" name="Shape 140"/>
        <p:cNvGrpSpPr/>
        <p:nvPr/>
      </p:nvGrpSpPr>
      <p:grpSpPr>
        <a:xfrm>
          <a:off x="0" y="0"/>
          <a:ext cx="0" cy="0"/>
          <a:chOff x="0" y="0"/>
          <a:chExt cx="0" cy="0"/>
        </a:xfrm>
      </p:grpSpPr>
      <p:sp>
        <p:nvSpPr>
          <p:cNvPr id="141" name="Google Shape;141;p53"/>
          <p:cNvSpPr txBox="1"/>
          <p:nvPr>
            <p:ph type="ctrTitle"/>
          </p:nvPr>
        </p:nvSpPr>
        <p:spPr>
          <a:xfrm>
            <a:off x="685800" y="2130425"/>
            <a:ext cx="7772400" cy="147002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42" name="Google Shape;142;p5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750"/>
              </a:spcBef>
              <a:spcAft>
                <a:spcPts val="0"/>
              </a:spcAft>
              <a:buClr>
                <a:srgbClr val="000000"/>
              </a:buClr>
              <a:buSzPts val="1400"/>
              <a:buFont typeface="Times New Roman"/>
              <a:buNone/>
              <a:defRPr b="0" i="0" sz="3000" u="none" cap="none" strike="noStrike">
                <a:solidFill>
                  <a:srgbClr val="000000"/>
                </a:solidFill>
                <a:latin typeface="Calibri"/>
                <a:ea typeface="Calibri"/>
                <a:cs typeface="Calibri"/>
                <a:sym typeface="Calibri"/>
              </a:defRPr>
            </a:lvl1pPr>
            <a:lvl2pPr lvl="1" marR="0" algn="ctr">
              <a:lnSpc>
                <a:spcPct val="100000"/>
              </a:lnSpc>
              <a:spcBef>
                <a:spcPts val="650"/>
              </a:spcBef>
              <a:spcAft>
                <a:spcPts val="0"/>
              </a:spcAft>
              <a:buClr>
                <a:srgbClr val="000000"/>
              </a:buClr>
              <a:buSzPts val="1400"/>
              <a:buFont typeface="Times New Roman"/>
              <a:buNone/>
              <a:defRPr b="0" i="0" sz="2600" u="none" cap="none" strike="noStrike">
                <a:solidFill>
                  <a:srgbClr val="000000"/>
                </a:solidFill>
                <a:latin typeface="Calibri"/>
                <a:ea typeface="Calibri"/>
                <a:cs typeface="Calibri"/>
                <a:sym typeface="Calibri"/>
              </a:defRPr>
            </a:lvl2pPr>
            <a:lvl3pPr lvl="2" marR="0" algn="ctr">
              <a:lnSpc>
                <a:spcPct val="100000"/>
              </a:lnSpc>
              <a:spcBef>
                <a:spcPts val="575"/>
              </a:spcBef>
              <a:spcAft>
                <a:spcPts val="0"/>
              </a:spcAft>
              <a:buClr>
                <a:srgbClr val="000000"/>
              </a:buClr>
              <a:buSzPts val="1400"/>
              <a:buFont typeface="Times New Roman"/>
              <a:buNone/>
              <a:defRPr b="0" i="0" sz="2300" u="none" cap="none" strike="noStrike">
                <a:solidFill>
                  <a:srgbClr val="000000"/>
                </a:solidFill>
                <a:latin typeface="Calibri"/>
                <a:ea typeface="Calibri"/>
                <a:cs typeface="Calibri"/>
                <a:sym typeface="Calibri"/>
              </a:defRPr>
            </a:lvl3pPr>
            <a:lvl4pPr lvl="3" marR="0" algn="ctr">
              <a:lnSpc>
                <a:spcPct val="100000"/>
              </a:lnSpc>
              <a:spcBef>
                <a:spcPts val="50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4pPr>
            <a:lvl5pPr lvl="4"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5pPr>
            <a:lvl6pPr lvl="5"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6pPr>
            <a:lvl7pPr lvl="6"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7pPr>
            <a:lvl8pPr lvl="7"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8pPr>
            <a:lvl9pPr lvl="8" marR="0" algn="ctr">
              <a:lnSpc>
                <a:spcPct val="100000"/>
              </a:lnSpc>
              <a:spcBef>
                <a:spcPts val="4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9pPr>
          </a:lstStyle>
          <a:p/>
        </p:txBody>
      </p:sp>
      <p:sp>
        <p:nvSpPr>
          <p:cNvPr id="143" name="Google Shape;143;p53"/>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4" name="Google Shape;144;p53"/>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29" name="Shape 29"/>
        <p:cNvGrpSpPr/>
        <p:nvPr/>
      </p:nvGrpSpPr>
      <p:grpSpPr>
        <a:xfrm>
          <a:off x="0" y="0"/>
          <a:ext cx="0" cy="0"/>
          <a:chOff x="0" y="0"/>
          <a:chExt cx="0" cy="0"/>
        </a:xfrm>
      </p:grpSpPr>
      <p:sp>
        <p:nvSpPr>
          <p:cNvPr id="30" name="Google Shape;30;p35"/>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31" name="Google Shape;31;p35"/>
          <p:cNvSpPr txBox="1"/>
          <p:nvPr>
            <p:ph idx="1" type="body"/>
          </p:nvPr>
        </p:nvSpPr>
        <p:spPr>
          <a:xfrm rot="5400000">
            <a:off x="2493962" y="-207963"/>
            <a:ext cx="4338637" cy="84121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6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3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32" name="Google Shape;32;p35"/>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33" name="Google Shape;33;p35"/>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34" name="Shape 34"/>
        <p:cNvGrpSpPr/>
        <p:nvPr/>
      </p:nvGrpSpPr>
      <p:grpSpPr>
        <a:xfrm>
          <a:off x="0" y="0"/>
          <a:ext cx="0" cy="0"/>
          <a:chOff x="0" y="0"/>
          <a:chExt cx="0" cy="0"/>
        </a:xfrm>
      </p:grpSpPr>
      <p:sp>
        <p:nvSpPr>
          <p:cNvPr id="35" name="Google Shape;35;p3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20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36" name="Google Shape;36;p3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750"/>
              </a:spcBef>
              <a:spcAft>
                <a:spcPts val="0"/>
              </a:spcAft>
              <a:buClr>
                <a:srgbClr val="000000"/>
              </a:buClr>
              <a:buSzPts val="14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650"/>
              </a:spcBef>
              <a:spcAft>
                <a:spcPts val="0"/>
              </a:spcAft>
              <a:buClr>
                <a:srgbClr val="000000"/>
              </a:buClr>
              <a:buSzPts val="14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575"/>
              </a:spcBef>
              <a:spcAft>
                <a:spcPts val="0"/>
              </a:spcAft>
              <a:buClr>
                <a:srgbClr val="000000"/>
              </a:buClr>
              <a:buSzPts val="1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6pPr>
            <a:lvl7pPr lvl="6"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7pPr>
            <a:lvl8pPr lvl="7"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8pPr>
            <a:lvl9pPr lvl="8" marR="0" rtl="0" algn="l">
              <a:lnSpc>
                <a:spcPct val="100000"/>
              </a:lnSpc>
              <a:spcBef>
                <a:spcPts val="4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9pPr>
          </a:lstStyle>
          <a:p/>
        </p:txBody>
      </p:sp>
      <p:sp>
        <p:nvSpPr>
          <p:cNvPr id="37" name="Google Shape;37;p3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0" i="0" sz="12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0" i="0" sz="1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9pPr>
          </a:lstStyle>
          <a:p/>
        </p:txBody>
      </p:sp>
      <p:sp>
        <p:nvSpPr>
          <p:cNvPr id="38" name="Google Shape;38;p36"/>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39" name="Google Shape;39;p36"/>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40" name="Shape 40"/>
        <p:cNvGrpSpPr/>
        <p:nvPr/>
      </p:nvGrpSpPr>
      <p:grpSpPr>
        <a:xfrm>
          <a:off x="0" y="0"/>
          <a:ext cx="0" cy="0"/>
          <a:chOff x="0" y="0"/>
          <a:chExt cx="0" cy="0"/>
        </a:xfrm>
      </p:grpSpPr>
      <p:sp>
        <p:nvSpPr>
          <p:cNvPr id="41" name="Google Shape;41;p3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20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42" name="Google Shape;42;p3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32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8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9pPr>
          </a:lstStyle>
          <a:p/>
        </p:txBody>
      </p:sp>
      <p:sp>
        <p:nvSpPr>
          <p:cNvPr id="43" name="Google Shape;43;p3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0" i="0" sz="12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0" i="0" sz="1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0" i="0" sz="900" u="none" cap="none" strike="noStrike">
                <a:solidFill>
                  <a:srgbClr val="000000"/>
                </a:solidFill>
                <a:latin typeface="Calibri"/>
                <a:ea typeface="Calibri"/>
                <a:cs typeface="Calibri"/>
                <a:sym typeface="Calibri"/>
              </a:defRPr>
            </a:lvl9pPr>
          </a:lstStyle>
          <a:p/>
        </p:txBody>
      </p:sp>
      <p:sp>
        <p:nvSpPr>
          <p:cNvPr id="44" name="Google Shape;44;p37"/>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5" name="Google Shape;45;p37"/>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6" name="Shape 46"/>
        <p:cNvGrpSpPr/>
        <p:nvPr/>
      </p:nvGrpSpPr>
      <p:grpSpPr>
        <a:xfrm>
          <a:off x="0" y="0"/>
          <a:ext cx="0" cy="0"/>
          <a:chOff x="0" y="0"/>
          <a:chExt cx="0" cy="0"/>
        </a:xfrm>
      </p:grpSpPr>
      <p:sp>
        <p:nvSpPr>
          <p:cNvPr id="47" name="Google Shape;47;p38"/>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48" name="Google Shape;48;p38"/>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49" name="Google Shape;49;p38"/>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50" name="Shape 50"/>
        <p:cNvGrpSpPr/>
        <p:nvPr/>
      </p:nvGrpSpPr>
      <p:grpSpPr>
        <a:xfrm>
          <a:off x="0" y="0"/>
          <a:ext cx="0" cy="0"/>
          <a:chOff x="0" y="0"/>
          <a:chExt cx="0" cy="0"/>
        </a:xfrm>
      </p:grpSpPr>
      <p:sp>
        <p:nvSpPr>
          <p:cNvPr id="51" name="Google Shape;51;p3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52" name="Google Shape;52;p3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1"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1"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1"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9pPr>
          </a:lstStyle>
          <a:p/>
        </p:txBody>
      </p:sp>
      <p:sp>
        <p:nvSpPr>
          <p:cNvPr id="53" name="Google Shape;53;p3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9pPr>
          </a:lstStyle>
          <a:p/>
        </p:txBody>
      </p:sp>
      <p:sp>
        <p:nvSpPr>
          <p:cNvPr id="54" name="Google Shape;54;p3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1"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1"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1"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1" i="0" sz="1600" u="none" cap="none" strike="noStrike">
                <a:solidFill>
                  <a:srgbClr val="000000"/>
                </a:solidFill>
                <a:latin typeface="Calibri"/>
                <a:ea typeface="Calibri"/>
                <a:cs typeface="Calibri"/>
                <a:sym typeface="Calibri"/>
              </a:defRPr>
            </a:lvl9pPr>
          </a:lstStyle>
          <a:p/>
        </p:txBody>
      </p:sp>
      <p:sp>
        <p:nvSpPr>
          <p:cNvPr id="55" name="Google Shape;55;p3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600" u="none" cap="none" strike="noStrike">
                <a:solidFill>
                  <a:srgbClr val="000000"/>
                </a:solidFill>
                <a:latin typeface="Calibri"/>
                <a:ea typeface="Calibri"/>
                <a:cs typeface="Calibri"/>
                <a:sym typeface="Calibri"/>
              </a:defRPr>
            </a:lvl9pPr>
          </a:lstStyle>
          <a:p/>
        </p:txBody>
      </p:sp>
      <p:sp>
        <p:nvSpPr>
          <p:cNvPr id="56" name="Google Shape;56;p39"/>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7" name="Google Shape;57;p39"/>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58" name="Shape 58"/>
        <p:cNvGrpSpPr/>
        <p:nvPr/>
      </p:nvGrpSpPr>
      <p:grpSpPr>
        <a:xfrm>
          <a:off x="0" y="0"/>
          <a:ext cx="0" cy="0"/>
          <a:chOff x="0" y="0"/>
          <a:chExt cx="0" cy="0"/>
        </a:xfrm>
      </p:grpSpPr>
      <p:sp>
        <p:nvSpPr>
          <p:cNvPr id="59" name="Google Shape;59;p40"/>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60" name="Google Shape;60;p40"/>
          <p:cNvSpPr txBox="1"/>
          <p:nvPr>
            <p:ph idx="1" type="body"/>
          </p:nvPr>
        </p:nvSpPr>
        <p:spPr>
          <a:xfrm>
            <a:off x="457200" y="1828800"/>
            <a:ext cx="4129088" cy="43386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8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61" name="Google Shape;61;p40"/>
          <p:cNvSpPr txBox="1"/>
          <p:nvPr>
            <p:ph idx="2" type="body"/>
          </p:nvPr>
        </p:nvSpPr>
        <p:spPr>
          <a:xfrm>
            <a:off x="4738688" y="1828800"/>
            <a:ext cx="4130675" cy="43386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Calibri"/>
              <a:buNone/>
              <a:defRPr b="0" i="0" sz="28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Calibri"/>
              <a:buNone/>
              <a:defRPr b="0" i="0" sz="24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Calibri"/>
              <a:buNone/>
              <a:defRPr b="0" i="0" sz="20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Calibri"/>
              <a:buNone/>
              <a:defRPr b="0" i="0" sz="1800" u="none" cap="none" strike="noStrike">
                <a:solidFill>
                  <a:srgbClr val="000000"/>
                </a:solidFill>
                <a:latin typeface="Calibri"/>
                <a:ea typeface="Calibri"/>
                <a:cs typeface="Calibri"/>
                <a:sym typeface="Calibri"/>
              </a:defRPr>
            </a:lvl9pPr>
          </a:lstStyle>
          <a:p/>
        </p:txBody>
      </p:sp>
      <p:sp>
        <p:nvSpPr>
          <p:cNvPr id="62" name="Google Shape;62;p40"/>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63" name="Google Shape;63;p40"/>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 überschrift" type="secHead">
  <p:cSld name="SECTION_HEADER">
    <p:spTree>
      <p:nvGrpSpPr>
        <p:cNvPr id="64" name="Shape 64"/>
        <p:cNvGrpSpPr/>
        <p:nvPr/>
      </p:nvGrpSpPr>
      <p:grpSpPr>
        <a:xfrm>
          <a:off x="0" y="0"/>
          <a:ext cx="0" cy="0"/>
          <a:chOff x="0" y="0"/>
          <a:chExt cx="0" cy="0"/>
        </a:xfrm>
      </p:grpSpPr>
      <p:sp>
        <p:nvSpPr>
          <p:cNvPr id="65" name="Google Shape;65;p4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330066"/>
              </a:buClr>
              <a:buSzPts val="1400"/>
              <a:buFont typeface="Calibri"/>
              <a:buNone/>
              <a:defRPr b="1" i="0" sz="4000" u="none" cap="none" strike="noStrike">
                <a:solidFill>
                  <a:srgbClr val="330066"/>
                </a:solidFill>
                <a:latin typeface="Calibri"/>
                <a:ea typeface="Calibri"/>
                <a:cs typeface="Calibri"/>
                <a:sym typeface="Calibri"/>
              </a:defRPr>
            </a:lvl1pPr>
            <a:lvl2pPr lvl="1"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66" name="Google Shape;66;p4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750"/>
              </a:spcBef>
              <a:spcAft>
                <a:spcPts val="0"/>
              </a:spcAft>
              <a:buClr>
                <a:srgbClr val="000000"/>
              </a:buClr>
              <a:buSzPts val="1400"/>
              <a:buFont typeface="Times New Roman"/>
              <a:buNone/>
              <a:defRPr b="0" i="0" sz="2000" u="none" cap="none" strike="noStrike">
                <a:solidFill>
                  <a:srgbClr val="000000"/>
                </a:solidFill>
                <a:latin typeface="Calibri"/>
                <a:ea typeface="Calibri"/>
                <a:cs typeface="Calibri"/>
                <a:sym typeface="Calibri"/>
              </a:defRPr>
            </a:lvl1pPr>
            <a:lvl2pPr indent="-228600" lvl="1" marL="914400" marR="0" algn="l">
              <a:lnSpc>
                <a:spcPct val="100000"/>
              </a:lnSpc>
              <a:spcBef>
                <a:spcPts val="650"/>
              </a:spcBef>
              <a:spcAft>
                <a:spcPts val="0"/>
              </a:spcAft>
              <a:buClr>
                <a:srgbClr val="000000"/>
              </a:buClr>
              <a:buSzPts val="1400"/>
              <a:buFont typeface="Times New Roman"/>
              <a:buNone/>
              <a:defRPr b="0" i="0" sz="1800" u="none" cap="none" strike="noStrike">
                <a:solidFill>
                  <a:srgbClr val="000000"/>
                </a:solidFill>
                <a:latin typeface="Calibri"/>
                <a:ea typeface="Calibri"/>
                <a:cs typeface="Calibri"/>
                <a:sym typeface="Calibri"/>
              </a:defRPr>
            </a:lvl2pPr>
            <a:lvl3pPr indent="-228600" lvl="2" marL="1371600" marR="0" algn="l">
              <a:lnSpc>
                <a:spcPct val="100000"/>
              </a:lnSpc>
              <a:spcBef>
                <a:spcPts val="575"/>
              </a:spcBef>
              <a:spcAft>
                <a:spcPts val="0"/>
              </a:spcAft>
              <a:buClr>
                <a:srgbClr val="000000"/>
              </a:buClr>
              <a:buSzPts val="1400"/>
              <a:buFont typeface="Times New Roman"/>
              <a:buNone/>
              <a:defRPr b="0" i="0" sz="1600" u="none" cap="none" strike="noStrike">
                <a:solidFill>
                  <a:srgbClr val="000000"/>
                </a:solidFill>
                <a:latin typeface="Calibri"/>
                <a:ea typeface="Calibri"/>
                <a:cs typeface="Calibri"/>
                <a:sym typeface="Calibri"/>
              </a:defRPr>
            </a:lvl3pPr>
            <a:lvl4pPr indent="-228600" lvl="3" marL="1828800" marR="0" algn="l">
              <a:lnSpc>
                <a:spcPct val="100000"/>
              </a:lnSpc>
              <a:spcBef>
                <a:spcPts val="50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4pPr>
            <a:lvl5pPr indent="-228600" lvl="4" marL="22860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5pPr>
            <a:lvl6pPr indent="-228600" lvl="5" marL="27432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6pPr>
            <a:lvl7pPr indent="-228600" lvl="6" marL="32004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7pPr>
            <a:lvl8pPr indent="-228600" lvl="7" marL="36576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8pPr>
            <a:lvl9pPr indent="-228600" lvl="8" marL="4114800" marR="0" algn="l">
              <a:lnSpc>
                <a:spcPct val="100000"/>
              </a:lnSpc>
              <a:spcBef>
                <a:spcPts val="450"/>
              </a:spcBef>
              <a:spcAft>
                <a:spcPts val="0"/>
              </a:spcAft>
              <a:buClr>
                <a:srgbClr val="000000"/>
              </a:buClr>
              <a:buSzPts val="1400"/>
              <a:buFont typeface="Times New Roman"/>
              <a:buNone/>
              <a:defRPr b="0" i="0" sz="1400" u="none" cap="none" strike="noStrike">
                <a:solidFill>
                  <a:srgbClr val="000000"/>
                </a:solidFill>
                <a:latin typeface="Calibri"/>
                <a:ea typeface="Calibri"/>
                <a:cs typeface="Calibri"/>
                <a:sym typeface="Calibri"/>
              </a:defRPr>
            </a:lvl9pPr>
          </a:lstStyle>
          <a:p/>
        </p:txBody>
      </p:sp>
      <p:sp>
        <p:nvSpPr>
          <p:cNvPr id="67" name="Google Shape;67;p41"/>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68" name="Google Shape;68;p41"/>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cxnSp>
        <p:nvCxnSpPr>
          <p:cNvPr id="13" name="Google Shape;13;p30"/>
          <p:cNvCxnSpPr/>
          <p:nvPr/>
        </p:nvCxnSpPr>
        <p:spPr>
          <a:xfrm>
            <a:off x="6227762" y="827087"/>
            <a:ext cx="20637" cy="4554537"/>
          </a:xfrm>
          <a:prstGeom prst="straightConnector1">
            <a:avLst/>
          </a:prstGeom>
          <a:noFill/>
          <a:ln cap="flat" cmpd="sng" w="9525">
            <a:solidFill>
              <a:srgbClr val="000000"/>
            </a:solidFill>
            <a:prstDash val="solid"/>
            <a:miter lim="8000"/>
            <a:headEnd len="sm" w="sm" type="none"/>
            <a:tailEnd len="sm" w="sm" type="none"/>
          </a:ln>
        </p:spPr>
      </p:cxnSp>
      <p:cxnSp>
        <p:nvCxnSpPr>
          <p:cNvPr id="14" name="Google Shape;14;p30"/>
          <p:cNvCxnSpPr/>
          <p:nvPr/>
        </p:nvCxnSpPr>
        <p:spPr>
          <a:xfrm>
            <a:off x="304800" y="3213100"/>
            <a:ext cx="8691562" cy="1587"/>
          </a:xfrm>
          <a:prstGeom prst="straightConnector1">
            <a:avLst/>
          </a:prstGeom>
          <a:noFill/>
          <a:ln cap="flat" cmpd="sng" w="9525">
            <a:solidFill>
              <a:srgbClr val="000000"/>
            </a:solidFill>
            <a:prstDash val="solid"/>
            <a:miter lim="8000"/>
            <a:headEnd len="sm" w="sm" type="none"/>
            <a:tailEnd len="sm" w="sm" type="none"/>
          </a:ln>
        </p:spPr>
      </p:cxnSp>
      <p:pic>
        <p:nvPicPr>
          <p:cNvPr id="15" name="Google Shape;15;p30"/>
          <p:cNvPicPr preferRelativeResize="0"/>
          <p:nvPr/>
        </p:nvPicPr>
        <p:blipFill rotWithShape="1">
          <a:blip r:embed="rId1">
            <a:alphaModFix/>
          </a:blip>
          <a:srcRect b="0" l="0" r="0" t="0"/>
          <a:stretch/>
        </p:blipFill>
        <p:spPr>
          <a:xfrm>
            <a:off x="6477000" y="1447800"/>
            <a:ext cx="2552700" cy="1425575"/>
          </a:xfrm>
          <a:prstGeom prst="rect">
            <a:avLst/>
          </a:prstGeom>
          <a:noFill/>
          <a:ln>
            <a:noFill/>
          </a:ln>
        </p:spPr>
      </p:pic>
      <p:sp>
        <p:nvSpPr>
          <p:cNvPr id="16" name="Google Shape;16;p30"/>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17" name="Google Shape;17;p30"/>
          <p:cNvSpPr txBox="1"/>
          <p:nvPr>
            <p:ph idx="1" type="body"/>
          </p:nvPr>
        </p:nvSpPr>
        <p:spPr>
          <a:xfrm>
            <a:off x="457200" y="1828800"/>
            <a:ext cx="8412162" cy="4338637"/>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750"/>
              </a:spcBef>
              <a:spcAft>
                <a:spcPts val="0"/>
              </a:spcAft>
              <a:buClr>
                <a:srgbClr val="000000"/>
              </a:buClr>
              <a:buSzPts val="1400"/>
              <a:buFont typeface="Calibri"/>
              <a:buChar char="●"/>
              <a:defRPr b="0" i="0" sz="3000" u="none" cap="none" strike="noStrike">
                <a:solidFill>
                  <a:srgbClr val="000000"/>
                </a:solidFill>
                <a:latin typeface="Calibri"/>
                <a:ea typeface="Calibri"/>
                <a:cs typeface="Calibri"/>
                <a:sym typeface="Calibri"/>
              </a:defRPr>
            </a:lvl1pPr>
            <a:lvl2pPr indent="-317500" lvl="1" marL="914400" marR="0" rtl="0" algn="l">
              <a:lnSpc>
                <a:spcPct val="100000"/>
              </a:lnSpc>
              <a:spcBef>
                <a:spcPts val="650"/>
              </a:spcBef>
              <a:spcAft>
                <a:spcPts val="0"/>
              </a:spcAft>
              <a:buClr>
                <a:srgbClr val="000000"/>
              </a:buClr>
              <a:buSzPts val="1400"/>
              <a:buFont typeface="Calibri"/>
              <a:buChar char="○"/>
              <a:defRPr b="0" i="0" sz="2600" u="none" cap="none" strike="noStrike">
                <a:solidFill>
                  <a:srgbClr val="000000"/>
                </a:solidFill>
                <a:latin typeface="Calibri"/>
                <a:ea typeface="Calibri"/>
                <a:cs typeface="Calibri"/>
                <a:sym typeface="Calibri"/>
              </a:defRPr>
            </a:lvl2pPr>
            <a:lvl3pPr indent="-317500" lvl="2" marL="1371600" marR="0" rtl="0" algn="l">
              <a:lnSpc>
                <a:spcPct val="100000"/>
              </a:lnSpc>
              <a:spcBef>
                <a:spcPts val="575"/>
              </a:spcBef>
              <a:spcAft>
                <a:spcPts val="0"/>
              </a:spcAft>
              <a:buClr>
                <a:srgbClr val="000000"/>
              </a:buClr>
              <a:buSzPts val="1400"/>
              <a:buFont typeface="Calibri"/>
              <a:buChar char="■"/>
              <a:defRPr b="0" i="0" sz="23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500"/>
              </a:spcBef>
              <a:spcAft>
                <a:spcPts val="0"/>
              </a:spcAft>
              <a:buClr>
                <a:srgbClr val="000000"/>
              </a:buClr>
              <a:buSzPts val="1400"/>
              <a:buFont typeface="Calibri"/>
              <a:buChar char="●"/>
              <a:defRPr b="0" i="0" sz="2000" u="none" cap="none" strike="noStrike">
                <a:solidFill>
                  <a:srgbClr val="000000"/>
                </a:solidFill>
                <a:latin typeface="Calibri"/>
                <a:ea typeface="Calibri"/>
                <a:cs typeface="Calibri"/>
                <a:sym typeface="Calibri"/>
              </a:defRPr>
            </a:lvl4pPr>
            <a:lvl5pPr indent="-317500" lvl="4" marL="22860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5pPr>
            <a:lvl6pPr indent="-317500" lvl="5" marL="27432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6pPr>
            <a:lvl7pPr indent="-317500" lvl="6" marL="32004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7pPr>
            <a:lvl8pPr indent="-317500" lvl="7" marL="36576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8pPr>
            <a:lvl9pPr indent="-317500" lvl="8" marL="41148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9pPr>
          </a:lstStyle>
          <a:p/>
        </p:txBody>
      </p:sp>
      <p:sp>
        <p:nvSpPr>
          <p:cNvPr id="18" name="Google Shape;18;p30"/>
          <p:cNvSpPr txBox="1"/>
          <p:nvPr/>
        </p:nvSpPr>
        <p:spPr>
          <a:xfrm>
            <a:off x="457200" y="6248400"/>
            <a:ext cx="2133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30"/>
          <p:cNvSpPr txBox="1"/>
          <p:nvPr>
            <p:ph idx="11" type="ftr"/>
          </p:nvPr>
        </p:nvSpPr>
        <p:spPr>
          <a:xfrm>
            <a:off x="3124200" y="6248400"/>
            <a:ext cx="2890837" cy="5492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Calibri"/>
              <a:buNone/>
              <a:defRPr b="0" i="0" sz="10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0" name="Google Shape;20;p30"/>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50"/>
              <a:buFont typeface="Calibri"/>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32"/>
          <p:cNvSpPr txBox="1"/>
          <p:nvPr>
            <p:ph type="title"/>
          </p:nvPr>
        </p:nvSpPr>
        <p:spPr>
          <a:xfrm>
            <a:off x="457200" y="-463550"/>
            <a:ext cx="6989762" cy="187483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1pPr>
            <a:lvl2pPr lvl="1"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2pPr>
            <a:lvl3pPr lvl="2"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3pPr>
            <a:lvl4pPr lvl="3"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4pPr>
            <a:lvl5pPr lvl="4"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5pPr>
            <a:lvl6pPr lvl="5"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6pPr>
            <a:lvl7pPr lvl="6"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7pPr>
            <a:lvl8pPr lvl="7"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8pPr>
            <a:lvl9pPr lvl="8" marR="0" rtl="0" algn="l">
              <a:lnSpc>
                <a:spcPct val="100000"/>
              </a:lnSpc>
              <a:spcBef>
                <a:spcPts val="0"/>
              </a:spcBef>
              <a:spcAft>
                <a:spcPts val="0"/>
              </a:spcAft>
              <a:buClr>
                <a:srgbClr val="330066"/>
              </a:buClr>
              <a:buSzPts val="1400"/>
              <a:buFont typeface="Calibri"/>
              <a:buNone/>
              <a:defRPr b="1" i="0" sz="3900" u="none" cap="none" strike="noStrike">
                <a:solidFill>
                  <a:srgbClr val="330066"/>
                </a:solidFill>
                <a:latin typeface="Calibri"/>
                <a:ea typeface="Calibri"/>
                <a:cs typeface="Calibri"/>
                <a:sym typeface="Calibri"/>
              </a:defRPr>
            </a:lvl9pPr>
          </a:lstStyle>
          <a:p/>
        </p:txBody>
      </p:sp>
      <p:sp>
        <p:nvSpPr>
          <p:cNvPr id="81" name="Google Shape;81;p32"/>
          <p:cNvSpPr txBox="1"/>
          <p:nvPr>
            <p:ph idx="1" type="body"/>
          </p:nvPr>
        </p:nvSpPr>
        <p:spPr>
          <a:xfrm>
            <a:off x="457200" y="1828800"/>
            <a:ext cx="8412162" cy="4338637"/>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750"/>
              </a:spcBef>
              <a:spcAft>
                <a:spcPts val="0"/>
              </a:spcAft>
              <a:buClr>
                <a:srgbClr val="000000"/>
              </a:buClr>
              <a:buSzPts val="1400"/>
              <a:buFont typeface="Calibri"/>
              <a:buChar char="●"/>
              <a:defRPr b="0" i="0" sz="3000" u="none" cap="none" strike="noStrike">
                <a:solidFill>
                  <a:srgbClr val="000000"/>
                </a:solidFill>
                <a:latin typeface="Calibri"/>
                <a:ea typeface="Calibri"/>
                <a:cs typeface="Calibri"/>
                <a:sym typeface="Calibri"/>
              </a:defRPr>
            </a:lvl1pPr>
            <a:lvl2pPr indent="-317500" lvl="1" marL="914400" marR="0" rtl="0" algn="l">
              <a:lnSpc>
                <a:spcPct val="100000"/>
              </a:lnSpc>
              <a:spcBef>
                <a:spcPts val="650"/>
              </a:spcBef>
              <a:spcAft>
                <a:spcPts val="0"/>
              </a:spcAft>
              <a:buClr>
                <a:srgbClr val="000000"/>
              </a:buClr>
              <a:buSzPts val="1400"/>
              <a:buFont typeface="Calibri"/>
              <a:buChar char="○"/>
              <a:defRPr b="0" i="0" sz="2600" u="none" cap="none" strike="noStrike">
                <a:solidFill>
                  <a:srgbClr val="000000"/>
                </a:solidFill>
                <a:latin typeface="Calibri"/>
                <a:ea typeface="Calibri"/>
                <a:cs typeface="Calibri"/>
                <a:sym typeface="Calibri"/>
              </a:defRPr>
            </a:lvl2pPr>
            <a:lvl3pPr indent="-317500" lvl="2" marL="1371600" marR="0" rtl="0" algn="l">
              <a:lnSpc>
                <a:spcPct val="100000"/>
              </a:lnSpc>
              <a:spcBef>
                <a:spcPts val="575"/>
              </a:spcBef>
              <a:spcAft>
                <a:spcPts val="0"/>
              </a:spcAft>
              <a:buClr>
                <a:srgbClr val="000000"/>
              </a:buClr>
              <a:buSzPts val="1400"/>
              <a:buFont typeface="Calibri"/>
              <a:buChar char="■"/>
              <a:defRPr b="0" i="0" sz="23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500"/>
              </a:spcBef>
              <a:spcAft>
                <a:spcPts val="0"/>
              </a:spcAft>
              <a:buClr>
                <a:srgbClr val="000000"/>
              </a:buClr>
              <a:buSzPts val="1400"/>
              <a:buFont typeface="Calibri"/>
              <a:buChar char="●"/>
              <a:defRPr b="0" i="0" sz="2000" u="none" cap="none" strike="noStrike">
                <a:solidFill>
                  <a:srgbClr val="000000"/>
                </a:solidFill>
                <a:latin typeface="Calibri"/>
                <a:ea typeface="Calibri"/>
                <a:cs typeface="Calibri"/>
                <a:sym typeface="Calibri"/>
              </a:defRPr>
            </a:lvl4pPr>
            <a:lvl5pPr indent="-317500" lvl="4" marL="22860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5pPr>
            <a:lvl6pPr indent="-317500" lvl="5" marL="27432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6pPr>
            <a:lvl7pPr indent="-317500" lvl="6" marL="32004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7pPr>
            <a:lvl8pPr indent="-317500" lvl="7" marL="36576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8pPr>
            <a:lvl9pPr indent="-317500" lvl="8" marL="4114800" marR="0" rtl="0" algn="l">
              <a:lnSpc>
                <a:spcPct val="100000"/>
              </a:lnSpc>
              <a:spcBef>
                <a:spcPts val="450"/>
              </a:spcBef>
              <a:spcAft>
                <a:spcPts val="0"/>
              </a:spcAft>
              <a:buClr>
                <a:srgbClr val="000000"/>
              </a:buClr>
              <a:buSzPts val="1400"/>
              <a:buFont typeface="Calibri"/>
              <a:buChar char="■"/>
              <a:defRPr b="0" i="0" sz="1800" u="none" cap="none" strike="noStrike">
                <a:solidFill>
                  <a:srgbClr val="000000"/>
                </a:solidFill>
                <a:latin typeface="Calibri"/>
                <a:ea typeface="Calibri"/>
                <a:cs typeface="Calibri"/>
                <a:sym typeface="Calibri"/>
              </a:defRPr>
            </a:lvl9pPr>
          </a:lstStyle>
          <a:p/>
        </p:txBody>
      </p:sp>
      <p:sp>
        <p:nvSpPr>
          <p:cNvPr id="82" name="Google Shape;82;p32"/>
          <p:cNvSpPr txBox="1"/>
          <p:nvPr/>
        </p:nvSpPr>
        <p:spPr>
          <a:xfrm>
            <a:off x="457200" y="6248400"/>
            <a:ext cx="2133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32"/>
          <p:cNvSpPr txBox="1"/>
          <p:nvPr>
            <p:ph idx="11" type="ftr"/>
          </p:nvPr>
        </p:nvSpPr>
        <p:spPr>
          <a:xfrm>
            <a:off x="3124200" y="6248400"/>
            <a:ext cx="2890837" cy="118903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84" name="Google Shape;84;p32"/>
          <p:cNvSpPr txBox="1"/>
          <p:nvPr>
            <p:ph idx="12" type="sldNum"/>
          </p:nvPr>
        </p:nvSpPr>
        <p:spPr>
          <a:xfrm>
            <a:off x="6553200" y="6248400"/>
            <a:ext cx="2128837" cy="452437"/>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45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85" name="Google Shape;85;p32"/>
          <p:cNvPicPr preferRelativeResize="0"/>
          <p:nvPr/>
        </p:nvPicPr>
        <p:blipFill rotWithShape="1">
          <a:blip r:embed="rId1">
            <a:alphaModFix/>
          </a:blip>
          <a:srcRect b="0" l="0" r="0" t="0"/>
          <a:stretch/>
        </p:blipFill>
        <p:spPr>
          <a:xfrm>
            <a:off x="7467600" y="279400"/>
            <a:ext cx="1406525" cy="787400"/>
          </a:xfrm>
          <a:prstGeom prst="rect">
            <a:avLst/>
          </a:prstGeom>
          <a:noFill/>
          <a:ln>
            <a:noFill/>
          </a:ln>
        </p:spPr>
      </p:pic>
      <p:pic>
        <p:nvPicPr>
          <p:cNvPr id="86" name="Google Shape;86;p32"/>
          <p:cNvPicPr preferRelativeResize="0"/>
          <p:nvPr/>
        </p:nvPicPr>
        <p:blipFill rotWithShape="1">
          <a:blip r:embed="rId2">
            <a:alphaModFix/>
          </a:blip>
          <a:srcRect b="0" l="0" r="0" t="0"/>
          <a:stretch/>
        </p:blipFill>
        <p:spPr>
          <a:xfrm>
            <a:off x="420687" y="1450975"/>
            <a:ext cx="8510587" cy="311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1"/>
          <p:cNvSpPr txBox="1"/>
          <p:nvPr/>
        </p:nvSpPr>
        <p:spPr>
          <a:xfrm>
            <a:off x="467552" y="1772825"/>
            <a:ext cx="5749200" cy="1231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1200"/>
              <a:buFont typeface="Calibri"/>
              <a:buNone/>
            </a:pPr>
            <a:r>
              <a:rPr b="1" i="0" lang="en-US" sz="4800" u="none" cap="none" strike="noStrike">
                <a:solidFill>
                  <a:srgbClr val="000080"/>
                </a:solidFill>
                <a:latin typeface="Calibri"/>
                <a:ea typeface="Calibri"/>
                <a:cs typeface="Calibri"/>
                <a:sym typeface="Calibri"/>
              </a:rPr>
              <a:t>Debian Benutzer, Gruppen und </a:t>
            </a:r>
            <a:endParaRPr b="1" i="0" sz="4800" u="none" cap="none" strike="noStrike">
              <a:solidFill>
                <a:srgbClr val="000080"/>
              </a:solidFill>
              <a:latin typeface="Calibri"/>
              <a:ea typeface="Calibri"/>
              <a:cs typeface="Calibri"/>
              <a:sym typeface="Calibri"/>
            </a:endParaRPr>
          </a:p>
          <a:p>
            <a:pPr indent="0" lvl="0" marL="0" marR="0" rtl="0" algn="l">
              <a:lnSpc>
                <a:spcPct val="100000"/>
              </a:lnSpc>
              <a:spcBef>
                <a:spcPts val="0"/>
              </a:spcBef>
              <a:spcAft>
                <a:spcPts val="0"/>
              </a:spcAft>
              <a:buClr>
                <a:srgbClr val="000080"/>
              </a:buClr>
              <a:buSzPts val="1200"/>
              <a:buFont typeface="Calibri"/>
              <a:buNone/>
            </a:pPr>
            <a:r>
              <a:rPr b="1" lang="en-US" sz="4800">
                <a:solidFill>
                  <a:srgbClr val="000080"/>
                </a:solidFill>
                <a:latin typeface="Calibri"/>
                <a:ea typeface="Calibri"/>
                <a:cs typeface="Calibri"/>
                <a:sym typeface="Calibri"/>
              </a:rPr>
              <a:t>Berechtigungen</a:t>
            </a:r>
            <a:endParaRPr b="1" sz="4800">
              <a:solidFill>
                <a:srgbClr val="000080"/>
              </a:solidFill>
              <a:latin typeface="Calibri"/>
              <a:ea typeface="Calibri"/>
              <a:cs typeface="Calibri"/>
              <a:sym typeface="Calibri"/>
            </a:endParaRPr>
          </a:p>
        </p:txBody>
      </p:sp>
      <p:sp>
        <p:nvSpPr>
          <p:cNvPr id="151" name="Google Shape;151;p1"/>
          <p:cNvSpPr txBox="1"/>
          <p:nvPr/>
        </p:nvSpPr>
        <p:spPr>
          <a:xfrm>
            <a:off x="2535750" y="1077164"/>
            <a:ext cx="5425800" cy="3738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Arial"/>
              <a:buNone/>
            </a:pPr>
            <a:r>
              <a:t/>
            </a:r>
            <a:endParaRPr sz="1800">
              <a:solidFill>
                <a:schemeClr val="lt1"/>
              </a:solidFill>
            </a:endParaRPr>
          </a:p>
          <a:p>
            <a:pPr indent="0" lvl="0" marL="0" marR="0" rtl="0" algn="l">
              <a:lnSpc>
                <a:spcPct val="100000"/>
              </a:lnSpc>
              <a:spcBef>
                <a:spcPts val="0"/>
              </a:spcBef>
              <a:spcAft>
                <a:spcPts val="0"/>
              </a:spcAft>
              <a:buClr>
                <a:srgbClr val="000000"/>
              </a:buClr>
              <a:buSzPts val="450"/>
              <a:buFont typeface="Arial"/>
              <a:buNone/>
            </a:pPr>
            <a:r>
              <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gee281946bd_0_4"/>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Ordner und Dateien</a:t>
            </a:r>
            <a:endParaRPr b="0" i="0" sz="1400" u="none" cap="none" strike="noStrike">
              <a:solidFill>
                <a:srgbClr val="000000"/>
              </a:solidFill>
              <a:latin typeface="Arial"/>
              <a:ea typeface="Arial"/>
              <a:cs typeface="Arial"/>
              <a:sym typeface="Arial"/>
            </a:endParaRPr>
          </a:p>
        </p:txBody>
      </p:sp>
      <p:sp>
        <p:nvSpPr>
          <p:cNvPr id="229" name="Google Shape;229;gee281946bd_0_4"/>
          <p:cNvSpPr txBox="1"/>
          <p:nvPr/>
        </p:nvSpPr>
        <p:spPr>
          <a:xfrm>
            <a:off x="467544" y="1844824"/>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Allgemein haben Ordner wie Dateien neben Rechten jeweils einen Besitzer und eine Gruppe, der sie zugeordnet sind. Dazu kommen noch weitere Daten wie Datum der letzten Änderung.</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mit ls -a oder ls -al kann man sich auch die versteckten Dateien ansehen, versteckte Dateien beginnen mit einem Punkt.</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pic>
        <p:nvPicPr>
          <p:cNvPr id="230" name="Google Shape;230;gee281946bd_0_4"/>
          <p:cNvPicPr preferRelativeResize="0"/>
          <p:nvPr/>
        </p:nvPicPr>
        <p:blipFill>
          <a:blip r:embed="rId3">
            <a:alphaModFix/>
          </a:blip>
          <a:stretch>
            <a:fillRect/>
          </a:stretch>
        </p:blipFill>
        <p:spPr>
          <a:xfrm>
            <a:off x="556975" y="3483250"/>
            <a:ext cx="5363600" cy="695825"/>
          </a:xfrm>
          <a:prstGeom prst="rect">
            <a:avLst/>
          </a:prstGeom>
          <a:noFill/>
          <a:ln>
            <a:noFill/>
          </a:ln>
        </p:spPr>
      </p:pic>
      <p:pic>
        <p:nvPicPr>
          <p:cNvPr id="231" name="Google Shape;231;gee281946bd_0_4"/>
          <p:cNvPicPr preferRelativeResize="0"/>
          <p:nvPr/>
        </p:nvPicPr>
        <p:blipFill>
          <a:blip r:embed="rId4">
            <a:alphaModFix/>
          </a:blip>
          <a:stretch>
            <a:fillRect/>
          </a:stretch>
        </p:blipFill>
        <p:spPr>
          <a:xfrm>
            <a:off x="556975" y="5545575"/>
            <a:ext cx="4975100" cy="104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gee281946bd_0_21"/>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Dateityp</a:t>
            </a:r>
            <a:endParaRPr b="0" i="0" sz="1400" u="none" cap="none" strike="noStrike">
              <a:solidFill>
                <a:srgbClr val="000000"/>
              </a:solidFill>
              <a:latin typeface="Arial"/>
              <a:ea typeface="Arial"/>
              <a:cs typeface="Arial"/>
              <a:sym typeface="Arial"/>
            </a:endParaRPr>
          </a:p>
        </p:txBody>
      </p:sp>
      <p:sp>
        <p:nvSpPr>
          <p:cNvPr id="239" name="Google Shape;239;gee281946bd_0_21"/>
          <p:cNvSpPr txBox="1"/>
          <p:nvPr/>
        </p:nvSpPr>
        <p:spPr>
          <a:xfrm>
            <a:off x="467550" y="5686699"/>
            <a:ext cx="8352600" cy="750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600"/>
              <a:buFont typeface="Tahoma"/>
              <a:buNone/>
            </a:pPr>
            <a:r>
              <a:rPr b="1" lang="en-US">
                <a:latin typeface="Tahoma"/>
                <a:ea typeface="Tahoma"/>
                <a:cs typeface="Tahoma"/>
                <a:sym typeface="Tahoma"/>
              </a:rPr>
              <a:t>fifo </a:t>
            </a:r>
            <a:r>
              <a:rPr lang="en-US">
                <a:latin typeface="Tahoma"/>
                <a:ea typeface="Tahoma"/>
                <a:cs typeface="Tahoma"/>
                <a:sym typeface="Tahoma"/>
              </a:rPr>
              <a:t>wird vom Kernel als Pipeline verwendet, </a:t>
            </a:r>
            <a:r>
              <a:rPr b="1" lang="en-US">
                <a:latin typeface="Tahoma"/>
                <a:ea typeface="Tahoma"/>
                <a:cs typeface="Tahoma"/>
                <a:sym typeface="Tahoma"/>
              </a:rPr>
              <a:t>socket </a:t>
            </a:r>
            <a:r>
              <a:rPr lang="en-US">
                <a:latin typeface="Tahoma"/>
                <a:ea typeface="Tahoma"/>
                <a:cs typeface="Tahoma"/>
                <a:sym typeface="Tahoma"/>
              </a:rPr>
              <a:t>sind </a:t>
            </a:r>
            <a:r>
              <a:rPr lang="en-US">
                <a:latin typeface="Tahoma"/>
                <a:ea typeface="Tahoma"/>
                <a:cs typeface="Tahoma"/>
                <a:sym typeface="Tahoma"/>
              </a:rPr>
              <a:t>Netzwerkkommunikations Endpunkte</a:t>
            </a:r>
            <a:r>
              <a:rPr lang="en-US">
                <a:latin typeface="Tahoma"/>
                <a:ea typeface="Tahoma"/>
                <a:cs typeface="Tahoma"/>
                <a:sym typeface="Tahoma"/>
              </a:rPr>
              <a:t>, </a:t>
            </a:r>
            <a:r>
              <a:rPr b="1" lang="en-US">
                <a:latin typeface="Tahoma"/>
                <a:ea typeface="Tahoma"/>
                <a:cs typeface="Tahoma"/>
                <a:sym typeface="Tahoma"/>
              </a:rPr>
              <a:t>block </a:t>
            </a:r>
            <a:r>
              <a:rPr lang="en-US">
                <a:latin typeface="Tahoma"/>
                <a:ea typeface="Tahoma"/>
                <a:cs typeface="Tahoma"/>
                <a:sym typeface="Tahoma"/>
              </a:rPr>
              <a:t>z.B. HDDs, Disketten, </a:t>
            </a:r>
            <a:r>
              <a:rPr b="1" lang="en-US">
                <a:latin typeface="Tahoma"/>
                <a:ea typeface="Tahoma"/>
                <a:cs typeface="Tahoma"/>
                <a:sym typeface="Tahoma"/>
              </a:rPr>
              <a:t>character </a:t>
            </a:r>
            <a:r>
              <a:rPr lang="en-US">
                <a:latin typeface="Tahoma"/>
                <a:ea typeface="Tahoma"/>
                <a:cs typeface="Tahoma"/>
                <a:sym typeface="Tahoma"/>
              </a:rPr>
              <a:t>serielle, parallele Schnittstelle</a:t>
            </a:r>
            <a:endParaRPr i="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p:txBody>
      </p:sp>
      <p:pic>
        <p:nvPicPr>
          <p:cNvPr id="240" name="Google Shape;240;gee281946bd_0_21"/>
          <p:cNvPicPr preferRelativeResize="0"/>
          <p:nvPr/>
        </p:nvPicPr>
        <p:blipFill>
          <a:blip r:embed="rId3">
            <a:alphaModFix/>
          </a:blip>
          <a:stretch>
            <a:fillRect/>
          </a:stretch>
        </p:blipFill>
        <p:spPr>
          <a:xfrm>
            <a:off x="407850" y="2753000"/>
            <a:ext cx="6210300" cy="2933700"/>
          </a:xfrm>
          <a:prstGeom prst="rect">
            <a:avLst/>
          </a:prstGeom>
          <a:noFill/>
          <a:ln>
            <a:noFill/>
          </a:ln>
        </p:spPr>
      </p:pic>
      <p:pic>
        <p:nvPicPr>
          <p:cNvPr id="241" name="Google Shape;241;gee281946bd_0_21"/>
          <p:cNvPicPr preferRelativeResize="0"/>
          <p:nvPr/>
        </p:nvPicPr>
        <p:blipFill>
          <a:blip r:embed="rId4">
            <a:alphaModFix/>
          </a:blip>
          <a:stretch>
            <a:fillRect/>
          </a:stretch>
        </p:blipFill>
        <p:spPr>
          <a:xfrm>
            <a:off x="517500" y="1844825"/>
            <a:ext cx="5730125" cy="701025"/>
          </a:xfrm>
          <a:prstGeom prst="rect">
            <a:avLst/>
          </a:prstGeom>
          <a:noFill/>
          <a:ln>
            <a:noFill/>
          </a:ln>
        </p:spPr>
      </p:pic>
      <p:cxnSp>
        <p:nvCxnSpPr>
          <p:cNvPr id="242" name="Google Shape;242;gee281946bd_0_21"/>
          <p:cNvCxnSpPr/>
          <p:nvPr/>
        </p:nvCxnSpPr>
        <p:spPr>
          <a:xfrm rot="10800000">
            <a:off x="690825" y="2585400"/>
            <a:ext cx="157800" cy="24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54"/>
          <p:cNvSpPr txBox="1"/>
          <p:nvPr/>
        </p:nvSpPr>
        <p:spPr>
          <a:xfrm>
            <a:off x="457200" y="122237"/>
            <a:ext cx="6994525"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Berechtigungen</a:t>
            </a:r>
            <a:endParaRPr b="0" i="0" sz="1400" u="none" cap="none" strike="noStrike">
              <a:solidFill>
                <a:srgbClr val="000000"/>
              </a:solidFill>
              <a:latin typeface="Arial"/>
              <a:ea typeface="Arial"/>
              <a:cs typeface="Arial"/>
              <a:sym typeface="Arial"/>
            </a:endParaRPr>
          </a:p>
        </p:txBody>
      </p:sp>
      <p:sp>
        <p:nvSpPr>
          <p:cNvPr id="250" name="Google Shape;250;p54"/>
          <p:cNvSpPr txBox="1"/>
          <p:nvPr/>
        </p:nvSpPr>
        <p:spPr>
          <a:xfrm>
            <a:off x="539552" y="1844824"/>
            <a:ext cx="8280722" cy="34496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Linux Distributionen, wie Debian, haben wie Windows ein System für Zugriffsrechte (auch Dateirechte genannt). Dieses Rechtesystem ist Unix-weit in allen Betriebssystemen gleich und nur je nach Distribution um Kleinigkeiten erweitert, was in der Praxis jedoch selten Relevanz hat.</a:t>
            </a:r>
            <a:endParaRPr sz="24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sp>
        <p:nvSpPr>
          <p:cNvPr id="257" name="Google Shape;257;geb9fb0f2a8_0_2"/>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chmod, chown, chattr</a:t>
            </a:r>
            <a:endParaRPr b="0" i="0" sz="1400" u="none" cap="none" strike="noStrike">
              <a:solidFill>
                <a:srgbClr val="000000"/>
              </a:solidFill>
              <a:latin typeface="Arial"/>
              <a:ea typeface="Arial"/>
              <a:cs typeface="Arial"/>
              <a:sym typeface="Arial"/>
            </a:endParaRPr>
          </a:p>
        </p:txBody>
      </p:sp>
      <p:sp>
        <p:nvSpPr>
          <p:cNvPr id="258" name="Google Shape;258;geb9fb0f2a8_0_2"/>
          <p:cNvSpPr txBox="1"/>
          <p:nvPr/>
        </p:nvSpPr>
        <p:spPr>
          <a:xfrm>
            <a:off x="467550" y="1844825"/>
            <a:ext cx="8676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2400">
                <a:latin typeface="Tahoma"/>
                <a:ea typeface="Tahoma"/>
                <a:cs typeface="Tahoma"/>
                <a:sym typeface="Tahoma"/>
              </a:rPr>
              <a:t>chmod</a:t>
            </a:r>
            <a:r>
              <a:rPr lang="en-US" sz="2400">
                <a:latin typeface="Tahoma"/>
                <a:ea typeface="Tahoma"/>
                <a:cs typeface="Tahoma"/>
                <a:sym typeface="Tahoma"/>
              </a:rPr>
              <a:t>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Zugriffsrechte einer Datei oder eines Ordners verändern</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b="1" lang="en-US" sz="2400">
                <a:latin typeface="Tahoma"/>
                <a:ea typeface="Tahoma"/>
                <a:cs typeface="Tahoma"/>
                <a:sym typeface="Tahoma"/>
              </a:rPr>
              <a:t>chown </a:t>
            </a:r>
            <a:endParaRPr b="1"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ändern des Besitzers (user)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b="1" lang="en-US" sz="2400">
                <a:latin typeface="Tahoma"/>
                <a:ea typeface="Tahoma"/>
                <a:cs typeface="Tahoma"/>
                <a:sym typeface="Tahoma"/>
              </a:rPr>
              <a:t>chgrp</a:t>
            </a:r>
            <a:endParaRPr b="1"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ändern der Besitzergruppe</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b="1" lang="en-US" sz="2400">
                <a:latin typeface="Tahoma"/>
                <a:ea typeface="Tahoma"/>
                <a:cs typeface="Tahoma"/>
                <a:sym typeface="Tahoma"/>
              </a:rPr>
              <a:t>chattr </a:t>
            </a:r>
            <a:br>
              <a:rPr b="1" lang="en-US" sz="2400">
                <a:latin typeface="Tahoma"/>
                <a:ea typeface="Tahoma"/>
                <a:cs typeface="Tahoma"/>
                <a:sym typeface="Tahoma"/>
              </a:rPr>
            </a:br>
            <a:r>
              <a:rPr lang="en-US" sz="2400">
                <a:latin typeface="Tahoma"/>
                <a:ea typeface="Tahoma"/>
                <a:cs typeface="Tahoma"/>
                <a:sym typeface="Tahoma"/>
              </a:rPr>
              <a:t>Zusätzliche Attribute setzen oder entfernen (nur bei ext2, ext3, ext4)</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59"/>
          <p:cNvSpPr txBox="1"/>
          <p:nvPr/>
        </p:nvSpPr>
        <p:spPr>
          <a:xfrm>
            <a:off x="457200" y="122237"/>
            <a:ext cx="6994525"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Rechte</a:t>
            </a:r>
            <a:endParaRPr b="0" i="0" sz="1400" u="none" cap="none" strike="noStrike">
              <a:solidFill>
                <a:srgbClr val="000000"/>
              </a:solidFill>
              <a:latin typeface="Arial"/>
              <a:ea typeface="Arial"/>
              <a:cs typeface="Arial"/>
              <a:sym typeface="Arial"/>
            </a:endParaRPr>
          </a:p>
        </p:txBody>
      </p:sp>
      <p:sp>
        <p:nvSpPr>
          <p:cNvPr id="266" name="Google Shape;266;p59"/>
          <p:cNvSpPr txBox="1"/>
          <p:nvPr/>
        </p:nvSpPr>
        <p:spPr>
          <a:xfrm>
            <a:off x="395631" y="1704187"/>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Arial"/>
              <a:buNone/>
            </a:pPr>
            <a:r>
              <a:rPr b="1" lang="en-US" sz="2400">
                <a:latin typeface="Tahoma"/>
                <a:ea typeface="Tahoma"/>
                <a:cs typeface="Tahoma"/>
                <a:sym typeface="Tahoma"/>
              </a:rPr>
              <a:t>d</a:t>
            </a:r>
            <a:r>
              <a:rPr b="1" lang="en-US" sz="2400">
                <a:solidFill>
                  <a:srgbClr val="FF0000"/>
                </a:solidFill>
                <a:latin typeface="Tahoma"/>
                <a:ea typeface="Tahoma"/>
                <a:cs typeface="Tahoma"/>
                <a:sym typeface="Tahoma"/>
              </a:rPr>
              <a:t>rwx</a:t>
            </a:r>
            <a:r>
              <a:rPr b="1" lang="en-US" sz="2400">
                <a:solidFill>
                  <a:schemeClr val="accent1"/>
                </a:solidFill>
                <a:latin typeface="Tahoma"/>
                <a:ea typeface="Tahoma"/>
                <a:cs typeface="Tahoma"/>
                <a:sym typeface="Tahoma"/>
              </a:rPr>
              <a:t>rwx</a:t>
            </a:r>
            <a:r>
              <a:rPr b="1" lang="en-US" sz="2400">
                <a:latin typeface="Tahoma"/>
                <a:ea typeface="Tahoma"/>
                <a:cs typeface="Tahoma"/>
                <a:sym typeface="Tahoma"/>
              </a:rPr>
              <a:t>rwx</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b="1" lang="en-US" sz="2400">
                <a:latin typeface="Tahoma"/>
                <a:ea typeface="Tahoma"/>
                <a:cs typeface="Tahoma"/>
                <a:sym typeface="Tahoma"/>
              </a:rPr>
              <a:t>d</a:t>
            </a:r>
            <a:r>
              <a:rPr lang="en-US" sz="2400">
                <a:latin typeface="Tahoma"/>
                <a:ea typeface="Tahoma"/>
                <a:cs typeface="Tahoma"/>
                <a:sym typeface="Tahoma"/>
              </a:rPr>
              <a:t> steht für Directory</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1 Block-</a:t>
            </a:r>
            <a:r>
              <a:rPr b="1" lang="en-US" sz="2400">
                <a:solidFill>
                  <a:srgbClr val="FF0000"/>
                </a:solidFill>
                <a:latin typeface="Tahoma"/>
                <a:ea typeface="Tahoma"/>
                <a:cs typeface="Tahoma"/>
                <a:sym typeface="Tahoma"/>
              </a:rPr>
              <a:t>Rot:</a:t>
            </a:r>
            <a:r>
              <a:rPr lang="en-US" sz="2400">
                <a:latin typeface="Tahoma"/>
                <a:ea typeface="Tahoma"/>
                <a:cs typeface="Tahoma"/>
                <a:sym typeface="Tahoma"/>
              </a:rPr>
              <a:t> 			Rechte des Besitzer</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2 Block-</a:t>
            </a:r>
            <a:r>
              <a:rPr b="1" lang="en-US" sz="2400">
                <a:solidFill>
                  <a:schemeClr val="accent1"/>
                </a:solidFill>
                <a:latin typeface="Tahoma"/>
                <a:ea typeface="Tahoma"/>
                <a:cs typeface="Tahoma"/>
                <a:sym typeface="Tahoma"/>
              </a:rPr>
              <a:t>Grün:</a:t>
            </a:r>
            <a:r>
              <a:rPr lang="en-US" sz="2400">
                <a:latin typeface="Tahoma"/>
                <a:ea typeface="Tahoma"/>
                <a:cs typeface="Tahoma"/>
                <a:sym typeface="Tahoma"/>
              </a:rPr>
              <a:t> 		Rechte der Besitzergruppe</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3 Block-</a:t>
            </a:r>
            <a:r>
              <a:rPr b="1" lang="en-US" sz="2400">
                <a:latin typeface="Tahoma"/>
                <a:ea typeface="Tahoma"/>
                <a:cs typeface="Tahoma"/>
                <a:sym typeface="Tahoma"/>
              </a:rPr>
              <a:t>Schwarz:</a:t>
            </a:r>
            <a:r>
              <a:rPr lang="en-US" sz="2400">
                <a:latin typeface="Tahoma"/>
                <a:ea typeface="Tahoma"/>
                <a:cs typeface="Tahoma"/>
                <a:sym typeface="Tahoma"/>
              </a:rPr>
              <a:t> 	Rechte für other</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r = lesen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w = schreiben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x = ausführen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4 = lesen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2 = schreiben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1 = ausführen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2" name="Shape 272"/>
        <p:cNvGrpSpPr/>
        <p:nvPr/>
      </p:nvGrpSpPr>
      <p:grpSpPr>
        <a:xfrm>
          <a:off x="0" y="0"/>
          <a:ext cx="0" cy="0"/>
          <a:chOff x="0" y="0"/>
          <a:chExt cx="0" cy="0"/>
        </a:xfrm>
      </p:grpSpPr>
      <p:sp>
        <p:nvSpPr>
          <p:cNvPr id="273" name="Google Shape;273;g15031e84067_0_0"/>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Sonderrechte</a:t>
            </a:r>
            <a:endParaRPr b="0" i="0" sz="1400" u="none" cap="none" strike="noStrike">
              <a:solidFill>
                <a:srgbClr val="000000"/>
              </a:solidFill>
              <a:latin typeface="Arial"/>
              <a:ea typeface="Arial"/>
              <a:cs typeface="Arial"/>
              <a:sym typeface="Arial"/>
            </a:endParaRPr>
          </a:p>
        </p:txBody>
      </p:sp>
      <p:sp>
        <p:nvSpPr>
          <p:cNvPr id="274" name="Google Shape;274;g15031e84067_0_0"/>
          <p:cNvSpPr txBox="1"/>
          <p:nvPr/>
        </p:nvSpPr>
        <p:spPr>
          <a:xfrm>
            <a:off x="467544" y="1844824"/>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1600" u="sng">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1600" u="sng">
                <a:latin typeface="Tahoma"/>
                <a:ea typeface="Tahoma"/>
                <a:cs typeface="Tahoma"/>
                <a:sym typeface="Tahoma"/>
              </a:rPr>
              <a:t>t Sticky-Bit</a:t>
            </a:r>
            <a:r>
              <a:rPr lang="en-US" sz="1500" u="sng">
                <a:latin typeface="Tahoma"/>
                <a:ea typeface="Tahoma"/>
                <a:cs typeface="Tahoma"/>
                <a:sym typeface="Tahoma"/>
              </a:rPr>
              <a:t>	</a:t>
            </a:r>
            <a:endParaRPr sz="1500" u="sng">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a:solidFill>
                  <a:schemeClr val="dk1"/>
                </a:solidFill>
                <a:highlight>
                  <a:srgbClr val="FFFFFF"/>
                </a:highlight>
              </a:rPr>
              <a:t>Das Sticky-Bit („Klebrig“) hat auf modernen Systemen nur noch eine einzige Funktion: Wird es auf einen Ordner angewandt, so können darin erstellte Dateien oder Verzeichnisse nur vom Dateibesitzer gelöscht oder umbenannt werden. Verwendet wird dies z.B. für </a:t>
            </a:r>
            <a:r>
              <a:rPr b="1" lang="en-US">
                <a:solidFill>
                  <a:schemeClr val="dk1"/>
                </a:solidFill>
                <a:highlight>
                  <a:srgbClr val="FFFFFF"/>
                </a:highlight>
              </a:rPr>
              <a:t>/tmp</a:t>
            </a:r>
            <a:r>
              <a:rPr lang="en-US">
                <a:solidFill>
                  <a:schemeClr val="dk1"/>
                </a:solidFill>
                <a:highlight>
                  <a:srgbClr val="FFFFFF"/>
                </a:highlight>
              </a:rPr>
              <a:t>.</a:t>
            </a:r>
            <a:endParaRPr sz="18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1600" u="sng">
                <a:latin typeface="Tahoma"/>
                <a:ea typeface="Tahoma"/>
                <a:cs typeface="Tahoma"/>
                <a:sym typeface="Tahoma"/>
              </a:rPr>
              <a:t>s Set-UID</a:t>
            </a:r>
            <a:endParaRPr sz="1600" u="sng">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a:solidFill>
                  <a:schemeClr val="dk1"/>
                </a:solidFill>
                <a:highlight>
                  <a:srgbClr val="FFFFFF"/>
                </a:highlight>
              </a:rPr>
              <a:t>Das Set-UID-Recht („Set User ID“ bzw. „Setze Benutzerkennung“) sorgt bei einer Datei mit Ausführungsrechten dafür, dass dieses Programm immer mit den Rechten des Dateibesitzers läuft.</a:t>
            </a:r>
            <a:endParaRPr sz="18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1600" u="sng">
                <a:latin typeface="Tahoma"/>
                <a:ea typeface="Tahoma"/>
                <a:cs typeface="Tahoma"/>
                <a:sym typeface="Tahoma"/>
              </a:rPr>
              <a:t>S Set-GID</a:t>
            </a:r>
            <a:endParaRPr sz="1600" u="sng">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a:solidFill>
                  <a:schemeClr val="dk1"/>
                </a:solidFill>
                <a:highlight>
                  <a:srgbClr val="FFFFFF"/>
                </a:highlight>
              </a:rPr>
              <a:t>Das Set-GID-Recht („Set Group ID“ bzw. „Setze Gruppenkennung“) sorgt bei einer Datei mit Ausführungsrechten dafür, dass dieses Programm immer mit den Rechten der Besitzergruppe läuft. Bei einem Ordner sorgt es dafür, dass die Gruppe an Unterordner und Dateien vererbt wird, die in diesem Ordner neu erstellt werden.</a:t>
            </a:r>
            <a:endParaRPr sz="18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p:txBody>
      </p:sp>
      <p:pic>
        <p:nvPicPr>
          <p:cNvPr id="275" name="Google Shape;275;g15031e84067_0_0"/>
          <p:cNvPicPr preferRelativeResize="0"/>
          <p:nvPr/>
        </p:nvPicPr>
        <p:blipFill>
          <a:blip r:embed="rId3">
            <a:alphaModFix/>
          </a:blip>
          <a:stretch>
            <a:fillRect/>
          </a:stretch>
        </p:blipFill>
        <p:spPr>
          <a:xfrm>
            <a:off x="585725" y="1963775"/>
            <a:ext cx="2684525" cy="111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sp>
        <p:nvSpPr>
          <p:cNvPr id="282" name="Google Shape;282;g15031e84067_0_8"/>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Sonderrechte</a:t>
            </a:r>
            <a:endParaRPr b="0" i="0" sz="1400" u="none" cap="none" strike="noStrike">
              <a:solidFill>
                <a:srgbClr val="000000"/>
              </a:solidFill>
              <a:latin typeface="Arial"/>
              <a:ea typeface="Arial"/>
              <a:cs typeface="Arial"/>
              <a:sym typeface="Arial"/>
            </a:endParaRPr>
          </a:p>
        </p:txBody>
      </p:sp>
      <p:sp>
        <p:nvSpPr>
          <p:cNvPr id="283" name="Google Shape;283;g15031e84067_0_8"/>
          <p:cNvSpPr txBox="1"/>
          <p:nvPr/>
        </p:nvSpPr>
        <p:spPr>
          <a:xfrm>
            <a:off x="467544" y="1844824"/>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2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200">
                <a:latin typeface="Tahoma"/>
                <a:ea typeface="Tahoma"/>
                <a:cs typeface="Tahoma"/>
                <a:sym typeface="Tahoma"/>
              </a:rPr>
              <a:t>Beispiel:</a:t>
            </a:r>
            <a:endParaRPr sz="22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1700">
                <a:latin typeface="Tahoma"/>
                <a:ea typeface="Tahoma"/>
                <a:cs typeface="Tahoma"/>
                <a:sym typeface="Tahoma"/>
              </a:rPr>
              <a:t>1755 das Sticky-bit ist gesetzt, Besitzer lesen, schreiben, ausführen, Gruppe: lesen ausführen, other: lesen ausführen</a:t>
            </a:r>
            <a:br>
              <a:rPr lang="en-US" sz="1700">
                <a:latin typeface="Tahoma"/>
                <a:ea typeface="Tahoma"/>
                <a:cs typeface="Tahoma"/>
                <a:sym typeface="Tahoma"/>
              </a:rPr>
            </a:br>
            <a:r>
              <a:rPr lang="en-US" sz="1700">
                <a:latin typeface="Tahoma"/>
                <a:ea typeface="Tahoma"/>
                <a:cs typeface="Tahoma"/>
                <a:sym typeface="Tahoma"/>
              </a:rPr>
              <a:t>3755 das Sticky-bit und das set-gid ist gesetzt, der Rest ist wie oben </a:t>
            </a:r>
            <a:endParaRPr sz="17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1700">
                <a:latin typeface="Tahoma"/>
                <a:ea typeface="Tahoma"/>
                <a:cs typeface="Tahoma"/>
                <a:sym typeface="Tahoma"/>
              </a:rPr>
              <a:t>7755 das Sticky-bit, das setuid und setgid sind gesetzt, der Rest wie oben </a:t>
            </a:r>
            <a:endParaRPr sz="17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17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1700">
                <a:latin typeface="Tahoma"/>
                <a:ea typeface="Tahoma"/>
                <a:cs typeface="Tahoma"/>
                <a:sym typeface="Tahoma"/>
              </a:rPr>
              <a:t>kleines t = x ist gesetzt, großes T x = nicht gesetzt</a:t>
            </a:r>
            <a:endParaRPr sz="17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p:txBody>
      </p:sp>
      <p:pic>
        <p:nvPicPr>
          <p:cNvPr id="284" name="Google Shape;284;g15031e84067_0_8"/>
          <p:cNvPicPr preferRelativeResize="0"/>
          <p:nvPr/>
        </p:nvPicPr>
        <p:blipFill>
          <a:blip r:embed="rId3">
            <a:alphaModFix/>
          </a:blip>
          <a:stretch>
            <a:fillRect/>
          </a:stretch>
        </p:blipFill>
        <p:spPr>
          <a:xfrm>
            <a:off x="585725" y="1963775"/>
            <a:ext cx="3121453" cy="1295400"/>
          </a:xfrm>
          <a:prstGeom prst="rect">
            <a:avLst/>
          </a:prstGeom>
          <a:noFill/>
          <a:ln>
            <a:noFill/>
          </a:ln>
        </p:spPr>
      </p:pic>
      <p:pic>
        <p:nvPicPr>
          <p:cNvPr id="285" name="Google Shape;285;g15031e84067_0_8"/>
          <p:cNvPicPr preferRelativeResize="0"/>
          <p:nvPr/>
        </p:nvPicPr>
        <p:blipFill>
          <a:blip r:embed="rId4">
            <a:alphaModFix/>
          </a:blip>
          <a:stretch>
            <a:fillRect/>
          </a:stretch>
        </p:blipFill>
        <p:spPr>
          <a:xfrm>
            <a:off x="613788" y="5988501"/>
            <a:ext cx="7916425" cy="664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60"/>
          <p:cNvSpPr txBox="1"/>
          <p:nvPr/>
        </p:nvSpPr>
        <p:spPr>
          <a:xfrm>
            <a:off x="457200" y="122237"/>
            <a:ext cx="6994525"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Berechtigungen ändern chmod</a:t>
            </a:r>
            <a:endParaRPr b="0" i="0" sz="1400" u="none" cap="none" strike="noStrike">
              <a:solidFill>
                <a:srgbClr val="000000"/>
              </a:solidFill>
              <a:latin typeface="Arial"/>
              <a:ea typeface="Arial"/>
              <a:cs typeface="Arial"/>
              <a:sym typeface="Arial"/>
            </a:endParaRPr>
          </a:p>
        </p:txBody>
      </p:sp>
      <p:sp>
        <p:nvSpPr>
          <p:cNvPr id="293" name="Google Shape;293;p60"/>
          <p:cNvSpPr txBox="1"/>
          <p:nvPr/>
        </p:nvSpPr>
        <p:spPr>
          <a:xfrm>
            <a:off x="539552" y="1844824"/>
            <a:ext cx="8280722" cy="34496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mit dem Befehl chmod können Sie unter Linux die Berechtigungen für Dateien und Ordner ändern.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chmod 770 ordner</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p:txBody>
      </p:sp>
      <p:pic>
        <p:nvPicPr>
          <p:cNvPr id="294" name="Google Shape;294;p60"/>
          <p:cNvPicPr preferRelativeResize="0"/>
          <p:nvPr/>
        </p:nvPicPr>
        <p:blipFill>
          <a:blip r:embed="rId3">
            <a:alphaModFix/>
          </a:blip>
          <a:stretch>
            <a:fillRect/>
          </a:stretch>
        </p:blipFill>
        <p:spPr>
          <a:xfrm>
            <a:off x="539550" y="2828160"/>
            <a:ext cx="8280725" cy="354165"/>
          </a:xfrm>
          <a:prstGeom prst="rect">
            <a:avLst/>
          </a:prstGeom>
          <a:noFill/>
          <a:ln>
            <a:noFill/>
          </a:ln>
        </p:spPr>
      </p:pic>
      <p:pic>
        <p:nvPicPr>
          <p:cNvPr id="295" name="Google Shape;295;p60"/>
          <p:cNvPicPr preferRelativeResize="0"/>
          <p:nvPr/>
        </p:nvPicPr>
        <p:blipFill>
          <a:blip r:embed="rId4">
            <a:alphaModFix/>
          </a:blip>
          <a:stretch>
            <a:fillRect/>
          </a:stretch>
        </p:blipFill>
        <p:spPr>
          <a:xfrm>
            <a:off x="539550" y="4592850"/>
            <a:ext cx="8280725" cy="323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1" name="Shape 301"/>
        <p:cNvGrpSpPr/>
        <p:nvPr/>
      </p:nvGrpSpPr>
      <p:grpSpPr>
        <a:xfrm>
          <a:off x="0" y="0"/>
          <a:ext cx="0" cy="0"/>
          <a:chOff x="0" y="0"/>
          <a:chExt cx="0" cy="0"/>
        </a:xfrm>
      </p:grpSpPr>
      <p:sp>
        <p:nvSpPr>
          <p:cNvPr id="302" name="Google Shape;302;gee281946bd_0_33"/>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Berechtigungen ändern chmod</a:t>
            </a:r>
            <a:endParaRPr b="0" i="0" sz="1400" u="none" cap="none" strike="noStrike">
              <a:solidFill>
                <a:srgbClr val="000000"/>
              </a:solidFill>
              <a:latin typeface="Arial"/>
              <a:ea typeface="Arial"/>
              <a:cs typeface="Arial"/>
              <a:sym typeface="Arial"/>
            </a:endParaRPr>
          </a:p>
        </p:txBody>
      </p:sp>
      <p:sp>
        <p:nvSpPr>
          <p:cNvPr id="303" name="Google Shape;303;gee281946bd_0_33"/>
          <p:cNvSpPr txBox="1"/>
          <p:nvPr/>
        </p:nvSpPr>
        <p:spPr>
          <a:xfrm>
            <a:off x="539552" y="1844824"/>
            <a:ext cx="8280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wird hinter den Befehl “chmod” -R angehängt, erhält der Ordner und alle darin enthaltenen Dateien und Ordner die angewendeten Rechte</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p:txBody>
      </p:sp>
      <p:pic>
        <p:nvPicPr>
          <p:cNvPr id="304" name="Google Shape;304;gee281946bd_0_33"/>
          <p:cNvPicPr preferRelativeResize="0"/>
          <p:nvPr/>
        </p:nvPicPr>
        <p:blipFill>
          <a:blip r:embed="rId3">
            <a:alphaModFix/>
          </a:blip>
          <a:stretch>
            <a:fillRect/>
          </a:stretch>
        </p:blipFill>
        <p:spPr>
          <a:xfrm>
            <a:off x="647700" y="3464900"/>
            <a:ext cx="7181450" cy="38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0" name="Shape 310"/>
        <p:cNvGrpSpPr/>
        <p:nvPr/>
      </p:nvGrpSpPr>
      <p:grpSpPr>
        <a:xfrm>
          <a:off x="0" y="0"/>
          <a:ext cx="0" cy="0"/>
          <a:chOff x="0" y="0"/>
          <a:chExt cx="0" cy="0"/>
        </a:xfrm>
      </p:grpSpPr>
      <p:sp>
        <p:nvSpPr>
          <p:cNvPr id="311" name="Google Shape;311;geb9fb0f2a8_0_11"/>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Berechtigungen ändern chmod</a:t>
            </a:r>
            <a:endParaRPr b="0" i="0" sz="1400" u="none" cap="none" strike="noStrike">
              <a:solidFill>
                <a:srgbClr val="000000"/>
              </a:solidFill>
              <a:latin typeface="Arial"/>
              <a:ea typeface="Arial"/>
              <a:cs typeface="Arial"/>
              <a:sym typeface="Arial"/>
            </a:endParaRPr>
          </a:p>
        </p:txBody>
      </p:sp>
      <p:sp>
        <p:nvSpPr>
          <p:cNvPr id="312" name="Google Shape;312;geb9fb0f2a8_0_11"/>
          <p:cNvSpPr txBox="1"/>
          <p:nvPr/>
        </p:nvSpPr>
        <p:spPr>
          <a:xfrm>
            <a:off x="539552" y="1844824"/>
            <a:ext cx="8280600" cy="3449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Clr>
                <a:schemeClr val="dk1"/>
              </a:buClr>
              <a:buSzPts val="600"/>
              <a:buFont typeface="Tahoma"/>
              <a:buNone/>
            </a:pPr>
            <a:r>
              <a:rPr lang="en-US" sz="2400">
                <a:solidFill>
                  <a:schemeClr val="dk1"/>
                </a:solidFill>
                <a:latin typeface="Tahoma"/>
                <a:ea typeface="Tahoma"/>
                <a:cs typeface="Tahoma"/>
                <a:sym typeface="Tahoma"/>
              </a:rPr>
              <a:t>statt den zahlen kann man beim ändern von Rechten auch Buchstaben verwenden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chmod u+rwx, g+rw, o-rwx ordner1</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p:txBody>
      </p:sp>
      <p:pic>
        <p:nvPicPr>
          <p:cNvPr id="313" name="Google Shape;313;geb9fb0f2a8_0_11"/>
          <p:cNvPicPr preferRelativeResize="0"/>
          <p:nvPr/>
        </p:nvPicPr>
        <p:blipFill>
          <a:blip r:embed="rId3">
            <a:alphaModFix/>
          </a:blip>
          <a:stretch>
            <a:fillRect/>
          </a:stretch>
        </p:blipFill>
        <p:spPr>
          <a:xfrm>
            <a:off x="635925" y="2684000"/>
            <a:ext cx="4705800" cy="572325"/>
          </a:xfrm>
          <a:prstGeom prst="rect">
            <a:avLst/>
          </a:prstGeom>
          <a:noFill/>
          <a:ln>
            <a:noFill/>
          </a:ln>
        </p:spPr>
      </p:pic>
      <p:pic>
        <p:nvPicPr>
          <p:cNvPr id="314" name="Google Shape;314;geb9fb0f2a8_0_11"/>
          <p:cNvPicPr preferRelativeResize="0"/>
          <p:nvPr/>
        </p:nvPicPr>
        <p:blipFill>
          <a:blip r:embed="rId4">
            <a:alphaModFix/>
          </a:blip>
          <a:stretch>
            <a:fillRect/>
          </a:stretch>
        </p:blipFill>
        <p:spPr>
          <a:xfrm>
            <a:off x="635925" y="3887850"/>
            <a:ext cx="4802200" cy="1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55"/>
          <p:cNvSpPr txBox="1"/>
          <p:nvPr/>
        </p:nvSpPr>
        <p:spPr>
          <a:xfrm>
            <a:off x="457200" y="122237"/>
            <a:ext cx="6994525"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Benutzer </a:t>
            </a:r>
            <a:endParaRPr b="0" i="0" sz="1400" u="none" cap="none" strike="noStrike">
              <a:solidFill>
                <a:srgbClr val="000000"/>
              </a:solidFill>
              <a:latin typeface="Arial"/>
              <a:ea typeface="Arial"/>
              <a:cs typeface="Arial"/>
              <a:sym typeface="Arial"/>
            </a:endParaRPr>
          </a:p>
        </p:txBody>
      </p:sp>
      <p:sp>
        <p:nvSpPr>
          <p:cNvPr id="159" name="Google Shape;159;p55"/>
          <p:cNvSpPr txBox="1"/>
          <p:nvPr/>
        </p:nvSpPr>
        <p:spPr>
          <a:xfrm>
            <a:off x="467544" y="1844824"/>
            <a:ext cx="8352730" cy="34496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In Unix Systemen gibt es Benutzer-Accounts. Diese sind für jeweils eine Person bestimmt und jeder normale Benutzer Account hat ein Home-Verzeichnis in dem die persönlichen Dateien des Anwenders gespeichert sind. Einem Benutzer gibt man in der Regel einen Namen (bspw. jan), jedoch erhält er auch eine eindeutige Identifikationsnummer (uid genannt).</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sp>
        <p:nvSpPr>
          <p:cNvPr id="321" name="Google Shape;321;p61"/>
          <p:cNvSpPr txBox="1"/>
          <p:nvPr/>
        </p:nvSpPr>
        <p:spPr>
          <a:xfrm>
            <a:off x="539550" y="17158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chown</a:t>
            </a:r>
            <a:endParaRPr b="0" i="0" sz="1400" u="none" cap="none" strike="noStrike">
              <a:solidFill>
                <a:srgbClr val="000000"/>
              </a:solidFill>
              <a:latin typeface="Arial"/>
              <a:ea typeface="Arial"/>
              <a:cs typeface="Arial"/>
              <a:sym typeface="Arial"/>
            </a:endParaRPr>
          </a:p>
        </p:txBody>
      </p:sp>
      <p:sp>
        <p:nvSpPr>
          <p:cNvPr id="322" name="Google Shape;322;p61"/>
          <p:cNvSpPr txBox="1"/>
          <p:nvPr/>
        </p:nvSpPr>
        <p:spPr>
          <a:xfrm>
            <a:off x="539552" y="1844824"/>
            <a:ext cx="8280722" cy="34496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mit dem Befehl chown (change owner) kann der Besitzer einer Datei geändert werden.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Wird nach dem chown -R angehängt wird user1 auch Besitzer von Dateien und Ordnern die im Ordner enthalten sind.</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p:txBody>
      </p:sp>
      <p:pic>
        <p:nvPicPr>
          <p:cNvPr id="323" name="Google Shape;323;p61"/>
          <p:cNvPicPr preferRelativeResize="0"/>
          <p:nvPr/>
        </p:nvPicPr>
        <p:blipFill>
          <a:blip r:embed="rId3">
            <a:alphaModFix/>
          </a:blip>
          <a:stretch>
            <a:fillRect/>
          </a:stretch>
        </p:blipFill>
        <p:spPr>
          <a:xfrm>
            <a:off x="630150" y="4361418"/>
            <a:ext cx="7883700" cy="178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sp>
        <p:nvSpPr>
          <p:cNvPr id="330" name="Google Shape;330;gee281946bd_0_44"/>
          <p:cNvSpPr txBox="1"/>
          <p:nvPr/>
        </p:nvSpPr>
        <p:spPr>
          <a:xfrm>
            <a:off x="539550" y="17158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chown</a:t>
            </a:r>
            <a:endParaRPr b="0" i="0" sz="1400" u="none" cap="none" strike="noStrike">
              <a:solidFill>
                <a:srgbClr val="000000"/>
              </a:solidFill>
              <a:latin typeface="Arial"/>
              <a:ea typeface="Arial"/>
              <a:cs typeface="Arial"/>
              <a:sym typeface="Arial"/>
            </a:endParaRPr>
          </a:p>
        </p:txBody>
      </p:sp>
      <p:sp>
        <p:nvSpPr>
          <p:cNvPr id="331" name="Google Shape;331;gee281946bd_0_44"/>
          <p:cNvSpPr txBox="1"/>
          <p:nvPr/>
        </p:nvSpPr>
        <p:spPr>
          <a:xfrm>
            <a:off x="539552" y="1844824"/>
            <a:ext cx="8280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600"/>
              <a:buFont typeface="Tahoma"/>
              <a:buNone/>
            </a:pPr>
            <a:r>
              <a:rPr lang="en-US" sz="2400">
                <a:latin typeface="Tahoma"/>
                <a:ea typeface="Tahoma"/>
                <a:cs typeface="Tahoma"/>
                <a:sym typeface="Tahoma"/>
              </a:rPr>
              <a:t>mit chown user1:gruppe1 kann in einem Zug der Besitzer und die Besitzergruppe einer Datei geändert werden kann.</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sz="2400">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600"/>
              <a:buFont typeface="Tahoma"/>
              <a:buNone/>
            </a:pPr>
            <a:r>
              <a:t/>
            </a:r>
            <a:endParaRPr b="0" i="0" sz="2400" u="none" cap="none" strike="noStrike">
              <a:solidFill>
                <a:srgbClr val="000000"/>
              </a:solidFill>
              <a:latin typeface="Tahoma"/>
              <a:ea typeface="Tahoma"/>
              <a:cs typeface="Tahoma"/>
              <a:sym typeface="Tahoma"/>
            </a:endParaRPr>
          </a:p>
        </p:txBody>
      </p:sp>
      <p:pic>
        <p:nvPicPr>
          <p:cNvPr id="332" name="Google Shape;332;gee281946bd_0_44"/>
          <p:cNvPicPr preferRelativeResize="0"/>
          <p:nvPr/>
        </p:nvPicPr>
        <p:blipFill>
          <a:blip r:embed="rId3">
            <a:alphaModFix/>
          </a:blip>
          <a:stretch>
            <a:fillRect/>
          </a:stretch>
        </p:blipFill>
        <p:spPr>
          <a:xfrm>
            <a:off x="539550" y="3067051"/>
            <a:ext cx="7983700" cy="11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gee281946bd_0_77"/>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Benutzer </a:t>
            </a:r>
            <a:endParaRPr b="0" i="0" sz="1400" u="none" cap="none" strike="noStrike">
              <a:solidFill>
                <a:srgbClr val="000000"/>
              </a:solidFill>
              <a:latin typeface="Arial"/>
              <a:ea typeface="Arial"/>
              <a:cs typeface="Arial"/>
              <a:sym typeface="Arial"/>
            </a:endParaRPr>
          </a:p>
        </p:txBody>
      </p:sp>
      <p:sp>
        <p:nvSpPr>
          <p:cNvPr id="167" name="Google Shape;167;gee281946bd_0_77"/>
          <p:cNvSpPr txBox="1"/>
          <p:nvPr/>
        </p:nvSpPr>
        <p:spPr>
          <a:xfrm>
            <a:off x="467544" y="1844824"/>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einen neuen Benutzer können Sie unter Linux mit dem Kommando “sudo adduser user1” oder “useradd” anlegen.</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Die Benutzer werden in der Datei /etc/passwd gespeichert.</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Useradd </a:t>
            </a:r>
            <a:r>
              <a:rPr lang="en-US" sz="2400">
                <a:latin typeface="Tahoma"/>
                <a:ea typeface="Tahoma"/>
                <a:cs typeface="Tahoma"/>
                <a:sym typeface="Tahoma"/>
              </a:rPr>
              <a:t>benötigt</a:t>
            </a:r>
            <a:r>
              <a:rPr lang="en-US" sz="2400">
                <a:latin typeface="Tahoma"/>
                <a:ea typeface="Tahoma"/>
                <a:cs typeface="Tahoma"/>
                <a:sym typeface="Tahoma"/>
              </a:rPr>
              <a:t> zusätzliche Parameter.</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Zum löschen eines Benutzers, verwenden Sie folgenden Befehl: “sudo deluser user1” oder “sudo deluser user1 –remove home user1”</a:t>
            </a:r>
            <a:endParaRPr sz="2400">
              <a:latin typeface="Tahoma"/>
              <a:ea typeface="Tahoma"/>
              <a:cs typeface="Tahoma"/>
              <a:sym typeface="Tahoma"/>
            </a:endParaRPr>
          </a:p>
        </p:txBody>
      </p:sp>
      <p:pic>
        <p:nvPicPr>
          <p:cNvPr id="168" name="Google Shape;168;gee281946bd_0_77"/>
          <p:cNvPicPr preferRelativeResize="0"/>
          <p:nvPr/>
        </p:nvPicPr>
        <p:blipFill>
          <a:blip r:embed="rId3">
            <a:alphaModFix/>
          </a:blip>
          <a:stretch>
            <a:fillRect/>
          </a:stretch>
        </p:blipFill>
        <p:spPr>
          <a:xfrm>
            <a:off x="467550" y="4834600"/>
            <a:ext cx="8352600" cy="9171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gee281946bd_0_70"/>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Passwort</a:t>
            </a:r>
            <a:endParaRPr b="0" i="0" sz="1400" u="none" cap="none" strike="noStrike">
              <a:solidFill>
                <a:srgbClr val="000000"/>
              </a:solidFill>
              <a:latin typeface="Arial"/>
              <a:ea typeface="Arial"/>
              <a:cs typeface="Arial"/>
              <a:sym typeface="Arial"/>
            </a:endParaRPr>
          </a:p>
        </p:txBody>
      </p:sp>
      <p:sp>
        <p:nvSpPr>
          <p:cNvPr id="176" name="Google Shape;176;gee281946bd_0_70"/>
          <p:cNvSpPr txBox="1"/>
          <p:nvPr/>
        </p:nvSpPr>
        <p:spPr>
          <a:xfrm>
            <a:off x="467544" y="1844824"/>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Damit der neu angelegten Benutzer ein Passwort bekommt, verwenden Sie den Befehl passwd gefolgt vom Usernamen.</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die Passwörter werden in der Datei /etc/shadow verschlüsselt  gespeichert.</a:t>
            </a:r>
            <a:endParaRPr sz="2400">
              <a:latin typeface="Tahoma"/>
              <a:ea typeface="Tahoma"/>
              <a:cs typeface="Tahoma"/>
              <a:sym typeface="Tahoma"/>
            </a:endParaRPr>
          </a:p>
        </p:txBody>
      </p:sp>
      <p:pic>
        <p:nvPicPr>
          <p:cNvPr id="177" name="Google Shape;177;gee281946bd_0_70"/>
          <p:cNvPicPr preferRelativeResize="0"/>
          <p:nvPr/>
        </p:nvPicPr>
        <p:blipFill>
          <a:blip r:embed="rId3">
            <a:alphaModFix/>
          </a:blip>
          <a:stretch>
            <a:fillRect/>
          </a:stretch>
        </p:blipFill>
        <p:spPr>
          <a:xfrm>
            <a:off x="536550" y="4342025"/>
            <a:ext cx="8104901" cy="111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56"/>
          <p:cNvSpPr txBox="1"/>
          <p:nvPr/>
        </p:nvSpPr>
        <p:spPr>
          <a:xfrm>
            <a:off x="457200" y="122237"/>
            <a:ext cx="6994525"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Gruppen</a:t>
            </a:r>
            <a:endParaRPr b="0" i="0" sz="1400" u="none" cap="none" strike="noStrike">
              <a:solidFill>
                <a:srgbClr val="000000"/>
              </a:solidFill>
              <a:latin typeface="Arial"/>
              <a:ea typeface="Arial"/>
              <a:cs typeface="Arial"/>
              <a:sym typeface="Arial"/>
            </a:endParaRPr>
          </a:p>
        </p:txBody>
      </p:sp>
      <p:sp>
        <p:nvSpPr>
          <p:cNvPr id="185" name="Google Shape;185;p56"/>
          <p:cNvSpPr txBox="1"/>
          <p:nvPr/>
        </p:nvSpPr>
        <p:spPr>
          <a:xfrm>
            <a:off x="467544" y="1844824"/>
            <a:ext cx="8352730" cy="34496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Das zweite Konstrukt, das im Rechtemanagement von Unix Anwendung findet, sind Gruppen (group). Diese setzen sich aus einem oder mehreren Benutzern zusammen. In der Regel hat jeder Benutzer eine gleichnamige Gruppe, jedoch sind natürlich weitere Gruppen möglich. Praktisch können in diesen mehrere Benutzer gemeinsam Rechte an Dateien haben. Ebenso wie bei Benutzern haben Gruppen Namen (bspw. jan oder blog) und erneut eine Identifikationsnummer (gid genannt).</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Gruppen: /etc/group</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pic>
        <p:nvPicPr>
          <p:cNvPr id="186" name="Google Shape;186;p56"/>
          <p:cNvPicPr preferRelativeResize="0"/>
          <p:nvPr/>
        </p:nvPicPr>
        <p:blipFill>
          <a:blip r:embed="rId3">
            <a:alphaModFix/>
          </a:blip>
          <a:stretch>
            <a:fillRect/>
          </a:stretch>
        </p:blipFill>
        <p:spPr>
          <a:xfrm>
            <a:off x="3746500" y="5294447"/>
            <a:ext cx="5477289"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gee281946bd_0_84"/>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Gruppen</a:t>
            </a:r>
            <a:endParaRPr b="0" i="0" sz="1400" u="none" cap="none" strike="noStrike">
              <a:solidFill>
                <a:srgbClr val="000000"/>
              </a:solidFill>
              <a:latin typeface="Arial"/>
              <a:ea typeface="Arial"/>
              <a:cs typeface="Arial"/>
              <a:sym typeface="Arial"/>
            </a:endParaRPr>
          </a:p>
        </p:txBody>
      </p:sp>
      <p:sp>
        <p:nvSpPr>
          <p:cNvPr id="194" name="Google Shape;194;gee281946bd_0_84"/>
          <p:cNvSpPr txBox="1"/>
          <p:nvPr/>
        </p:nvSpPr>
        <p:spPr>
          <a:xfrm>
            <a:off x="467544" y="1844824"/>
            <a:ext cx="8352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eine neue Gruppe können Sie mit dem Befehl addgroup anlegen</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Gruppen: /etc/group</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pic>
        <p:nvPicPr>
          <p:cNvPr id="195" name="Google Shape;195;gee281946bd_0_84"/>
          <p:cNvPicPr preferRelativeResize="0"/>
          <p:nvPr/>
        </p:nvPicPr>
        <p:blipFill>
          <a:blip r:embed="rId3">
            <a:alphaModFix/>
          </a:blip>
          <a:stretch>
            <a:fillRect/>
          </a:stretch>
        </p:blipFill>
        <p:spPr>
          <a:xfrm>
            <a:off x="571775" y="2905126"/>
            <a:ext cx="7997100" cy="86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gee281946bd_0_92"/>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Gruppen</a:t>
            </a:r>
            <a:endParaRPr b="0" i="0" sz="1400" u="none" cap="none" strike="noStrike">
              <a:solidFill>
                <a:srgbClr val="000000"/>
              </a:solidFill>
              <a:latin typeface="Arial"/>
              <a:ea typeface="Arial"/>
              <a:cs typeface="Arial"/>
              <a:sym typeface="Arial"/>
            </a:endParaRPr>
          </a:p>
        </p:txBody>
      </p:sp>
      <p:sp>
        <p:nvSpPr>
          <p:cNvPr id="203" name="Google Shape;203;gee281946bd_0_92"/>
          <p:cNvSpPr txBox="1"/>
          <p:nvPr/>
        </p:nvSpPr>
        <p:spPr>
          <a:xfrm>
            <a:off x="467550" y="1844825"/>
            <a:ext cx="8352600" cy="38043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Wollen Sie einen Benutzer zu einer bestehenden Gruppe hinzuzufügen verwenden Sie den Befehl usermod</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in der Datei /etc/group kann man nachsehen wer Mitglied in welchen Gruppen ist</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pic>
        <p:nvPicPr>
          <p:cNvPr id="204" name="Google Shape;204;gee281946bd_0_92"/>
          <p:cNvPicPr preferRelativeResize="0"/>
          <p:nvPr/>
        </p:nvPicPr>
        <p:blipFill>
          <a:blip r:embed="rId3">
            <a:alphaModFix/>
          </a:blip>
          <a:stretch>
            <a:fillRect/>
          </a:stretch>
        </p:blipFill>
        <p:spPr>
          <a:xfrm>
            <a:off x="467550" y="2906025"/>
            <a:ext cx="7930050" cy="300950"/>
          </a:xfrm>
          <a:prstGeom prst="rect">
            <a:avLst/>
          </a:prstGeom>
          <a:noFill/>
          <a:ln>
            <a:noFill/>
          </a:ln>
        </p:spPr>
      </p:pic>
      <p:pic>
        <p:nvPicPr>
          <p:cNvPr id="205" name="Google Shape;205;gee281946bd_0_92"/>
          <p:cNvPicPr preferRelativeResize="0"/>
          <p:nvPr/>
        </p:nvPicPr>
        <p:blipFill>
          <a:blip r:embed="rId4">
            <a:alphaModFix/>
          </a:blip>
          <a:stretch>
            <a:fillRect/>
          </a:stretch>
        </p:blipFill>
        <p:spPr>
          <a:xfrm>
            <a:off x="621100" y="4695375"/>
            <a:ext cx="4140025" cy="14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gee281946bd_0_12"/>
          <p:cNvSpPr txBox="1"/>
          <p:nvPr/>
        </p:nvSpPr>
        <p:spPr>
          <a:xfrm>
            <a:off x="457200" y="122237"/>
            <a:ext cx="6994500"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cd (change directory)</a:t>
            </a:r>
            <a:endParaRPr b="0" i="0" sz="1400" u="none" cap="none" strike="noStrike">
              <a:solidFill>
                <a:srgbClr val="000000"/>
              </a:solidFill>
              <a:latin typeface="Arial"/>
              <a:ea typeface="Arial"/>
              <a:cs typeface="Arial"/>
              <a:sym typeface="Arial"/>
            </a:endParaRPr>
          </a:p>
        </p:txBody>
      </p:sp>
      <p:sp>
        <p:nvSpPr>
          <p:cNvPr id="213" name="Google Shape;213;gee281946bd_0_12"/>
          <p:cNvSpPr txBox="1"/>
          <p:nvPr/>
        </p:nvSpPr>
        <p:spPr>
          <a:xfrm>
            <a:off x="467550" y="1844825"/>
            <a:ext cx="8676600" cy="34497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mit dem Befehl cd können Sie im Verzeichnisbaum von Linux navigieren</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cd 			wechseln in das Homeverzeichnis</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cd .. 		wechselt eine Ebene nach oben</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cd /etc	wechselt in das Verzeichnis /etc</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lang="en-US" sz="2400">
                <a:latin typeface="Tahoma"/>
                <a:ea typeface="Tahoma"/>
                <a:cs typeface="Tahoma"/>
                <a:sym typeface="Tahoma"/>
              </a:rPr>
              <a:t>ist man in der obersten Ebene braucht man zum wechseln in ein Unterverzeichnis einen / befindet man sich in einem Unterverzeichnis braucht man den / nicht.</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57"/>
          <p:cNvSpPr txBox="1"/>
          <p:nvPr/>
        </p:nvSpPr>
        <p:spPr>
          <a:xfrm>
            <a:off x="457200" y="122237"/>
            <a:ext cx="6994525" cy="1295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975"/>
              <a:buFont typeface="Calibri"/>
              <a:buNone/>
            </a:pPr>
            <a:r>
              <a:rPr b="1" lang="en-US" sz="3900">
                <a:solidFill>
                  <a:srgbClr val="000080"/>
                </a:solidFill>
                <a:latin typeface="Calibri"/>
                <a:ea typeface="Calibri"/>
                <a:cs typeface="Calibri"/>
                <a:sym typeface="Calibri"/>
              </a:rPr>
              <a:t>Ordner und Dateien</a:t>
            </a:r>
            <a:endParaRPr b="0" i="0" sz="1400" u="none" cap="none" strike="noStrike">
              <a:solidFill>
                <a:srgbClr val="000000"/>
              </a:solidFill>
              <a:latin typeface="Arial"/>
              <a:ea typeface="Arial"/>
              <a:cs typeface="Arial"/>
              <a:sym typeface="Arial"/>
            </a:endParaRPr>
          </a:p>
        </p:txBody>
      </p:sp>
      <p:sp>
        <p:nvSpPr>
          <p:cNvPr id="221" name="Google Shape;221;p57"/>
          <p:cNvSpPr txBox="1"/>
          <p:nvPr/>
        </p:nvSpPr>
        <p:spPr>
          <a:xfrm>
            <a:off x="467544" y="1844824"/>
            <a:ext cx="8352730" cy="344963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2400">
                <a:latin typeface="Tahoma"/>
                <a:ea typeface="Tahoma"/>
                <a:cs typeface="Tahoma"/>
                <a:sym typeface="Tahoma"/>
              </a:rPr>
              <a:t>Die Inhalte eines Dateisystems lassen sich in Unix in Ordner und Dateien </a:t>
            </a:r>
            <a:r>
              <a:rPr lang="en-US" sz="2400">
                <a:latin typeface="Tahoma"/>
                <a:ea typeface="Tahoma"/>
                <a:cs typeface="Tahoma"/>
                <a:sym typeface="Tahoma"/>
              </a:rPr>
              <a:t>aufteilen</a:t>
            </a:r>
            <a:r>
              <a:rPr lang="en-US" sz="2400">
                <a:latin typeface="Tahoma"/>
                <a:ea typeface="Tahoma"/>
                <a:cs typeface="Tahoma"/>
                <a:sym typeface="Tahoma"/>
              </a:rPr>
              <a:t>. </a:t>
            </a:r>
            <a:r>
              <a:rPr b="1" lang="en-US" sz="2400">
                <a:latin typeface="Tahoma"/>
                <a:ea typeface="Tahoma"/>
                <a:cs typeface="Tahoma"/>
                <a:sym typeface="Tahoma"/>
              </a:rPr>
              <a:t>Dateiendungen (auch Dateierweiterungen genannt) sind in Unix völlig egal.</a:t>
            </a:r>
            <a:r>
              <a:rPr lang="en-US" sz="2400">
                <a:latin typeface="Tahoma"/>
                <a:ea typeface="Tahoma"/>
                <a:cs typeface="Tahoma"/>
                <a:sym typeface="Tahoma"/>
              </a:rPr>
              <a:t> Man kann eine Datei in der ein Programm steckt problemlos hello_world.txt nennen. Sofern sie ausführbar ist, wird man das Programm verwenden können – unabhängig von der Endung .txt, die in Windows/DOS die Art einer Datei (.txt für Textdatei) definiert.</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rPr b="1" lang="en-US" sz="2400" u="sng">
                <a:latin typeface="Tahoma"/>
                <a:ea typeface="Tahoma"/>
                <a:cs typeface="Tahoma"/>
                <a:sym typeface="Tahoma"/>
              </a:rPr>
              <a:t>ACHTUNG!! case sensitive</a:t>
            </a:r>
            <a:endParaRPr b="1" sz="2400" u="sng">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a:p>
            <a:pPr indent="0" lvl="0" marL="0" marR="0" rtl="0" algn="l">
              <a:lnSpc>
                <a:spcPct val="100000"/>
              </a:lnSpc>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georg</dc:creator>
</cp:coreProperties>
</file>