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14" r:id="rId2"/>
    <p:sldId id="258" r:id="rId3"/>
    <p:sldId id="259" r:id="rId4"/>
    <p:sldId id="261" r:id="rId5"/>
    <p:sldId id="289" r:id="rId6"/>
    <p:sldId id="290" r:id="rId7"/>
    <p:sldId id="291" r:id="rId8"/>
    <p:sldId id="292" r:id="rId9"/>
    <p:sldId id="293" r:id="rId10"/>
    <p:sldId id="294" r:id="rId11"/>
    <p:sldId id="297" r:id="rId12"/>
    <p:sldId id="295" r:id="rId13"/>
    <p:sldId id="296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5" autoAdjust="0"/>
    <p:restoredTop sz="94660"/>
  </p:normalViewPr>
  <p:slideViewPr>
    <p:cSldViewPr snapToGrid="0">
      <p:cViewPr>
        <p:scale>
          <a:sx n="75" d="100"/>
          <a:sy n="75" d="100"/>
        </p:scale>
        <p:origin x="-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D62C3-36CD-4A04-AC3C-69A130CCA17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4B38E-B938-4D72-90CB-AAC52540E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05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E97D-5FF6-4C07-BDDE-C4630B978183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331B-F057-4E57-AF46-A1EDD7F13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7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E97D-5FF6-4C07-BDDE-C4630B978183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331B-F057-4E57-AF46-A1EDD7F13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2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E97D-5FF6-4C07-BDDE-C4630B978183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331B-F057-4E57-AF46-A1EDD7F13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29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E97D-5FF6-4C07-BDDE-C4630B978183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331B-F057-4E57-AF46-A1EDD7F13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00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E97D-5FF6-4C07-BDDE-C4630B978183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331B-F057-4E57-AF46-A1EDD7F13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27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E97D-5FF6-4C07-BDDE-C4630B978183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331B-F057-4E57-AF46-A1EDD7F13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71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E97D-5FF6-4C07-BDDE-C4630B978183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331B-F057-4E57-AF46-A1EDD7F13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0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E97D-5FF6-4C07-BDDE-C4630B978183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331B-F057-4E57-AF46-A1EDD7F13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00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8741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E97D-5FF6-4C07-BDDE-C4630B978183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331B-F057-4E57-AF46-A1EDD7F13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54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E97D-5FF6-4C07-BDDE-C4630B978183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331B-F057-4E57-AF46-A1EDD7F13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68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3E97D-5FF6-4C07-BDDE-C4630B978183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B331B-F057-4E57-AF46-A1EDD7F137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角三角形 6"/>
          <p:cNvSpPr/>
          <p:nvPr userDrawn="1"/>
        </p:nvSpPr>
        <p:spPr>
          <a:xfrm flipH="1">
            <a:off x="5334000" y="0"/>
            <a:ext cx="6858000" cy="6858000"/>
          </a:xfrm>
          <a:prstGeom prst="rtTriangle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18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圆角矩形 48"/>
          <p:cNvSpPr/>
          <p:nvPr/>
        </p:nvSpPr>
        <p:spPr>
          <a:xfrm>
            <a:off x="1252862" y="5334064"/>
            <a:ext cx="2710087" cy="52777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rPr>
              <a:t>汇报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rPr>
              <a:t>人：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rPr>
              <a:t>XXX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4422318" y="5334251"/>
            <a:ext cx="2357850" cy="52758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rPr>
              <a:t>部门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rPr>
              <a:t>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rPr>
              <a:t>XXX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1177880" y="1188631"/>
            <a:ext cx="2701286" cy="1611008"/>
          </a:xfrm>
          <a:prstGeom prst="roundRect">
            <a:avLst>
              <a:gd name="adj" fmla="val 8586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6979883" y="1188631"/>
            <a:ext cx="2701286" cy="1611008"/>
          </a:xfrm>
          <a:prstGeom prst="roundRect">
            <a:avLst>
              <a:gd name="adj" fmla="val 8586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4078882" y="1188631"/>
            <a:ext cx="2701286" cy="1611008"/>
          </a:xfrm>
          <a:prstGeom prst="roundRect">
            <a:avLst>
              <a:gd name="adj" fmla="val 85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latin typeface="Impact" panose="020B0806030902050204" pitchFamily="34" charset="0"/>
              </a:rPr>
              <a:t>LOGO</a:t>
            </a:r>
            <a:endParaRPr lang="zh-CN" altLang="en-US" sz="5400" dirty="0">
              <a:latin typeface="Impact" panose="020B0806030902050204" pitchFamily="3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168167" y="4030499"/>
            <a:ext cx="5237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/>
              <a:t>Internship transfer report</a:t>
            </a:r>
            <a:endParaRPr lang="zh-CN" altLang="en-US" sz="3600" dirty="0"/>
          </a:p>
        </p:txBody>
      </p:sp>
      <p:sp>
        <p:nvSpPr>
          <p:cNvPr id="63" name="矩形 62"/>
          <p:cNvSpPr/>
          <p:nvPr/>
        </p:nvSpPr>
        <p:spPr>
          <a:xfrm>
            <a:off x="1168167" y="2967444"/>
            <a:ext cx="860203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600" b="1" dirty="0" smtClean="0"/>
              <a:t>实习转正</a:t>
            </a:r>
            <a:r>
              <a:rPr lang="zh-CN" altLang="en-US" sz="6600" b="1" dirty="0" smtClean="0">
                <a:solidFill>
                  <a:schemeClr val="accent2"/>
                </a:solidFill>
              </a:rPr>
              <a:t>述职报告</a:t>
            </a:r>
            <a:r>
              <a:rPr lang="en-US" altLang="zh-CN" sz="6600" b="1" dirty="0" smtClean="0">
                <a:solidFill>
                  <a:schemeClr val="accent4"/>
                </a:solidFill>
              </a:rPr>
              <a:t>PPT</a:t>
            </a:r>
            <a:endParaRPr lang="zh-CN" altLang="en-US" sz="6600" b="1" dirty="0">
              <a:solidFill>
                <a:schemeClr val="accent4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6519074"/>
            <a:ext cx="12192000" cy="338926"/>
            <a:chOff x="0" y="234620"/>
            <a:chExt cx="12192000" cy="361950"/>
          </a:xfrm>
        </p:grpSpPr>
        <p:sp>
          <p:nvSpPr>
            <p:cNvPr id="2" name="矩形 1"/>
            <p:cNvSpPr/>
            <p:nvPr/>
          </p:nvSpPr>
          <p:spPr>
            <a:xfrm>
              <a:off x="0" y="234620"/>
              <a:ext cx="3962949" cy="3619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962949" y="234620"/>
              <a:ext cx="3408852" cy="3619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371801" y="234620"/>
              <a:ext cx="2838450" cy="3619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210251" y="234620"/>
              <a:ext cx="1981749" cy="3619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圆角矩形 3"/>
          <p:cNvSpPr/>
          <p:nvPr/>
        </p:nvSpPr>
        <p:spPr>
          <a:xfrm>
            <a:off x="9945455" y="1188632"/>
            <a:ext cx="431939" cy="43193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10564298" y="1544847"/>
            <a:ext cx="518299" cy="51829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10199171" y="2229936"/>
            <a:ext cx="549341" cy="54934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11082597" y="2347338"/>
            <a:ext cx="431939" cy="4319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10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ldLvl="0" animBg="1"/>
      <p:bldP spid="50" grpId="0" animBg="1"/>
      <p:bldP spid="53" grpId="0" animBg="1"/>
      <p:bldP spid="54" grpId="0" animBg="1"/>
      <p:bldP spid="56" grpId="0" animBg="1"/>
      <p:bldP spid="62" grpId="0"/>
      <p:bldP spid="63" grpId="0"/>
      <p:bldP spid="4" grpId="0" animBg="1"/>
      <p:bldP spid="24" grpId="0" animBg="1"/>
      <p:bldP spid="25" grpId="0" animBg="1"/>
      <p:bldP spid="2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457200"/>
            <a:ext cx="1295400" cy="381001"/>
            <a:chOff x="0" y="457200"/>
            <a:chExt cx="1511300" cy="482600"/>
          </a:xfrm>
        </p:grpSpPr>
        <p:sp>
          <p:nvSpPr>
            <p:cNvPr id="2" name="矩形 1"/>
            <p:cNvSpPr/>
            <p:nvPr/>
          </p:nvSpPr>
          <p:spPr>
            <a:xfrm>
              <a:off x="0" y="457200"/>
              <a:ext cx="100330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11550" y="457200"/>
              <a:ext cx="14575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65550" y="457200"/>
              <a:ext cx="14575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8185" y="416867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各项材料整理情况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614526" y="1858619"/>
            <a:ext cx="1823695" cy="18236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3943501" y="1858619"/>
            <a:ext cx="1823695" cy="1823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6311822" y="1858619"/>
            <a:ext cx="1823695" cy="182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505556" y="4357892"/>
            <a:ext cx="2015008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46831" y="3927518"/>
            <a:ext cx="19324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添加标题内容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2326568" y="2576177"/>
            <a:ext cx="369533" cy="455873"/>
            <a:chOff x="1862202" y="5568852"/>
            <a:chExt cx="322489" cy="397837"/>
          </a:xfrm>
        </p:grpSpPr>
        <p:sp>
          <p:nvSpPr>
            <p:cNvPr id="61" name="Freeform 65"/>
            <p:cNvSpPr>
              <a:spLocks noEditPoints="1"/>
            </p:cNvSpPr>
            <p:nvPr/>
          </p:nvSpPr>
          <p:spPr bwMode="auto">
            <a:xfrm>
              <a:off x="1862202" y="5568852"/>
              <a:ext cx="322489" cy="397837"/>
            </a:xfrm>
            <a:custGeom>
              <a:avLst/>
              <a:gdLst>
                <a:gd name="T0" fmla="*/ 99 w 111"/>
                <a:gd name="T1" fmla="*/ 137 h 137"/>
                <a:gd name="T2" fmla="*/ 12 w 111"/>
                <a:gd name="T3" fmla="*/ 137 h 137"/>
                <a:gd name="T4" fmla="*/ 0 w 111"/>
                <a:gd name="T5" fmla="*/ 125 h 137"/>
                <a:gd name="T6" fmla="*/ 0 w 111"/>
                <a:gd name="T7" fmla="*/ 12 h 137"/>
                <a:gd name="T8" fmla="*/ 12 w 111"/>
                <a:gd name="T9" fmla="*/ 0 h 137"/>
                <a:gd name="T10" fmla="*/ 99 w 111"/>
                <a:gd name="T11" fmla="*/ 0 h 137"/>
                <a:gd name="T12" fmla="*/ 111 w 111"/>
                <a:gd name="T13" fmla="*/ 12 h 137"/>
                <a:gd name="T14" fmla="*/ 111 w 111"/>
                <a:gd name="T15" fmla="*/ 125 h 137"/>
                <a:gd name="T16" fmla="*/ 99 w 111"/>
                <a:gd name="T17" fmla="*/ 137 h 137"/>
                <a:gd name="T18" fmla="*/ 12 w 111"/>
                <a:gd name="T19" fmla="*/ 8 h 137"/>
                <a:gd name="T20" fmla="*/ 8 w 111"/>
                <a:gd name="T21" fmla="*/ 12 h 137"/>
                <a:gd name="T22" fmla="*/ 8 w 111"/>
                <a:gd name="T23" fmla="*/ 125 h 137"/>
                <a:gd name="T24" fmla="*/ 12 w 111"/>
                <a:gd name="T25" fmla="*/ 129 h 137"/>
                <a:gd name="T26" fmla="*/ 99 w 111"/>
                <a:gd name="T27" fmla="*/ 129 h 137"/>
                <a:gd name="T28" fmla="*/ 103 w 111"/>
                <a:gd name="T29" fmla="*/ 125 h 137"/>
                <a:gd name="T30" fmla="*/ 103 w 111"/>
                <a:gd name="T31" fmla="*/ 12 h 137"/>
                <a:gd name="T32" fmla="*/ 99 w 111"/>
                <a:gd name="T33" fmla="*/ 8 h 137"/>
                <a:gd name="T34" fmla="*/ 12 w 111"/>
                <a:gd name="T35" fmla="*/ 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137">
                  <a:moveTo>
                    <a:pt x="99" y="137"/>
                  </a:moveTo>
                  <a:cubicBezTo>
                    <a:pt x="12" y="137"/>
                    <a:pt x="12" y="137"/>
                    <a:pt x="12" y="137"/>
                  </a:cubicBezTo>
                  <a:cubicBezTo>
                    <a:pt x="5" y="137"/>
                    <a:pt x="0" y="131"/>
                    <a:pt x="0" y="12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6" y="0"/>
                    <a:pt x="111" y="5"/>
                    <a:pt x="111" y="12"/>
                  </a:cubicBezTo>
                  <a:cubicBezTo>
                    <a:pt x="111" y="125"/>
                    <a:pt x="111" y="125"/>
                    <a:pt x="111" y="125"/>
                  </a:cubicBezTo>
                  <a:cubicBezTo>
                    <a:pt x="111" y="131"/>
                    <a:pt x="106" y="137"/>
                    <a:pt x="99" y="137"/>
                  </a:cubicBezTo>
                  <a:close/>
                  <a:moveTo>
                    <a:pt x="12" y="8"/>
                  </a:moveTo>
                  <a:cubicBezTo>
                    <a:pt x="10" y="8"/>
                    <a:pt x="8" y="9"/>
                    <a:pt x="8" y="12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8" y="127"/>
                    <a:pt x="10" y="129"/>
                    <a:pt x="12" y="129"/>
                  </a:cubicBezTo>
                  <a:cubicBezTo>
                    <a:pt x="99" y="129"/>
                    <a:pt x="99" y="129"/>
                    <a:pt x="99" y="129"/>
                  </a:cubicBezTo>
                  <a:cubicBezTo>
                    <a:pt x="102" y="129"/>
                    <a:pt x="103" y="127"/>
                    <a:pt x="103" y="125"/>
                  </a:cubicBezTo>
                  <a:cubicBezTo>
                    <a:pt x="103" y="12"/>
                    <a:pt x="103" y="12"/>
                    <a:pt x="103" y="12"/>
                  </a:cubicBezTo>
                  <a:cubicBezTo>
                    <a:pt x="103" y="9"/>
                    <a:pt x="102" y="8"/>
                    <a:pt x="99" y="8"/>
                  </a:cubicBezTo>
                  <a:lnTo>
                    <a:pt x="12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auto">
            <a:xfrm>
              <a:off x="2047557" y="5644200"/>
              <a:ext cx="69320" cy="22604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7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7"/>
                    <a:pt x="22" y="8"/>
                    <a:pt x="20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auto">
            <a:xfrm>
              <a:off x="2047557" y="5713520"/>
              <a:ext cx="69320" cy="24111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7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7"/>
                    <a:pt x="22" y="8"/>
                    <a:pt x="20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auto">
            <a:xfrm>
              <a:off x="1931522" y="5782840"/>
              <a:ext cx="185356" cy="24111"/>
            </a:xfrm>
            <a:custGeom>
              <a:avLst/>
              <a:gdLst>
                <a:gd name="T0" fmla="*/ 60 w 64"/>
                <a:gd name="T1" fmla="*/ 8 h 8"/>
                <a:gd name="T2" fmla="*/ 4 w 64"/>
                <a:gd name="T3" fmla="*/ 8 h 8"/>
                <a:gd name="T4" fmla="*/ 0 w 64"/>
                <a:gd name="T5" fmla="*/ 4 h 8"/>
                <a:gd name="T6" fmla="*/ 4 w 64"/>
                <a:gd name="T7" fmla="*/ 0 h 8"/>
                <a:gd name="T8" fmla="*/ 60 w 64"/>
                <a:gd name="T9" fmla="*/ 0 h 8"/>
                <a:gd name="T10" fmla="*/ 64 w 64"/>
                <a:gd name="T11" fmla="*/ 4 h 8"/>
                <a:gd name="T12" fmla="*/ 60 w 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">
                  <a:moveTo>
                    <a:pt x="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7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7"/>
                    <a:pt x="62" y="8"/>
                    <a:pt x="60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auto">
            <a:xfrm>
              <a:off x="1931522" y="5853667"/>
              <a:ext cx="185356" cy="22604"/>
            </a:xfrm>
            <a:custGeom>
              <a:avLst/>
              <a:gdLst>
                <a:gd name="T0" fmla="*/ 60 w 64"/>
                <a:gd name="T1" fmla="*/ 8 h 8"/>
                <a:gd name="T2" fmla="*/ 4 w 64"/>
                <a:gd name="T3" fmla="*/ 8 h 8"/>
                <a:gd name="T4" fmla="*/ 0 w 64"/>
                <a:gd name="T5" fmla="*/ 4 h 8"/>
                <a:gd name="T6" fmla="*/ 4 w 64"/>
                <a:gd name="T7" fmla="*/ 0 h 8"/>
                <a:gd name="T8" fmla="*/ 60 w 64"/>
                <a:gd name="T9" fmla="*/ 0 h 8"/>
                <a:gd name="T10" fmla="*/ 64 w 64"/>
                <a:gd name="T11" fmla="*/ 4 h 8"/>
                <a:gd name="T12" fmla="*/ 60 w 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">
                  <a:moveTo>
                    <a:pt x="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7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7"/>
                    <a:pt x="62" y="8"/>
                    <a:pt x="60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70"/>
            <p:cNvSpPr>
              <a:spLocks noEditPoints="1"/>
            </p:cNvSpPr>
            <p:nvPr/>
          </p:nvSpPr>
          <p:spPr bwMode="auto">
            <a:xfrm>
              <a:off x="1931522" y="5644200"/>
              <a:ext cx="93431" cy="93431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1" y="32"/>
                    <a:pt x="0" y="31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1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4695295" y="2519217"/>
            <a:ext cx="369534" cy="502497"/>
            <a:chOff x="5346289" y="5547755"/>
            <a:chExt cx="322489" cy="438525"/>
          </a:xfrm>
        </p:grpSpPr>
        <p:sp>
          <p:nvSpPr>
            <p:cNvPr id="68" name="Freeform 126"/>
            <p:cNvSpPr>
              <a:spLocks/>
            </p:cNvSpPr>
            <p:nvPr/>
          </p:nvSpPr>
          <p:spPr bwMode="auto">
            <a:xfrm>
              <a:off x="5346289" y="5588443"/>
              <a:ext cx="322489" cy="397837"/>
            </a:xfrm>
            <a:custGeom>
              <a:avLst/>
              <a:gdLst>
                <a:gd name="T0" fmla="*/ 99 w 111"/>
                <a:gd name="T1" fmla="*/ 137 h 137"/>
                <a:gd name="T2" fmla="*/ 12 w 111"/>
                <a:gd name="T3" fmla="*/ 137 h 137"/>
                <a:gd name="T4" fmla="*/ 0 w 111"/>
                <a:gd name="T5" fmla="*/ 125 h 137"/>
                <a:gd name="T6" fmla="*/ 0 w 111"/>
                <a:gd name="T7" fmla="*/ 12 h 137"/>
                <a:gd name="T8" fmla="*/ 12 w 111"/>
                <a:gd name="T9" fmla="*/ 0 h 137"/>
                <a:gd name="T10" fmla="*/ 27 w 111"/>
                <a:gd name="T11" fmla="*/ 0 h 137"/>
                <a:gd name="T12" fmla="*/ 31 w 111"/>
                <a:gd name="T13" fmla="*/ 4 h 137"/>
                <a:gd name="T14" fmla="*/ 27 w 111"/>
                <a:gd name="T15" fmla="*/ 8 h 137"/>
                <a:gd name="T16" fmla="*/ 12 w 111"/>
                <a:gd name="T17" fmla="*/ 8 h 137"/>
                <a:gd name="T18" fmla="*/ 8 w 111"/>
                <a:gd name="T19" fmla="*/ 12 h 137"/>
                <a:gd name="T20" fmla="*/ 8 w 111"/>
                <a:gd name="T21" fmla="*/ 125 h 137"/>
                <a:gd name="T22" fmla="*/ 12 w 111"/>
                <a:gd name="T23" fmla="*/ 129 h 137"/>
                <a:gd name="T24" fmla="*/ 99 w 111"/>
                <a:gd name="T25" fmla="*/ 129 h 137"/>
                <a:gd name="T26" fmla="*/ 103 w 111"/>
                <a:gd name="T27" fmla="*/ 125 h 137"/>
                <a:gd name="T28" fmla="*/ 103 w 111"/>
                <a:gd name="T29" fmla="*/ 12 h 137"/>
                <a:gd name="T30" fmla="*/ 99 w 111"/>
                <a:gd name="T31" fmla="*/ 8 h 137"/>
                <a:gd name="T32" fmla="*/ 85 w 111"/>
                <a:gd name="T33" fmla="*/ 8 h 137"/>
                <a:gd name="T34" fmla="*/ 81 w 111"/>
                <a:gd name="T35" fmla="*/ 4 h 137"/>
                <a:gd name="T36" fmla="*/ 85 w 111"/>
                <a:gd name="T37" fmla="*/ 0 h 137"/>
                <a:gd name="T38" fmla="*/ 99 w 111"/>
                <a:gd name="T39" fmla="*/ 0 h 137"/>
                <a:gd name="T40" fmla="*/ 111 w 111"/>
                <a:gd name="T41" fmla="*/ 12 h 137"/>
                <a:gd name="T42" fmla="*/ 111 w 111"/>
                <a:gd name="T43" fmla="*/ 125 h 137"/>
                <a:gd name="T44" fmla="*/ 99 w 111"/>
                <a:gd name="T45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1" h="137">
                  <a:moveTo>
                    <a:pt x="99" y="137"/>
                  </a:moveTo>
                  <a:cubicBezTo>
                    <a:pt x="12" y="137"/>
                    <a:pt x="12" y="137"/>
                    <a:pt x="12" y="137"/>
                  </a:cubicBezTo>
                  <a:cubicBezTo>
                    <a:pt x="5" y="137"/>
                    <a:pt x="0" y="132"/>
                    <a:pt x="0" y="12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6"/>
                    <a:pt x="29" y="8"/>
                    <a:pt x="27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8" y="127"/>
                    <a:pt x="10" y="129"/>
                    <a:pt x="12" y="129"/>
                  </a:cubicBezTo>
                  <a:cubicBezTo>
                    <a:pt x="99" y="129"/>
                    <a:pt x="99" y="129"/>
                    <a:pt x="99" y="129"/>
                  </a:cubicBezTo>
                  <a:cubicBezTo>
                    <a:pt x="102" y="129"/>
                    <a:pt x="103" y="127"/>
                    <a:pt x="103" y="125"/>
                  </a:cubicBezTo>
                  <a:cubicBezTo>
                    <a:pt x="103" y="12"/>
                    <a:pt x="103" y="12"/>
                    <a:pt x="103" y="12"/>
                  </a:cubicBezTo>
                  <a:cubicBezTo>
                    <a:pt x="103" y="10"/>
                    <a:pt x="102" y="8"/>
                    <a:pt x="99" y="8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2" y="8"/>
                    <a:pt x="81" y="6"/>
                    <a:pt x="81" y="4"/>
                  </a:cubicBezTo>
                  <a:cubicBezTo>
                    <a:pt x="81" y="2"/>
                    <a:pt x="82" y="0"/>
                    <a:pt x="85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6" y="0"/>
                    <a:pt x="111" y="5"/>
                    <a:pt x="111" y="12"/>
                  </a:cubicBezTo>
                  <a:cubicBezTo>
                    <a:pt x="111" y="125"/>
                    <a:pt x="111" y="125"/>
                    <a:pt x="111" y="125"/>
                  </a:cubicBezTo>
                  <a:cubicBezTo>
                    <a:pt x="111" y="132"/>
                    <a:pt x="106" y="137"/>
                    <a:pt x="99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27"/>
            <p:cNvSpPr>
              <a:spLocks noEditPoints="1"/>
            </p:cNvSpPr>
            <p:nvPr/>
          </p:nvSpPr>
          <p:spPr bwMode="auto">
            <a:xfrm>
              <a:off x="5412596" y="5547755"/>
              <a:ext cx="191384" cy="108501"/>
            </a:xfrm>
            <a:custGeom>
              <a:avLst/>
              <a:gdLst>
                <a:gd name="T0" fmla="*/ 62 w 66"/>
                <a:gd name="T1" fmla="*/ 37 h 37"/>
                <a:gd name="T2" fmla="*/ 4 w 66"/>
                <a:gd name="T3" fmla="*/ 37 h 37"/>
                <a:gd name="T4" fmla="*/ 0 w 66"/>
                <a:gd name="T5" fmla="*/ 33 h 37"/>
                <a:gd name="T6" fmla="*/ 0 w 66"/>
                <a:gd name="T7" fmla="*/ 12 h 37"/>
                <a:gd name="T8" fmla="*/ 4 w 66"/>
                <a:gd name="T9" fmla="*/ 8 h 37"/>
                <a:gd name="T10" fmla="*/ 21 w 66"/>
                <a:gd name="T11" fmla="*/ 8 h 37"/>
                <a:gd name="T12" fmla="*/ 33 w 66"/>
                <a:gd name="T13" fmla="*/ 0 h 37"/>
                <a:gd name="T14" fmla="*/ 45 w 66"/>
                <a:gd name="T15" fmla="*/ 8 h 37"/>
                <a:gd name="T16" fmla="*/ 62 w 66"/>
                <a:gd name="T17" fmla="*/ 8 h 37"/>
                <a:gd name="T18" fmla="*/ 66 w 66"/>
                <a:gd name="T19" fmla="*/ 12 h 37"/>
                <a:gd name="T20" fmla="*/ 66 w 66"/>
                <a:gd name="T21" fmla="*/ 33 h 37"/>
                <a:gd name="T22" fmla="*/ 62 w 66"/>
                <a:gd name="T23" fmla="*/ 37 h 37"/>
                <a:gd name="T24" fmla="*/ 8 w 66"/>
                <a:gd name="T25" fmla="*/ 29 h 37"/>
                <a:gd name="T26" fmla="*/ 58 w 66"/>
                <a:gd name="T27" fmla="*/ 29 h 37"/>
                <a:gd name="T28" fmla="*/ 58 w 66"/>
                <a:gd name="T29" fmla="*/ 16 h 37"/>
                <a:gd name="T30" fmla="*/ 41 w 66"/>
                <a:gd name="T31" fmla="*/ 16 h 37"/>
                <a:gd name="T32" fmla="*/ 37 w 66"/>
                <a:gd name="T33" fmla="*/ 12 h 37"/>
                <a:gd name="T34" fmla="*/ 33 w 66"/>
                <a:gd name="T35" fmla="*/ 8 h 37"/>
                <a:gd name="T36" fmla="*/ 28 w 66"/>
                <a:gd name="T37" fmla="*/ 12 h 37"/>
                <a:gd name="T38" fmla="*/ 24 w 66"/>
                <a:gd name="T39" fmla="*/ 16 h 37"/>
                <a:gd name="T40" fmla="*/ 8 w 66"/>
                <a:gd name="T41" fmla="*/ 16 h 37"/>
                <a:gd name="T42" fmla="*/ 8 w 66"/>
                <a:gd name="T43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6" h="37">
                  <a:moveTo>
                    <a:pt x="62" y="37"/>
                  </a:moveTo>
                  <a:cubicBezTo>
                    <a:pt x="4" y="37"/>
                    <a:pt x="4" y="37"/>
                    <a:pt x="4" y="37"/>
                  </a:cubicBezTo>
                  <a:cubicBezTo>
                    <a:pt x="1" y="37"/>
                    <a:pt x="0" y="35"/>
                    <a:pt x="0" y="3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1" y="8"/>
                    <a:pt x="4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2" y="3"/>
                    <a:pt x="27" y="0"/>
                    <a:pt x="33" y="0"/>
                  </a:cubicBezTo>
                  <a:cubicBezTo>
                    <a:pt x="38" y="0"/>
                    <a:pt x="43" y="3"/>
                    <a:pt x="45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4" y="8"/>
                    <a:pt x="66" y="10"/>
                    <a:pt x="66" y="12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6" y="35"/>
                    <a:pt x="64" y="37"/>
                    <a:pt x="62" y="37"/>
                  </a:cubicBezTo>
                  <a:close/>
                  <a:moveTo>
                    <a:pt x="8" y="29"/>
                  </a:moveTo>
                  <a:cubicBezTo>
                    <a:pt x="58" y="29"/>
                    <a:pt x="58" y="29"/>
                    <a:pt x="58" y="29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6"/>
                    <a:pt x="37" y="15"/>
                    <a:pt x="37" y="12"/>
                  </a:cubicBezTo>
                  <a:cubicBezTo>
                    <a:pt x="37" y="10"/>
                    <a:pt x="35" y="8"/>
                    <a:pt x="33" y="8"/>
                  </a:cubicBezTo>
                  <a:cubicBezTo>
                    <a:pt x="30" y="8"/>
                    <a:pt x="28" y="10"/>
                    <a:pt x="28" y="12"/>
                  </a:cubicBezTo>
                  <a:cubicBezTo>
                    <a:pt x="28" y="15"/>
                    <a:pt x="26" y="16"/>
                    <a:pt x="24" y="16"/>
                  </a:cubicBezTo>
                  <a:cubicBezTo>
                    <a:pt x="8" y="16"/>
                    <a:pt x="8" y="16"/>
                    <a:pt x="8" y="16"/>
                  </a:cubicBezTo>
                  <a:lnTo>
                    <a:pt x="8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28"/>
            <p:cNvSpPr>
              <a:spLocks/>
            </p:cNvSpPr>
            <p:nvPr/>
          </p:nvSpPr>
          <p:spPr bwMode="auto">
            <a:xfrm>
              <a:off x="5474381" y="5719548"/>
              <a:ext cx="123571" cy="24111"/>
            </a:xfrm>
            <a:custGeom>
              <a:avLst/>
              <a:gdLst>
                <a:gd name="T0" fmla="*/ 39 w 43"/>
                <a:gd name="T1" fmla="*/ 8 h 8"/>
                <a:gd name="T2" fmla="*/ 4 w 43"/>
                <a:gd name="T3" fmla="*/ 8 h 8"/>
                <a:gd name="T4" fmla="*/ 0 w 43"/>
                <a:gd name="T5" fmla="*/ 4 h 8"/>
                <a:gd name="T6" fmla="*/ 4 w 43"/>
                <a:gd name="T7" fmla="*/ 0 h 8"/>
                <a:gd name="T8" fmla="*/ 39 w 43"/>
                <a:gd name="T9" fmla="*/ 0 h 8"/>
                <a:gd name="T10" fmla="*/ 43 w 43"/>
                <a:gd name="T11" fmla="*/ 4 h 8"/>
                <a:gd name="T12" fmla="*/ 39 w 43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8">
                  <a:moveTo>
                    <a:pt x="39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2" y="0"/>
                    <a:pt x="43" y="2"/>
                    <a:pt x="43" y="4"/>
                  </a:cubicBezTo>
                  <a:cubicBezTo>
                    <a:pt x="43" y="6"/>
                    <a:pt x="42" y="8"/>
                    <a:pt x="39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29"/>
            <p:cNvSpPr>
              <a:spLocks/>
            </p:cNvSpPr>
            <p:nvPr/>
          </p:nvSpPr>
          <p:spPr bwMode="auto">
            <a:xfrm>
              <a:off x="5415609" y="5719548"/>
              <a:ext cx="31646" cy="24111"/>
            </a:xfrm>
            <a:custGeom>
              <a:avLst/>
              <a:gdLst>
                <a:gd name="T0" fmla="*/ 7 w 11"/>
                <a:gd name="T1" fmla="*/ 8 h 8"/>
                <a:gd name="T2" fmla="*/ 4 w 11"/>
                <a:gd name="T3" fmla="*/ 8 h 8"/>
                <a:gd name="T4" fmla="*/ 0 w 11"/>
                <a:gd name="T5" fmla="*/ 4 h 8"/>
                <a:gd name="T6" fmla="*/ 4 w 11"/>
                <a:gd name="T7" fmla="*/ 0 h 8"/>
                <a:gd name="T8" fmla="*/ 7 w 11"/>
                <a:gd name="T9" fmla="*/ 0 h 8"/>
                <a:gd name="T10" fmla="*/ 11 w 11"/>
                <a:gd name="T11" fmla="*/ 4 h 8"/>
                <a:gd name="T12" fmla="*/ 7 w 1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7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1" y="2"/>
                    <a:pt x="11" y="4"/>
                  </a:cubicBezTo>
                  <a:cubicBezTo>
                    <a:pt x="11" y="6"/>
                    <a:pt x="9" y="8"/>
                    <a:pt x="7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30"/>
            <p:cNvSpPr>
              <a:spLocks/>
            </p:cNvSpPr>
            <p:nvPr/>
          </p:nvSpPr>
          <p:spPr bwMode="auto">
            <a:xfrm>
              <a:off x="5474381" y="5788868"/>
              <a:ext cx="123571" cy="24111"/>
            </a:xfrm>
            <a:custGeom>
              <a:avLst/>
              <a:gdLst>
                <a:gd name="T0" fmla="*/ 39 w 43"/>
                <a:gd name="T1" fmla="*/ 8 h 8"/>
                <a:gd name="T2" fmla="*/ 4 w 43"/>
                <a:gd name="T3" fmla="*/ 8 h 8"/>
                <a:gd name="T4" fmla="*/ 0 w 43"/>
                <a:gd name="T5" fmla="*/ 4 h 8"/>
                <a:gd name="T6" fmla="*/ 4 w 43"/>
                <a:gd name="T7" fmla="*/ 0 h 8"/>
                <a:gd name="T8" fmla="*/ 39 w 43"/>
                <a:gd name="T9" fmla="*/ 0 h 8"/>
                <a:gd name="T10" fmla="*/ 43 w 43"/>
                <a:gd name="T11" fmla="*/ 4 h 8"/>
                <a:gd name="T12" fmla="*/ 39 w 43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8">
                  <a:moveTo>
                    <a:pt x="39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2" y="0"/>
                    <a:pt x="43" y="2"/>
                    <a:pt x="43" y="4"/>
                  </a:cubicBezTo>
                  <a:cubicBezTo>
                    <a:pt x="43" y="6"/>
                    <a:pt x="42" y="8"/>
                    <a:pt x="39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31"/>
            <p:cNvSpPr>
              <a:spLocks/>
            </p:cNvSpPr>
            <p:nvPr/>
          </p:nvSpPr>
          <p:spPr bwMode="auto">
            <a:xfrm>
              <a:off x="5415609" y="5788868"/>
              <a:ext cx="31646" cy="24111"/>
            </a:xfrm>
            <a:custGeom>
              <a:avLst/>
              <a:gdLst>
                <a:gd name="T0" fmla="*/ 7 w 11"/>
                <a:gd name="T1" fmla="*/ 8 h 8"/>
                <a:gd name="T2" fmla="*/ 4 w 11"/>
                <a:gd name="T3" fmla="*/ 8 h 8"/>
                <a:gd name="T4" fmla="*/ 0 w 11"/>
                <a:gd name="T5" fmla="*/ 4 h 8"/>
                <a:gd name="T6" fmla="*/ 4 w 11"/>
                <a:gd name="T7" fmla="*/ 0 h 8"/>
                <a:gd name="T8" fmla="*/ 7 w 11"/>
                <a:gd name="T9" fmla="*/ 0 h 8"/>
                <a:gd name="T10" fmla="*/ 11 w 11"/>
                <a:gd name="T11" fmla="*/ 4 h 8"/>
                <a:gd name="T12" fmla="*/ 7 w 1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7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1" y="2"/>
                    <a:pt x="11" y="4"/>
                  </a:cubicBezTo>
                  <a:cubicBezTo>
                    <a:pt x="11" y="6"/>
                    <a:pt x="9" y="8"/>
                    <a:pt x="7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32"/>
            <p:cNvSpPr>
              <a:spLocks/>
            </p:cNvSpPr>
            <p:nvPr/>
          </p:nvSpPr>
          <p:spPr bwMode="auto">
            <a:xfrm>
              <a:off x="5474381" y="5859695"/>
              <a:ext cx="123571" cy="22604"/>
            </a:xfrm>
            <a:custGeom>
              <a:avLst/>
              <a:gdLst>
                <a:gd name="T0" fmla="*/ 39 w 43"/>
                <a:gd name="T1" fmla="*/ 8 h 8"/>
                <a:gd name="T2" fmla="*/ 4 w 43"/>
                <a:gd name="T3" fmla="*/ 8 h 8"/>
                <a:gd name="T4" fmla="*/ 0 w 43"/>
                <a:gd name="T5" fmla="*/ 4 h 8"/>
                <a:gd name="T6" fmla="*/ 4 w 43"/>
                <a:gd name="T7" fmla="*/ 0 h 8"/>
                <a:gd name="T8" fmla="*/ 39 w 43"/>
                <a:gd name="T9" fmla="*/ 0 h 8"/>
                <a:gd name="T10" fmla="*/ 43 w 43"/>
                <a:gd name="T11" fmla="*/ 4 h 8"/>
                <a:gd name="T12" fmla="*/ 39 w 43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8">
                  <a:moveTo>
                    <a:pt x="39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2" y="0"/>
                    <a:pt x="43" y="2"/>
                    <a:pt x="43" y="4"/>
                  </a:cubicBezTo>
                  <a:cubicBezTo>
                    <a:pt x="43" y="6"/>
                    <a:pt x="42" y="8"/>
                    <a:pt x="39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3"/>
            <p:cNvSpPr>
              <a:spLocks/>
            </p:cNvSpPr>
            <p:nvPr/>
          </p:nvSpPr>
          <p:spPr bwMode="auto">
            <a:xfrm>
              <a:off x="5415609" y="5859695"/>
              <a:ext cx="31646" cy="22604"/>
            </a:xfrm>
            <a:custGeom>
              <a:avLst/>
              <a:gdLst>
                <a:gd name="T0" fmla="*/ 7 w 11"/>
                <a:gd name="T1" fmla="*/ 8 h 8"/>
                <a:gd name="T2" fmla="*/ 4 w 11"/>
                <a:gd name="T3" fmla="*/ 8 h 8"/>
                <a:gd name="T4" fmla="*/ 0 w 11"/>
                <a:gd name="T5" fmla="*/ 4 h 8"/>
                <a:gd name="T6" fmla="*/ 4 w 11"/>
                <a:gd name="T7" fmla="*/ 0 h 8"/>
                <a:gd name="T8" fmla="*/ 7 w 11"/>
                <a:gd name="T9" fmla="*/ 0 h 8"/>
                <a:gd name="T10" fmla="*/ 11 w 11"/>
                <a:gd name="T11" fmla="*/ 4 h 8"/>
                <a:gd name="T12" fmla="*/ 7 w 1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7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1" y="2"/>
                    <a:pt x="11" y="4"/>
                  </a:cubicBezTo>
                  <a:cubicBezTo>
                    <a:pt x="11" y="6"/>
                    <a:pt x="9" y="8"/>
                    <a:pt x="7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6" name="椭圆 75"/>
          <p:cNvSpPr/>
          <p:nvPr/>
        </p:nvSpPr>
        <p:spPr>
          <a:xfrm>
            <a:off x="8744719" y="1858619"/>
            <a:ext cx="1823695" cy="182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" name="组合 76"/>
          <p:cNvGrpSpPr/>
          <p:nvPr/>
        </p:nvGrpSpPr>
        <p:grpSpPr>
          <a:xfrm>
            <a:off x="7016806" y="2544343"/>
            <a:ext cx="558071" cy="422839"/>
            <a:chOff x="6415351" y="2102124"/>
            <a:chExt cx="441539" cy="334545"/>
          </a:xfrm>
        </p:grpSpPr>
        <p:sp>
          <p:nvSpPr>
            <p:cNvPr id="78" name="Freeform 340"/>
            <p:cNvSpPr>
              <a:spLocks noEditPoints="1"/>
            </p:cNvSpPr>
            <p:nvPr/>
          </p:nvSpPr>
          <p:spPr bwMode="auto">
            <a:xfrm>
              <a:off x="6680576" y="2105138"/>
              <a:ext cx="176314" cy="331531"/>
            </a:xfrm>
            <a:custGeom>
              <a:avLst/>
              <a:gdLst>
                <a:gd name="T0" fmla="*/ 25 w 61"/>
                <a:gd name="T1" fmla="*/ 114 h 114"/>
                <a:gd name="T2" fmla="*/ 23 w 61"/>
                <a:gd name="T3" fmla="*/ 113 h 114"/>
                <a:gd name="T4" fmla="*/ 21 w 61"/>
                <a:gd name="T5" fmla="*/ 111 h 114"/>
                <a:gd name="T6" fmla="*/ 0 w 61"/>
                <a:gd name="T7" fmla="*/ 12 h 114"/>
                <a:gd name="T8" fmla="*/ 1 w 61"/>
                <a:gd name="T9" fmla="*/ 9 h 114"/>
                <a:gd name="T10" fmla="*/ 3 w 61"/>
                <a:gd name="T11" fmla="*/ 7 h 114"/>
                <a:gd name="T12" fmla="*/ 35 w 61"/>
                <a:gd name="T13" fmla="*/ 0 h 114"/>
                <a:gd name="T14" fmla="*/ 40 w 61"/>
                <a:gd name="T15" fmla="*/ 3 h 114"/>
                <a:gd name="T16" fmla="*/ 61 w 61"/>
                <a:gd name="T17" fmla="*/ 102 h 114"/>
                <a:gd name="T18" fmla="*/ 60 w 61"/>
                <a:gd name="T19" fmla="*/ 105 h 114"/>
                <a:gd name="T20" fmla="*/ 58 w 61"/>
                <a:gd name="T21" fmla="*/ 107 h 114"/>
                <a:gd name="T22" fmla="*/ 26 w 61"/>
                <a:gd name="T23" fmla="*/ 114 h 114"/>
                <a:gd name="T24" fmla="*/ 25 w 61"/>
                <a:gd name="T25" fmla="*/ 114 h 114"/>
                <a:gd name="T26" fmla="*/ 9 w 61"/>
                <a:gd name="T27" fmla="*/ 14 h 114"/>
                <a:gd name="T28" fmla="*/ 28 w 61"/>
                <a:gd name="T29" fmla="*/ 105 h 114"/>
                <a:gd name="T30" fmla="*/ 52 w 61"/>
                <a:gd name="T31" fmla="*/ 100 h 114"/>
                <a:gd name="T32" fmla="*/ 33 w 61"/>
                <a:gd name="T33" fmla="*/ 9 h 114"/>
                <a:gd name="T34" fmla="*/ 9 w 61"/>
                <a:gd name="T35" fmla="*/ 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" h="114">
                  <a:moveTo>
                    <a:pt x="25" y="114"/>
                  </a:moveTo>
                  <a:cubicBezTo>
                    <a:pt x="24" y="114"/>
                    <a:pt x="23" y="114"/>
                    <a:pt x="23" y="113"/>
                  </a:cubicBezTo>
                  <a:cubicBezTo>
                    <a:pt x="22" y="113"/>
                    <a:pt x="21" y="112"/>
                    <a:pt x="21" y="1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2" y="8"/>
                    <a:pt x="2" y="7"/>
                    <a:pt x="3" y="7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7" y="0"/>
                    <a:pt x="40" y="1"/>
                    <a:pt x="40" y="3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3"/>
                    <a:pt x="61" y="104"/>
                    <a:pt x="60" y="105"/>
                  </a:cubicBezTo>
                  <a:cubicBezTo>
                    <a:pt x="59" y="106"/>
                    <a:pt x="59" y="107"/>
                    <a:pt x="58" y="107"/>
                  </a:cubicBezTo>
                  <a:cubicBezTo>
                    <a:pt x="26" y="114"/>
                    <a:pt x="26" y="114"/>
                    <a:pt x="26" y="114"/>
                  </a:cubicBezTo>
                  <a:cubicBezTo>
                    <a:pt x="25" y="114"/>
                    <a:pt x="25" y="114"/>
                    <a:pt x="25" y="114"/>
                  </a:cubicBezTo>
                  <a:close/>
                  <a:moveTo>
                    <a:pt x="9" y="14"/>
                  </a:moveTo>
                  <a:cubicBezTo>
                    <a:pt x="28" y="105"/>
                    <a:pt x="28" y="105"/>
                    <a:pt x="28" y="105"/>
                  </a:cubicBezTo>
                  <a:cubicBezTo>
                    <a:pt x="52" y="100"/>
                    <a:pt x="52" y="100"/>
                    <a:pt x="52" y="100"/>
                  </a:cubicBezTo>
                  <a:cubicBezTo>
                    <a:pt x="33" y="9"/>
                    <a:pt x="33" y="9"/>
                    <a:pt x="33" y="9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341"/>
            <p:cNvSpPr>
              <a:spLocks/>
            </p:cNvSpPr>
            <p:nvPr/>
          </p:nvSpPr>
          <p:spPr bwMode="auto">
            <a:xfrm>
              <a:off x="6730306" y="2337209"/>
              <a:ext cx="116036" cy="43702"/>
            </a:xfrm>
            <a:custGeom>
              <a:avLst/>
              <a:gdLst>
                <a:gd name="T0" fmla="*/ 4 w 40"/>
                <a:gd name="T1" fmla="*/ 15 h 15"/>
                <a:gd name="T2" fmla="*/ 0 w 40"/>
                <a:gd name="T3" fmla="*/ 12 h 15"/>
                <a:gd name="T4" fmla="*/ 3 w 40"/>
                <a:gd name="T5" fmla="*/ 7 h 15"/>
                <a:gd name="T6" fmla="*/ 35 w 40"/>
                <a:gd name="T7" fmla="*/ 1 h 15"/>
                <a:gd name="T8" fmla="*/ 40 w 40"/>
                <a:gd name="T9" fmla="*/ 4 h 15"/>
                <a:gd name="T10" fmla="*/ 37 w 40"/>
                <a:gd name="T11" fmla="*/ 8 h 15"/>
                <a:gd name="T12" fmla="*/ 5 w 40"/>
                <a:gd name="T13" fmla="*/ 15 h 15"/>
                <a:gd name="T14" fmla="*/ 4 w 40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5">
                  <a:moveTo>
                    <a:pt x="4" y="15"/>
                  </a:moveTo>
                  <a:cubicBezTo>
                    <a:pt x="2" y="15"/>
                    <a:pt x="0" y="14"/>
                    <a:pt x="0" y="12"/>
                  </a:cubicBezTo>
                  <a:cubicBezTo>
                    <a:pt x="0" y="10"/>
                    <a:pt x="1" y="8"/>
                    <a:pt x="3" y="7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7" y="0"/>
                    <a:pt x="39" y="1"/>
                    <a:pt x="40" y="4"/>
                  </a:cubicBezTo>
                  <a:cubicBezTo>
                    <a:pt x="40" y="6"/>
                    <a:pt x="39" y="8"/>
                    <a:pt x="37" y="8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4" y="15"/>
                    <a:pt x="4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342"/>
            <p:cNvSpPr>
              <a:spLocks/>
            </p:cNvSpPr>
            <p:nvPr/>
          </p:nvSpPr>
          <p:spPr bwMode="auto">
            <a:xfrm>
              <a:off x="6691125" y="2157881"/>
              <a:ext cx="117543" cy="42195"/>
            </a:xfrm>
            <a:custGeom>
              <a:avLst/>
              <a:gdLst>
                <a:gd name="T0" fmla="*/ 4 w 40"/>
                <a:gd name="T1" fmla="*/ 15 h 15"/>
                <a:gd name="T2" fmla="*/ 0 w 40"/>
                <a:gd name="T3" fmla="*/ 12 h 15"/>
                <a:gd name="T4" fmla="*/ 3 w 40"/>
                <a:gd name="T5" fmla="*/ 8 h 15"/>
                <a:gd name="T6" fmla="*/ 35 w 40"/>
                <a:gd name="T7" fmla="*/ 1 h 15"/>
                <a:gd name="T8" fmla="*/ 40 w 40"/>
                <a:gd name="T9" fmla="*/ 4 h 15"/>
                <a:gd name="T10" fmla="*/ 37 w 40"/>
                <a:gd name="T11" fmla="*/ 9 h 15"/>
                <a:gd name="T12" fmla="*/ 5 w 40"/>
                <a:gd name="T13" fmla="*/ 15 h 15"/>
                <a:gd name="T14" fmla="*/ 4 w 40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5">
                  <a:moveTo>
                    <a:pt x="4" y="15"/>
                  </a:moveTo>
                  <a:cubicBezTo>
                    <a:pt x="2" y="15"/>
                    <a:pt x="1" y="14"/>
                    <a:pt x="0" y="12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7" y="0"/>
                    <a:pt x="39" y="2"/>
                    <a:pt x="40" y="4"/>
                  </a:cubicBezTo>
                  <a:cubicBezTo>
                    <a:pt x="40" y="6"/>
                    <a:pt x="39" y="8"/>
                    <a:pt x="37" y="9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4" y="15"/>
                    <a:pt x="4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343"/>
            <p:cNvSpPr>
              <a:spLocks noEditPoints="1"/>
            </p:cNvSpPr>
            <p:nvPr/>
          </p:nvSpPr>
          <p:spPr bwMode="auto">
            <a:xfrm>
              <a:off x="6537415" y="2124728"/>
              <a:ext cx="131105" cy="311940"/>
            </a:xfrm>
            <a:custGeom>
              <a:avLst/>
              <a:gdLst>
                <a:gd name="T0" fmla="*/ 41 w 45"/>
                <a:gd name="T1" fmla="*/ 107 h 107"/>
                <a:gd name="T2" fmla="*/ 4 w 45"/>
                <a:gd name="T3" fmla="*/ 107 h 107"/>
                <a:gd name="T4" fmla="*/ 0 w 45"/>
                <a:gd name="T5" fmla="*/ 103 h 107"/>
                <a:gd name="T6" fmla="*/ 0 w 45"/>
                <a:gd name="T7" fmla="*/ 4 h 107"/>
                <a:gd name="T8" fmla="*/ 4 w 45"/>
                <a:gd name="T9" fmla="*/ 0 h 107"/>
                <a:gd name="T10" fmla="*/ 41 w 45"/>
                <a:gd name="T11" fmla="*/ 0 h 107"/>
                <a:gd name="T12" fmla="*/ 45 w 45"/>
                <a:gd name="T13" fmla="*/ 4 h 107"/>
                <a:gd name="T14" fmla="*/ 45 w 45"/>
                <a:gd name="T15" fmla="*/ 103 h 107"/>
                <a:gd name="T16" fmla="*/ 41 w 45"/>
                <a:gd name="T17" fmla="*/ 107 h 107"/>
                <a:gd name="T18" fmla="*/ 8 w 45"/>
                <a:gd name="T19" fmla="*/ 99 h 107"/>
                <a:gd name="T20" fmla="*/ 37 w 45"/>
                <a:gd name="T21" fmla="*/ 99 h 107"/>
                <a:gd name="T22" fmla="*/ 37 w 45"/>
                <a:gd name="T23" fmla="*/ 8 h 107"/>
                <a:gd name="T24" fmla="*/ 8 w 45"/>
                <a:gd name="T25" fmla="*/ 8 h 107"/>
                <a:gd name="T26" fmla="*/ 8 w 45"/>
                <a:gd name="T27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107">
                  <a:moveTo>
                    <a:pt x="41" y="10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2" y="107"/>
                    <a:pt x="0" y="105"/>
                    <a:pt x="0" y="10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3" y="0"/>
                    <a:pt x="45" y="2"/>
                    <a:pt x="45" y="4"/>
                  </a:cubicBezTo>
                  <a:cubicBezTo>
                    <a:pt x="45" y="103"/>
                    <a:pt x="45" y="103"/>
                    <a:pt x="45" y="103"/>
                  </a:cubicBezTo>
                  <a:cubicBezTo>
                    <a:pt x="45" y="105"/>
                    <a:pt x="43" y="107"/>
                    <a:pt x="41" y="107"/>
                  </a:cubicBezTo>
                  <a:close/>
                  <a:moveTo>
                    <a:pt x="8" y="99"/>
                  </a:moveTo>
                  <a:cubicBezTo>
                    <a:pt x="37" y="99"/>
                    <a:pt x="37" y="99"/>
                    <a:pt x="37" y="99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344"/>
            <p:cNvSpPr>
              <a:spLocks/>
            </p:cNvSpPr>
            <p:nvPr/>
          </p:nvSpPr>
          <p:spPr bwMode="auto">
            <a:xfrm>
              <a:off x="6537415" y="2356800"/>
              <a:ext cx="131105" cy="24111"/>
            </a:xfrm>
            <a:custGeom>
              <a:avLst/>
              <a:gdLst>
                <a:gd name="T0" fmla="*/ 41 w 45"/>
                <a:gd name="T1" fmla="*/ 8 h 8"/>
                <a:gd name="T2" fmla="*/ 4 w 45"/>
                <a:gd name="T3" fmla="*/ 8 h 8"/>
                <a:gd name="T4" fmla="*/ 0 w 45"/>
                <a:gd name="T5" fmla="*/ 4 h 8"/>
                <a:gd name="T6" fmla="*/ 4 w 45"/>
                <a:gd name="T7" fmla="*/ 0 h 8"/>
                <a:gd name="T8" fmla="*/ 41 w 45"/>
                <a:gd name="T9" fmla="*/ 0 h 8"/>
                <a:gd name="T10" fmla="*/ 45 w 45"/>
                <a:gd name="T11" fmla="*/ 4 h 8"/>
                <a:gd name="T12" fmla="*/ 41 w 45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8">
                  <a:moveTo>
                    <a:pt x="41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3" y="0"/>
                    <a:pt x="45" y="2"/>
                    <a:pt x="45" y="4"/>
                  </a:cubicBezTo>
                  <a:cubicBezTo>
                    <a:pt x="45" y="6"/>
                    <a:pt x="43" y="8"/>
                    <a:pt x="41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345"/>
            <p:cNvSpPr>
              <a:spLocks/>
            </p:cNvSpPr>
            <p:nvPr/>
          </p:nvSpPr>
          <p:spPr bwMode="auto">
            <a:xfrm>
              <a:off x="6537415" y="2180486"/>
              <a:ext cx="131105" cy="22604"/>
            </a:xfrm>
            <a:custGeom>
              <a:avLst/>
              <a:gdLst>
                <a:gd name="T0" fmla="*/ 41 w 45"/>
                <a:gd name="T1" fmla="*/ 8 h 8"/>
                <a:gd name="T2" fmla="*/ 4 w 45"/>
                <a:gd name="T3" fmla="*/ 8 h 8"/>
                <a:gd name="T4" fmla="*/ 0 w 45"/>
                <a:gd name="T5" fmla="*/ 4 h 8"/>
                <a:gd name="T6" fmla="*/ 4 w 45"/>
                <a:gd name="T7" fmla="*/ 0 h 8"/>
                <a:gd name="T8" fmla="*/ 41 w 45"/>
                <a:gd name="T9" fmla="*/ 0 h 8"/>
                <a:gd name="T10" fmla="*/ 45 w 45"/>
                <a:gd name="T11" fmla="*/ 4 h 8"/>
                <a:gd name="T12" fmla="*/ 41 w 45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8">
                  <a:moveTo>
                    <a:pt x="41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3" y="0"/>
                    <a:pt x="45" y="2"/>
                    <a:pt x="45" y="4"/>
                  </a:cubicBezTo>
                  <a:cubicBezTo>
                    <a:pt x="45" y="6"/>
                    <a:pt x="43" y="8"/>
                    <a:pt x="41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346"/>
            <p:cNvSpPr>
              <a:spLocks noEditPoints="1"/>
            </p:cNvSpPr>
            <p:nvPr/>
          </p:nvSpPr>
          <p:spPr bwMode="auto">
            <a:xfrm>
              <a:off x="6415351" y="2102124"/>
              <a:ext cx="114529" cy="334545"/>
            </a:xfrm>
            <a:custGeom>
              <a:avLst/>
              <a:gdLst>
                <a:gd name="T0" fmla="*/ 35 w 39"/>
                <a:gd name="T1" fmla="*/ 115 h 115"/>
                <a:gd name="T2" fmla="*/ 4 w 39"/>
                <a:gd name="T3" fmla="*/ 115 h 115"/>
                <a:gd name="T4" fmla="*/ 0 w 39"/>
                <a:gd name="T5" fmla="*/ 111 h 115"/>
                <a:gd name="T6" fmla="*/ 0 w 39"/>
                <a:gd name="T7" fmla="*/ 4 h 115"/>
                <a:gd name="T8" fmla="*/ 4 w 39"/>
                <a:gd name="T9" fmla="*/ 0 h 115"/>
                <a:gd name="T10" fmla="*/ 35 w 39"/>
                <a:gd name="T11" fmla="*/ 0 h 115"/>
                <a:gd name="T12" fmla="*/ 39 w 39"/>
                <a:gd name="T13" fmla="*/ 4 h 115"/>
                <a:gd name="T14" fmla="*/ 39 w 39"/>
                <a:gd name="T15" fmla="*/ 111 h 115"/>
                <a:gd name="T16" fmla="*/ 35 w 39"/>
                <a:gd name="T17" fmla="*/ 115 h 115"/>
                <a:gd name="T18" fmla="*/ 8 w 39"/>
                <a:gd name="T19" fmla="*/ 107 h 115"/>
                <a:gd name="T20" fmla="*/ 31 w 39"/>
                <a:gd name="T21" fmla="*/ 107 h 115"/>
                <a:gd name="T22" fmla="*/ 31 w 39"/>
                <a:gd name="T23" fmla="*/ 8 h 115"/>
                <a:gd name="T24" fmla="*/ 8 w 39"/>
                <a:gd name="T25" fmla="*/ 8 h 115"/>
                <a:gd name="T26" fmla="*/ 8 w 39"/>
                <a:gd name="T27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115">
                  <a:moveTo>
                    <a:pt x="35" y="115"/>
                  </a:moveTo>
                  <a:cubicBezTo>
                    <a:pt x="4" y="115"/>
                    <a:pt x="4" y="115"/>
                    <a:pt x="4" y="115"/>
                  </a:cubicBezTo>
                  <a:cubicBezTo>
                    <a:pt x="1" y="115"/>
                    <a:pt x="0" y="113"/>
                    <a:pt x="0" y="1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7" y="0"/>
                    <a:pt x="39" y="2"/>
                    <a:pt x="39" y="4"/>
                  </a:cubicBezTo>
                  <a:cubicBezTo>
                    <a:pt x="39" y="111"/>
                    <a:pt x="39" y="111"/>
                    <a:pt x="39" y="111"/>
                  </a:cubicBezTo>
                  <a:cubicBezTo>
                    <a:pt x="39" y="113"/>
                    <a:pt x="37" y="115"/>
                    <a:pt x="35" y="115"/>
                  </a:cubicBezTo>
                  <a:close/>
                  <a:moveTo>
                    <a:pt x="8" y="107"/>
                  </a:moveTo>
                  <a:cubicBezTo>
                    <a:pt x="31" y="107"/>
                    <a:pt x="31" y="107"/>
                    <a:pt x="31" y="107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347"/>
            <p:cNvSpPr>
              <a:spLocks/>
            </p:cNvSpPr>
            <p:nvPr/>
          </p:nvSpPr>
          <p:spPr bwMode="auto">
            <a:xfrm>
              <a:off x="6415351" y="2355293"/>
              <a:ext cx="114529" cy="22604"/>
            </a:xfrm>
            <a:custGeom>
              <a:avLst/>
              <a:gdLst>
                <a:gd name="T0" fmla="*/ 35 w 39"/>
                <a:gd name="T1" fmla="*/ 8 h 8"/>
                <a:gd name="T2" fmla="*/ 4 w 39"/>
                <a:gd name="T3" fmla="*/ 8 h 8"/>
                <a:gd name="T4" fmla="*/ 0 w 39"/>
                <a:gd name="T5" fmla="*/ 4 h 8"/>
                <a:gd name="T6" fmla="*/ 4 w 39"/>
                <a:gd name="T7" fmla="*/ 0 h 8"/>
                <a:gd name="T8" fmla="*/ 35 w 39"/>
                <a:gd name="T9" fmla="*/ 0 h 8"/>
                <a:gd name="T10" fmla="*/ 39 w 39"/>
                <a:gd name="T11" fmla="*/ 4 h 8"/>
                <a:gd name="T12" fmla="*/ 35 w 3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8">
                  <a:moveTo>
                    <a:pt x="3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7" y="0"/>
                    <a:pt x="39" y="1"/>
                    <a:pt x="39" y="4"/>
                  </a:cubicBezTo>
                  <a:cubicBezTo>
                    <a:pt x="39" y="6"/>
                    <a:pt x="37" y="8"/>
                    <a:pt x="35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348"/>
            <p:cNvSpPr>
              <a:spLocks/>
            </p:cNvSpPr>
            <p:nvPr/>
          </p:nvSpPr>
          <p:spPr bwMode="auto">
            <a:xfrm>
              <a:off x="6415351" y="2159388"/>
              <a:ext cx="114529" cy="24111"/>
            </a:xfrm>
            <a:custGeom>
              <a:avLst/>
              <a:gdLst>
                <a:gd name="T0" fmla="*/ 35 w 39"/>
                <a:gd name="T1" fmla="*/ 8 h 8"/>
                <a:gd name="T2" fmla="*/ 4 w 39"/>
                <a:gd name="T3" fmla="*/ 8 h 8"/>
                <a:gd name="T4" fmla="*/ 0 w 39"/>
                <a:gd name="T5" fmla="*/ 4 h 8"/>
                <a:gd name="T6" fmla="*/ 4 w 39"/>
                <a:gd name="T7" fmla="*/ 0 h 8"/>
                <a:gd name="T8" fmla="*/ 35 w 39"/>
                <a:gd name="T9" fmla="*/ 0 h 8"/>
                <a:gd name="T10" fmla="*/ 39 w 39"/>
                <a:gd name="T11" fmla="*/ 4 h 8"/>
                <a:gd name="T12" fmla="*/ 35 w 3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8">
                  <a:moveTo>
                    <a:pt x="3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7" y="0"/>
                    <a:pt x="39" y="2"/>
                    <a:pt x="39" y="4"/>
                  </a:cubicBezTo>
                  <a:cubicBezTo>
                    <a:pt x="39" y="6"/>
                    <a:pt x="37" y="8"/>
                    <a:pt x="35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9395820" y="2478340"/>
            <a:ext cx="521492" cy="466234"/>
            <a:chOff x="6407816" y="5548538"/>
            <a:chExt cx="455102" cy="406879"/>
          </a:xfrm>
        </p:grpSpPr>
        <p:sp>
          <p:nvSpPr>
            <p:cNvPr id="88" name="Freeform 258"/>
            <p:cNvSpPr>
              <a:spLocks/>
            </p:cNvSpPr>
            <p:nvPr/>
          </p:nvSpPr>
          <p:spPr bwMode="auto">
            <a:xfrm>
              <a:off x="6407816" y="5617858"/>
              <a:ext cx="455102" cy="319475"/>
            </a:xfrm>
            <a:custGeom>
              <a:avLst/>
              <a:gdLst>
                <a:gd name="T0" fmla="*/ 145 w 157"/>
                <a:gd name="T1" fmla="*/ 110 h 110"/>
                <a:gd name="T2" fmla="*/ 12 w 157"/>
                <a:gd name="T3" fmla="*/ 110 h 110"/>
                <a:gd name="T4" fmla="*/ 0 w 157"/>
                <a:gd name="T5" fmla="*/ 97 h 110"/>
                <a:gd name="T6" fmla="*/ 0 w 157"/>
                <a:gd name="T7" fmla="*/ 13 h 110"/>
                <a:gd name="T8" fmla="*/ 12 w 157"/>
                <a:gd name="T9" fmla="*/ 0 h 110"/>
                <a:gd name="T10" fmla="*/ 18 w 157"/>
                <a:gd name="T11" fmla="*/ 0 h 110"/>
                <a:gd name="T12" fmla="*/ 22 w 157"/>
                <a:gd name="T13" fmla="*/ 4 h 110"/>
                <a:gd name="T14" fmla="*/ 18 w 157"/>
                <a:gd name="T15" fmla="*/ 8 h 110"/>
                <a:gd name="T16" fmla="*/ 12 w 157"/>
                <a:gd name="T17" fmla="*/ 8 h 110"/>
                <a:gd name="T18" fmla="*/ 8 w 157"/>
                <a:gd name="T19" fmla="*/ 13 h 110"/>
                <a:gd name="T20" fmla="*/ 8 w 157"/>
                <a:gd name="T21" fmla="*/ 97 h 110"/>
                <a:gd name="T22" fmla="*/ 12 w 157"/>
                <a:gd name="T23" fmla="*/ 102 h 110"/>
                <a:gd name="T24" fmla="*/ 145 w 157"/>
                <a:gd name="T25" fmla="*/ 102 h 110"/>
                <a:gd name="T26" fmla="*/ 149 w 157"/>
                <a:gd name="T27" fmla="*/ 97 h 110"/>
                <a:gd name="T28" fmla="*/ 149 w 157"/>
                <a:gd name="T29" fmla="*/ 13 h 110"/>
                <a:gd name="T30" fmla="*/ 145 w 157"/>
                <a:gd name="T31" fmla="*/ 8 h 110"/>
                <a:gd name="T32" fmla="*/ 139 w 157"/>
                <a:gd name="T33" fmla="*/ 8 h 110"/>
                <a:gd name="T34" fmla="*/ 135 w 157"/>
                <a:gd name="T35" fmla="*/ 4 h 110"/>
                <a:gd name="T36" fmla="*/ 139 w 157"/>
                <a:gd name="T37" fmla="*/ 0 h 110"/>
                <a:gd name="T38" fmla="*/ 145 w 157"/>
                <a:gd name="T39" fmla="*/ 0 h 110"/>
                <a:gd name="T40" fmla="*/ 157 w 157"/>
                <a:gd name="T41" fmla="*/ 13 h 110"/>
                <a:gd name="T42" fmla="*/ 157 w 157"/>
                <a:gd name="T43" fmla="*/ 97 h 110"/>
                <a:gd name="T44" fmla="*/ 145 w 157"/>
                <a:gd name="T4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10">
                  <a:moveTo>
                    <a:pt x="145" y="110"/>
                  </a:moveTo>
                  <a:cubicBezTo>
                    <a:pt x="12" y="110"/>
                    <a:pt x="12" y="110"/>
                    <a:pt x="12" y="110"/>
                  </a:cubicBezTo>
                  <a:cubicBezTo>
                    <a:pt x="5" y="110"/>
                    <a:pt x="0" y="104"/>
                    <a:pt x="0" y="9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2"/>
                    <a:pt x="22" y="4"/>
                  </a:cubicBezTo>
                  <a:cubicBezTo>
                    <a:pt x="22" y="6"/>
                    <a:pt x="20" y="8"/>
                    <a:pt x="1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3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100"/>
                    <a:pt x="10" y="102"/>
                    <a:pt x="12" y="102"/>
                  </a:cubicBezTo>
                  <a:cubicBezTo>
                    <a:pt x="145" y="102"/>
                    <a:pt x="145" y="102"/>
                    <a:pt x="145" y="102"/>
                  </a:cubicBezTo>
                  <a:cubicBezTo>
                    <a:pt x="147" y="102"/>
                    <a:pt x="149" y="100"/>
                    <a:pt x="149" y="97"/>
                  </a:cubicBezTo>
                  <a:cubicBezTo>
                    <a:pt x="149" y="13"/>
                    <a:pt x="149" y="13"/>
                    <a:pt x="149" y="13"/>
                  </a:cubicBezTo>
                  <a:cubicBezTo>
                    <a:pt x="149" y="10"/>
                    <a:pt x="147" y="8"/>
                    <a:pt x="145" y="8"/>
                  </a:cubicBezTo>
                  <a:cubicBezTo>
                    <a:pt x="139" y="8"/>
                    <a:pt x="139" y="8"/>
                    <a:pt x="139" y="8"/>
                  </a:cubicBezTo>
                  <a:cubicBezTo>
                    <a:pt x="137" y="8"/>
                    <a:pt x="135" y="6"/>
                    <a:pt x="135" y="4"/>
                  </a:cubicBezTo>
                  <a:cubicBezTo>
                    <a:pt x="135" y="2"/>
                    <a:pt x="137" y="0"/>
                    <a:pt x="139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2" y="0"/>
                    <a:pt x="157" y="6"/>
                    <a:pt x="157" y="13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57" y="104"/>
                    <a:pt x="152" y="110"/>
                    <a:pt x="145" y="1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259"/>
            <p:cNvSpPr>
              <a:spLocks/>
            </p:cNvSpPr>
            <p:nvPr/>
          </p:nvSpPr>
          <p:spPr bwMode="auto">
            <a:xfrm>
              <a:off x="6448504" y="5548538"/>
              <a:ext cx="200426" cy="388795"/>
            </a:xfrm>
            <a:custGeom>
              <a:avLst/>
              <a:gdLst>
                <a:gd name="T0" fmla="*/ 65 w 69"/>
                <a:gd name="T1" fmla="*/ 134 h 134"/>
                <a:gd name="T2" fmla="*/ 62 w 69"/>
                <a:gd name="T3" fmla="*/ 132 h 134"/>
                <a:gd name="T4" fmla="*/ 4 w 69"/>
                <a:gd name="T5" fmla="*/ 111 h 134"/>
                <a:gd name="T6" fmla="*/ 0 w 69"/>
                <a:gd name="T7" fmla="*/ 107 h 134"/>
                <a:gd name="T8" fmla="*/ 0 w 69"/>
                <a:gd name="T9" fmla="*/ 4 h 134"/>
                <a:gd name="T10" fmla="*/ 4 w 69"/>
                <a:gd name="T11" fmla="*/ 0 h 134"/>
                <a:gd name="T12" fmla="*/ 68 w 69"/>
                <a:gd name="T13" fmla="*/ 25 h 134"/>
                <a:gd name="T14" fmla="*/ 67 w 69"/>
                <a:gd name="T15" fmla="*/ 30 h 134"/>
                <a:gd name="T16" fmla="*/ 62 w 69"/>
                <a:gd name="T17" fmla="*/ 30 h 134"/>
                <a:gd name="T18" fmla="*/ 8 w 69"/>
                <a:gd name="T19" fmla="*/ 9 h 134"/>
                <a:gd name="T20" fmla="*/ 8 w 69"/>
                <a:gd name="T21" fmla="*/ 103 h 134"/>
                <a:gd name="T22" fmla="*/ 68 w 69"/>
                <a:gd name="T23" fmla="*/ 127 h 134"/>
                <a:gd name="T24" fmla="*/ 67 w 69"/>
                <a:gd name="T25" fmla="*/ 133 h 134"/>
                <a:gd name="T26" fmla="*/ 65 w 69"/>
                <a:gd name="T2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134">
                  <a:moveTo>
                    <a:pt x="65" y="134"/>
                  </a:moveTo>
                  <a:cubicBezTo>
                    <a:pt x="64" y="134"/>
                    <a:pt x="62" y="133"/>
                    <a:pt x="62" y="132"/>
                  </a:cubicBezTo>
                  <a:cubicBezTo>
                    <a:pt x="61" y="132"/>
                    <a:pt x="41" y="111"/>
                    <a:pt x="4" y="111"/>
                  </a:cubicBezTo>
                  <a:cubicBezTo>
                    <a:pt x="2" y="111"/>
                    <a:pt x="0" y="109"/>
                    <a:pt x="0" y="10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5" y="0"/>
                    <a:pt x="67" y="24"/>
                    <a:pt x="68" y="25"/>
                  </a:cubicBezTo>
                  <a:cubicBezTo>
                    <a:pt x="69" y="26"/>
                    <a:pt x="69" y="29"/>
                    <a:pt x="67" y="30"/>
                  </a:cubicBezTo>
                  <a:cubicBezTo>
                    <a:pt x="66" y="32"/>
                    <a:pt x="63" y="32"/>
                    <a:pt x="62" y="30"/>
                  </a:cubicBezTo>
                  <a:cubicBezTo>
                    <a:pt x="61" y="30"/>
                    <a:pt x="43" y="10"/>
                    <a:pt x="8" y="9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46" y="104"/>
                    <a:pt x="67" y="126"/>
                    <a:pt x="68" y="127"/>
                  </a:cubicBezTo>
                  <a:cubicBezTo>
                    <a:pt x="69" y="129"/>
                    <a:pt x="69" y="131"/>
                    <a:pt x="67" y="133"/>
                  </a:cubicBezTo>
                  <a:cubicBezTo>
                    <a:pt x="67" y="133"/>
                    <a:pt x="66" y="134"/>
                    <a:pt x="65" y="1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260"/>
            <p:cNvSpPr>
              <a:spLocks/>
            </p:cNvSpPr>
            <p:nvPr/>
          </p:nvSpPr>
          <p:spPr bwMode="auto">
            <a:xfrm>
              <a:off x="6621805" y="5548538"/>
              <a:ext cx="200426" cy="388795"/>
            </a:xfrm>
            <a:custGeom>
              <a:avLst/>
              <a:gdLst>
                <a:gd name="T0" fmla="*/ 5 w 69"/>
                <a:gd name="T1" fmla="*/ 134 h 134"/>
                <a:gd name="T2" fmla="*/ 2 w 69"/>
                <a:gd name="T3" fmla="*/ 133 h 134"/>
                <a:gd name="T4" fmla="*/ 2 w 69"/>
                <a:gd name="T5" fmla="*/ 127 h 134"/>
                <a:gd name="T6" fmla="*/ 61 w 69"/>
                <a:gd name="T7" fmla="*/ 103 h 134"/>
                <a:gd name="T8" fmla="*/ 61 w 69"/>
                <a:gd name="T9" fmla="*/ 9 h 134"/>
                <a:gd name="T10" fmla="*/ 8 w 69"/>
                <a:gd name="T11" fmla="*/ 30 h 134"/>
                <a:gd name="T12" fmla="*/ 2 w 69"/>
                <a:gd name="T13" fmla="*/ 30 h 134"/>
                <a:gd name="T14" fmla="*/ 2 w 69"/>
                <a:gd name="T15" fmla="*/ 25 h 134"/>
                <a:gd name="T16" fmla="*/ 65 w 69"/>
                <a:gd name="T17" fmla="*/ 0 h 134"/>
                <a:gd name="T18" fmla="*/ 69 w 69"/>
                <a:gd name="T19" fmla="*/ 4 h 134"/>
                <a:gd name="T20" fmla="*/ 69 w 69"/>
                <a:gd name="T21" fmla="*/ 107 h 134"/>
                <a:gd name="T22" fmla="*/ 65 w 69"/>
                <a:gd name="T23" fmla="*/ 111 h 134"/>
                <a:gd name="T24" fmla="*/ 8 w 69"/>
                <a:gd name="T25" fmla="*/ 132 h 134"/>
                <a:gd name="T26" fmla="*/ 5 w 69"/>
                <a:gd name="T2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134">
                  <a:moveTo>
                    <a:pt x="5" y="134"/>
                  </a:moveTo>
                  <a:cubicBezTo>
                    <a:pt x="4" y="134"/>
                    <a:pt x="3" y="133"/>
                    <a:pt x="2" y="133"/>
                  </a:cubicBezTo>
                  <a:cubicBezTo>
                    <a:pt x="0" y="131"/>
                    <a:pt x="0" y="129"/>
                    <a:pt x="2" y="127"/>
                  </a:cubicBezTo>
                  <a:cubicBezTo>
                    <a:pt x="3" y="126"/>
                    <a:pt x="23" y="104"/>
                    <a:pt x="61" y="103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26" y="10"/>
                    <a:pt x="8" y="30"/>
                    <a:pt x="8" y="30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0" y="29"/>
                    <a:pt x="0" y="26"/>
                    <a:pt x="2" y="25"/>
                  </a:cubicBezTo>
                  <a:cubicBezTo>
                    <a:pt x="3" y="24"/>
                    <a:pt x="24" y="0"/>
                    <a:pt x="65" y="0"/>
                  </a:cubicBezTo>
                  <a:cubicBezTo>
                    <a:pt x="68" y="0"/>
                    <a:pt x="69" y="2"/>
                    <a:pt x="69" y="4"/>
                  </a:cubicBezTo>
                  <a:cubicBezTo>
                    <a:pt x="69" y="107"/>
                    <a:pt x="69" y="107"/>
                    <a:pt x="69" y="107"/>
                  </a:cubicBezTo>
                  <a:cubicBezTo>
                    <a:pt x="69" y="109"/>
                    <a:pt x="68" y="111"/>
                    <a:pt x="65" y="111"/>
                  </a:cubicBezTo>
                  <a:cubicBezTo>
                    <a:pt x="28" y="111"/>
                    <a:pt x="8" y="132"/>
                    <a:pt x="8" y="132"/>
                  </a:cubicBezTo>
                  <a:cubicBezTo>
                    <a:pt x="7" y="133"/>
                    <a:pt x="6" y="134"/>
                    <a:pt x="5" y="1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261"/>
            <p:cNvSpPr>
              <a:spLocks/>
            </p:cNvSpPr>
            <p:nvPr/>
          </p:nvSpPr>
          <p:spPr bwMode="auto">
            <a:xfrm>
              <a:off x="6662492" y="5626900"/>
              <a:ext cx="119050" cy="55757"/>
            </a:xfrm>
            <a:custGeom>
              <a:avLst/>
              <a:gdLst>
                <a:gd name="T0" fmla="*/ 5 w 41"/>
                <a:gd name="T1" fmla="*/ 19 h 19"/>
                <a:gd name="T2" fmla="*/ 1 w 41"/>
                <a:gd name="T3" fmla="*/ 17 h 19"/>
                <a:gd name="T4" fmla="*/ 3 w 41"/>
                <a:gd name="T5" fmla="*/ 12 h 19"/>
                <a:gd name="T6" fmla="*/ 36 w 41"/>
                <a:gd name="T7" fmla="*/ 0 h 19"/>
                <a:gd name="T8" fmla="*/ 40 w 41"/>
                <a:gd name="T9" fmla="*/ 3 h 19"/>
                <a:gd name="T10" fmla="*/ 37 w 41"/>
                <a:gd name="T11" fmla="*/ 8 h 19"/>
                <a:gd name="T12" fmla="*/ 7 w 41"/>
                <a:gd name="T13" fmla="*/ 19 h 19"/>
                <a:gd name="T14" fmla="*/ 5 w 41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9">
                  <a:moveTo>
                    <a:pt x="5" y="19"/>
                  </a:moveTo>
                  <a:cubicBezTo>
                    <a:pt x="3" y="19"/>
                    <a:pt x="2" y="19"/>
                    <a:pt x="1" y="17"/>
                  </a:cubicBezTo>
                  <a:cubicBezTo>
                    <a:pt x="0" y="15"/>
                    <a:pt x="1" y="13"/>
                    <a:pt x="3" y="12"/>
                  </a:cubicBezTo>
                  <a:cubicBezTo>
                    <a:pt x="13" y="6"/>
                    <a:pt x="24" y="2"/>
                    <a:pt x="36" y="0"/>
                  </a:cubicBezTo>
                  <a:cubicBezTo>
                    <a:pt x="38" y="0"/>
                    <a:pt x="40" y="1"/>
                    <a:pt x="40" y="3"/>
                  </a:cubicBezTo>
                  <a:cubicBezTo>
                    <a:pt x="41" y="5"/>
                    <a:pt x="39" y="8"/>
                    <a:pt x="37" y="8"/>
                  </a:cubicBezTo>
                  <a:cubicBezTo>
                    <a:pt x="26" y="10"/>
                    <a:pt x="16" y="13"/>
                    <a:pt x="7" y="19"/>
                  </a:cubicBezTo>
                  <a:cubicBezTo>
                    <a:pt x="6" y="19"/>
                    <a:pt x="5" y="19"/>
                    <a:pt x="5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262"/>
            <p:cNvSpPr>
              <a:spLocks/>
            </p:cNvSpPr>
            <p:nvPr/>
          </p:nvSpPr>
          <p:spPr bwMode="auto">
            <a:xfrm>
              <a:off x="6662492" y="5702248"/>
              <a:ext cx="119050" cy="55757"/>
            </a:xfrm>
            <a:custGeom>
              <a:avLst/>
              <a:gdLst>
                <a:gd name="T0" fmla="*/ 5 w 41"/>
                <a:gd name="T1" fmla="*/ 19 h 19"/>
                <a:gd name="T2" fmla="*/ 1 w 41"/>
                <a:gd name="T3" fmla="*/ 17 h 19"/>
                <a:gd name="T4" fmla="*/ 3 w 41"/>
                <a:gd name="T5" fmla="*/ 12 h 19"/>
                <a:gd name="T6" fmla="*/ 36 w 41"/>
                <a:gd name="T7" fmla="*/ 0 h 19"/>
                <a:gd name="T8" fmla="*/ 40 w 41"/>
                <a:gd name="T9" fmla="*/ 3 h 19"/>
                <a:gd name="T10" fmla="*/ 37 w 41"/>
                <a:gd name="T11" fmla="*/ 8 h 19"/>
                <a:gd name="T12" fmla="*/ 7 w 41"/>
                <a:gd name="T13" fmla="*/ 19 h 19"/>
                <a:gd name="T14" fmla="*/ 5 w 41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9">
                  <a:moveTo>
                    <a:pt x="5" y="19"/>
                  </a:moveTo>
                  <a:cubicBezTo>
                    <a:pt x="3" y="19"/>
                    <a:pt x="2" y="19"/>
                    <a:pt x="1" y="17"/>
                  </a:cubicBezTo>
                  <a:cubicBezTo>
                    <a:pt x="0" y="15"/>
                    <a:pt x="1" y="13"/>
                    <a:pt x="3" y="12"/>
                  </a:cubicBezTo>
                  <a:cubicBezTo>
                    <a:pt x="13" y="6"/>
                    <a:pt x="24" y="2"/>
                    <a:pt x="36" y="0"/>
                  </a:cubicBezTo>
                  <a:cubicBezTo>
                    <a:pt x="38" y="0"/>
                    <a:pt x="40" y="1"/>
                    <a:pt x="40" y="3"/>
                  </a:cubicBezTo>
                  <a:cubicBezTo>
                    <a:pt x="41" y="6"/>
                    <a:pt x="39" y="8"/>
                    <a:pt x="37" y="8"/>
                  </a:cubicBezTo>
                  <a:cubicBezTo>
                    <a:pt x="26" y="10"/>
                    <a:pt x="16" y="13"/>
                    <a:pt x="7" y="19"/>
                  </a:cubicBezTo>
                  <a:cubicBezTo>
                    <a:pt x="6" y="19"/>
                    <a:pt x="5" y="19"/>
                    <a:pt x="5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263"/>
            <p:cNvSpPr>
              <a:spLocks/>
            </p:cNvSpPr>
            <p:nvPr/>
          </p:nvSpPr>
          <p:spPr bwMode="auto">
            <a:xfrm>
              <a:off x="6662492" y="5777596"/>
              <a:ext cx="119050" cy="55757"/>
            </a:xfrm>
            <a:custGeom>
              <a:avLst/>
              <a:gdLst>
                <a:gd name="T0" fmla="*/ 5 w 41"/>
                <a:gd name="T1" fmla="*/ 19 h 19"/>
                <a:gd name="T2" fmla="*/ 1 w 41"/>
                <a:gd name="T3" fmla="*/ 17 h 19"/>
                <a:gd name="T4" fmla="*/ 3 w 41"/>
                <a:gd name="T5" fmla="*/ 12 h 19"/>
                <a:gd name="T6" fmla="*/ 36 w 41"/>
                <a:gd name="T7" fmla="*/ 0 h 19"/>
                <a:gd name="T8" fmla="*/ 40 w 41"/>
                <a:gd name="T9" fmla="*/ 3 h 19"/>
                <a:gd name="T10" fmla="*/ 37 w 41"/>
                <a:gd name="T11" fmla="*/ 8 h 19"/>
                <a:gd name="T12" fmla="*/ 7 w 41"/>
                <a:gd name="T13" fmla="*/ 19 h 19"/>
                <a:gd name="T14" fmla="*/ 5 w 41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9">
                  <a:moveTo>
                    <a:pt x="5" y="19"/>
                  </a:moveTo>
                  <a:cubicBezTo>
                    <a:pt x="3" y="19"/>
                    <a:pt x="2" y="19"/>
                    <a:pt x="1" y="17"/>
                  </a:cubicBezTo>
                  <a:cubicBezTo>
                    <a:pt x="0" y="15"/>
                    <a:pt x="1" y="13"/>
                    <a:pt x="3" y="12"/>
                  </a:cubicBezTo>
                  <a:cubicBezTo>
                    <a:pt x="13" y="6"/>
                    <a:pt x="24" y="2"/>
                    <a:pt x="36" y="0"/>
                  </a:cubicBezTo>
                  <a:cubicBezTo>
                    <a:pt x="38" y="0"/>
                    <a:pt x="40" y="1"/>
                    <a:pt x="40" y="3"/>
                  </a:cubicBezTo>
                  <a:cubicBezTo>
                    <a:pt x="41" y="6"/>
                    <a:pt x="39" y="8"/>
                    <a:pt x="37" y="8"/>
                  </a:cubicBezTo>
                  <a:cubicBezTo>
                    <a:pt x="26" y="10"/>
                    <a:pt x="16" y="13"/>
                    <a:pt x="7" y="19"/>
                  </a:cubicBezTo>
                  <a:cubicBezTo>
                    <a:pt x="6" y="19"/>
                    <a:pt x="5" y="19"/>
                    <a:pt x="5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264"/>
            <p:cNvSpPr>
              <a:spLocks/>
            </p:cNvSpPr>
            <p:nvPr/>
          </p:nvSpPr>
          <p:spPr bwMode="auto">
            <a:xfrm>
              <a:off x="6492206" y="5626900"/>
              <a:ext cx="116036" cy="55757"/>
            </a:xfrm>
            <a:custGeom>
              <a:avLst/>
              <a:gdLst>
                <a:gd name="T0" fmla="*/ 35 w 40"/>
                <a:gd name="T1" fmla="*/ 19 h 19"/>
                <a:gd name="T2" fmla="*/ 33 w 40"/>
                <a:gd name="T3" fmla="*/ 19 h 19"/>
                <a:gd name="T4" fmla="*/ 3 w 40"/>
                <a:gd name="T5" fmla="*/ 8 h 19"/>
                <a:gd name="T6" fmla="*/ 0 w 40"/>
                <a:gd name="T7" fmla="*/ 3 h 19"/>
                <a:gd name="T8" fmla="*/ 5 w 40"/>
                <a:gd name="T9" fmla="*/ 0 h 19"/>
                <a:gd name="T10" fmla="*/ 38 w 40"/>
                <a:gd name="T11" fmla="*/ 12 h 19"/>
                <a:gd name="T12" fmla="*/ 39 w 40"/>
                <a:gd name="T13" fmla="*/ 17 h 19"/>
                <a:gd name="T14" fmla="*/ 35 w 40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9">
                  <a:moveTo>
                    <a:pt x="35" y="19"/>
                  </a:moveTo>
                  <a:cubicBezTo>
                    <a:pt x="35" y="19"/>
                    <a:pt x="34" y="19"/>
                    <a:pt x="33" y="19"/>
                  </a:cubicBezTo>
                  <a:cubicBezTo>
                    <a:pt x="24" y="13"/>
                    <a:pt x="14" y="10"/>
                    <a:pt x="3" y="8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16" y="2"/>
                    <a:pt x="28" y="6"/>
                    <a:pt x="38" y="12"/>
                  </a:cubicBezTo>
                  <a:cubicBezTo>
                    <a:pt x="39" y="13"/>
                    <a:pt x="40" y="15"/>
                    <a:pt x="39" y="17"/>
                  </a:cubicBezTo>
                  <a:cubicBezTo>
                    <a:pt x="38" y="19"/>
                    <a:pt x="37" y="19"/>
                    <a:pt x="35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265"/>
            <p:cNvSpPr>
              <a:spLocks/>
            </p:cNvSpPr>
            <p:nvPr/>
          </p:nvSpPr>
          <p:spPr bwMode="auto">
            <a:xfrm>
              <a:off x="6492206" y="5702248"/>
              <a:ext cx="116036" cy="55757"/>
            </a:xfrm>
            <a:custGeom>
              <a:avLst/>
              <a:gdLst>
                <a:gd name="T0" fmla="*/ 35 w 40"/>
                <a:gd name="T1" fmla="*/ 19 h 19"/>
                <a:gd name="T2" fmla="*/ 33 w 40"/>
                <a:gd name="T3" fmla="*/ 19 h 19"/>
                <a:gd name="T4" fmla="*/ 3 w 40"/>
                <a:gd name="T5" fmla="*/ 8 h 19"/>
                <a:gd name="T6" fmla="*/ 0 w 40"/>
                <a:gd name="T7" fmla="*/ 3 h 19"/>
                <a:gd name="T8" fmla="*/ 5 w 40"/>
                <a:gd name="T9" fmla="*/ 0 h 19"/>
                <a:gd name="T10" fmla="*/ 38 w 40"/>
                <a:gd name="T11" fmla="*/ 12 h 19"/>
                <a:gd name="T12" fmla="*/ 39 w 40"/>
                <a:gd name="T13" fmla="*/ 17 h 19"/>
                <a:gd name="T14" fmla="*/ 35 w 40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9">
                  <a:moveTo>
                    <a:pt x="35" y="19"/>
                  </a:moveTo>
                  <a:cubicBezTo>
                    <a:pt x="35" y="19"/>
                    <a:pt x="34" y="19"/>
                    <a:pt x="33" y="19"/>
                  </a:cubicBezTo>
                  <a:cubicBezTo>
                    <a:pt x="24" y="13"/>
                    <a:pt x="14" y="10"/>
                    <a:pt x="3" y="8"/>
                  </a:cubicBezTo>
                  <a:cubicBezTo>
                    <a:pt x="1" y="8"/>
                    <a:pt x="0" y="6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16" y="2"/>
                    <a:pt x="28" y="6"/>
                    <a:pt x="38" y="12"/>
                  </a:cubicBezTo>
                  <a:cubicBezTo>
                    <a:pt x="39" y="13"/>
                    <a:pt x="40" y="15"/>
                    <a:pt x="39" y="17"/>
                  </a:cubicBezTo>
                  <a:cubicBezTo>
                    <a:pt x="38" y="19"/>
                    <a:pt x="37" y="19"/>
                    <a:pt x="35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266"/>
            <p:cNvSpPr>
              <a:spLocks/>
            </p:cNvSpPr>
            <p:nvPr/>
          </p:nvSpPr>
          <p:spPr bwMode="auto">
            <a:xfrm>
              <a:off x="6492206" y="5777596"/>
              <a:ext cx="116036" cy="55757"/>
            </a:xfrm>
            <a:custGeom>
              <a:avLst/>
              <a:gdLst>
                <a:gd name="T0" fmla="*/ 35 w 40"/>
                <a:gd name="T1" fmla="*/ 19 h 19"/>
                <a:gd name="T2" fmla="*/ 33 w 40"/>
                <a:gd name="T3" fmla="*/ 19 h 19"/>
                <a:gd name="T4" fmla="*/ 3 w 40"/>
                <a:gd name="T5" fmla="*/ 8 h 19"/>
                <a:gd name="T6" fmla="*/ 0 w 40"/>
                <a:gd name="T7" fmla="*/ 3 h 19"/>
                <a:gd name="T8" fmla="*/ 5 w 40"/>
                <a:gd name="T9" fmla="*/ 0 h 19"/>
                <a:gd name="T10" fmla="*/ 38 w 40"/>
                <a:gd name="T11" fmla="*/ 12 h 19"/>
                <a:gd name="T12" fmla="*/ 39 w 40"/>
                <a:gd name="T13" fmla="*/ 17 h 19"/>
                <a:gd name="T14" fmla="*/ 35 w 40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9">
                  <a:moveTo>
                    <a:pt x="35" y="19"/>
                  </a:moveTo>
                  <a:cubicBezTo>
                    <a:pt x="35" y="19"/>
                    <a:pt x="34" y="19"/>
                    <a:pt x="33" y="19"/>
                  </a:cubicBezTo>
                  <a:cubicBezTo>
                    <a:pt x="24" y="13"/>
                    <a:pt x="14" y="10"/>
                    <a:pt x="3" y="8"/>
                  </a:cubicBezTo>
                  <a:cubicBezTo>
                    <a:pt x="1" y="8"/>
                    <a:pt x="0" y="6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16" y="2"/>
                    <a:pt x="28" y="6"/>
                    <a:pt x="38" y="12"/>
                  </a:cubicBezTo>
                  <a:cubicBezTo>
                    <a:pt x="39" y="13"/>
                    <a:pt x="40" y="15"/>
                    <a:pt x="39" y="17"/>
                  </a:cubicBezTo>
                  <a:cubicBezTo>
                    <a:pt x="38" y="19"/>
                    <a:pt x="37" y="19"/>
                    <a:pt x="35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267"/>
            <p:cNvSpPr>
              <a:spLocks/>
            </p:cNvSpPr>
            <p:nvPr/>
          </p:nvSpPr>
          <p:spPr bwMode="auto">
            <a:xfrm>
              <a:off x="6624819" y="5614845"/>
              <a:ext cx="24111" cy="311940"/>
            </a:xfrm>
            <a:custGeom>
              <a:avLst/>
              <a:gdLst>
                <a:gd name="T0" fmla="*/ 4 w 8"/>
                <a:gd name="T1" fmla="*/ 107 h 107"/>
                <a:gd name="T2" fmla="*/ 0 w 8"/>
                <a:gd name="T3" fmla="*/ 103 h 107"/>
                <a:gd name="T4" fmla="*/ 0 w 8"/>
                <a:gd name="T5" fmla="*/ 4 h 107"/>
                <a:gd name="T6" fmla="*/ 4 w 8"/>
                <a:gd name="T7" fmla="*/ 0 h 107"/>
                <a:gd name="T8" fmla="*/ 8 w 8"/>
                <a:gd name="T9" fmla="*/ 4 h 107"/>
                <a:gd name="T10" fmla="*/ 8 w 8"/>
                <a:gd name="T11" fmla="*/ 103 h 107"/>
                <a:gd name="T12" fmla="*/ 4 w 8"/>
                <a:gd name="T13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7">
                  <a:moveTo>
                    <a:pt x="4" y="107"/>
                  </a:moveTo>
                  <a:cubicBezTo>
                    <a:pt x="1" y="107"/>
                    <a:pt x="0" y="105"/>
                    <a:pt x="0" y="10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8" y="105"/>
                    <a:pt x="6" y="107"/>
                    <a:pt x="4" y="1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268"/>
            <p:cNvSpPr>
              <a:spLocks/>
            </p:cNvSpPr>
            <p:nvPr/>
          </p:nvSpPr>
          <p:spPr bwMode="auto">
            <a:xfrm>
              <a:off x="6605228" y="5914729"/>
              <a:ext cx="60278" cy="40688"/>
            </a:xfrm>
            <a:custGeom>
              <a:avLst/>
              <a:gdLst>
                <a:gd name="T0" fmla="*/ 13 w 21"/>
                <a:gd name="T1" fmla="*/ 14 h 14"/>
                <a:gd name="T2" fmla="*/ 8 w 21"/>
                <a:gd name="T3" fmla="*/ 14 h 14"/>
                <a:gd name="T4" fmla="*/ 0 w 21"/>
                <a:gd name="T5" fmla="*/ 7 h 14"/>
                <a:gd name="T6" fmla="*/ 8 w 21"/>
                <a:gd name="T7" fmla="*/ 0 h 14"/>
                <a:gd name="T8" fmla="*/ 13 w 21"/>
                <a:gd name="T9" fmla="*/ 0 h 14"/>
                <a:gd name="T10" fmla="*/ 21 w 21"/>
                <a:gd name="T11" fmla="*/ 7 h 14"/>
                <a:gd name="T12" fmla="*/ 13 w 21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4">
                  <a:moveTo>
                    <a:pt x="13" y="14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4" y="14"/>
                    <a:pt x="0" y="11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7" y="0"/>
                    <a:pt x="21" y="3"/>
                    <a:pt x="21" y="7"/>
                  </a:cubicBezTo>
                  <a:cubicBezTo>
                    <a:pt x="21" y="11"/>
                    <a:pt x="17" y="14"/>
                    <a:pt x="1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9" name="矩形 98"/>
          <p:cNvSpPr/>
          <p:nvPr/>
        </p:nvSpPr>
        <p:spPr>
          <a:xfrm>
            <a:off x="3834568" y="4357892"/>
            <a:ext cx="2015008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875843" y="3927518"/>
            <a:ext cx="19324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添加标题内容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236903" y="4357892"/>
            <a:ext cx="2015008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278178" y="3927518"/>
            <a:ext cx="19324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添加标题内容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8680143" y="4357892"/>
            <a:ext cx="2015008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8721418" y="3927518"/>
            <a:ext cx="19324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添加标题内容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419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/>
      <p:bldP spid="59" grpId="0"/>
      <p:bldP spid="76" grpId="0" animBg="1"/>
      <p:bldP spid="99" grpId="0"/>
      <p:bldP spid="100" grpId="0"/>
      <p:bldP spid="101" grpId="0"/>
      <p:bldP spid="102" grpId="0"/>
      <p:bldP spid="103" grpId="0"/>
      <p:bldP spid="10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457200"/>
            <a:ext cx="1295400" cy="381001"/>
            <a:chOff x="0" y="457200"/>
            <a:chExt cx="1511300" cy="482600"/>
          </a:xfrm>
        </p:grpSpPr>
        <p:sp>
          <p:nvSpPr>
            <p:cNvPr id="2" name="矩形 1"/>
            <p:cNvSpPr/>
            <p:nvPr/>
          </p:nvSpPr>
          <p:spPr>
            <a:xfrm>
              <a:off x="0" y="457200"/>
              <a:ext cx="100330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11550" y="457200"/>
              <a:ext cx="14575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65550" y="457200"/>
              <a:ext cx="14575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8185" y="41686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其他工作事项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6" name="Block Arc 6"/>
          <p:cNvSpPr/>
          <p:nvPr/>
        </p:nvSpPr>
        <p:spPr>
          <a:xfrm>
            <a:off x="4183946" y="1677932"/>
            <a:ext cx="1423725" cy="1424166"/>
          </a:xfrm>
          <a:prstGeom prst="blockArc">
            <a:avLst>
              <a:gd name="adj1" fmla="val 10800000"/>
              <a:gd name="adj2" fmla="val 5445255"/>
              <a:gd name="adj3" fmla="val 145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rtlCol="0" anchor="ctr"/>
          <a:lstStyle/>
          <a:p>
            <a:pPr algn="ctr"/>
            <a:endParaRPr lang="en-US" sz="3197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7" name="Block Arc 7"/>
          <p:cNvSpPr/>
          <p:nvPr/>
        </p:nvSpPr>
        <p:spPr>
          <a:xfrm rot="10800000">
            <a:off x="4183946" y="2889616"/>
            <a:ext cx="1423725" cy="1424166"/>
          </a:xfrm>
          <a:prstGeom prst="blockArc">
            <a:avLst>
              <a:gd name="adj1" fmla="val 10800000"/>
              <a:gd name="adj2" fmla="val 5445255"/>
              <a:gd name="adj3" fmla="val 145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rtlCol="0" anchor="ctr"/>
          <a:lstStyle/>
          <a:p>
            <a:pPr algn="ctr"/>
            <a:endParaRPr lang="en-US" sz="3197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8" name="Block Arc 8"/>
          <p:cNvSpPr/>
          <p:nvPr/>
        </p:nvSpPr>
        <p:spPr>
          <a:xfrm>
            <a:off x="5407604" y="2898465"/>
            <a:ext cx="1423725" cy="1424166"/>
          </a:xfrm>
          <a:prstGeom prst="blockArc">
            <a:avLst>
              <a:gd name="adj1" fmla="val 10800000"/>
              <a:gd name="adj2" fmla="val 5445255"/>
              <a:gd name="adj3" fmla="val 1459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rtlCol="0" anchor="ctr"/>
          <a:lstStyle/>
          <a:p>
            <a:pPr algn="ctr"/>
            <a:endParaRPr lang="en-US" sz="3197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9" name="Block Arc 9"/>
          <p:cNvSpPr/>
          <p:nvPr/>
        </p:nvSpPr>
        <p:spPr>
          <a:xfrm rot="10800000">
            <a:off x="5407605" y="4120268"/>
            <a:ext cx="1423725" cy="1424166"/>
          </a:xfrm>
          <a:prstGeom prst="blockArc">
            <a:avLst>
              <a:gd name="adj1" fmla="val 10800000"/>
              <a:gd name="adj2" fmla="val 5445255"/>
              <a:gd name="adj3" fmla="val 1459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rtlCol="0" anchor="ctr"/>
          <a:lstStyle/>
          <a:p>
            <a:pPr algn="ctr"/>
            <a:endParaRPr lang="en-US" sz="3197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0" name="Block Arc 10"/>
          <p:cNvSpPr/>
          <p:nvPr/>
        </p:nvSpPr>
        <p:spPr>
          <a:xfrm>
            <a:off x="6622423" y="4129113"/>
            <a:ext cx="1423725" cy="1424166"/>
          </a:xfrm>
          <a:prstGeom prst="blockArc">
            <a:avLst>
              <a:gd name="adj1" fmla="val 10800000"/>
              <a:gd name="adj2" fmla="val 5445255"/>
              <a:gd name="adj3" fmla="val 145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rtlCol="0" anchor="ctr"/>
          <a:lstStyle/>
          <a:p>
            <a:pPr algn="ctr"/>
            <a:endParaRPr lang="en-US" sz="3197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1" name="Oval 11"/>
          <p:cNvSpPr/>
          <p:nvPr/>
        </p:nvSpPr>
        <p:spPr>
          <a:xfrm>
            <a:off x="4559774" y="2053875"/>
            <a:ext cx="672069" cy="6722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rtlCol="0" anchor="ctr"/>
          <a:lstStyle/>
          <a:p>
            <a:pPr algn="ctr"/>
            <a:r>
              <a:rPr lang="en-US" sz="3197" dirty="0">
                <a:solidFill>
                  <a:schemeClr val="bg1"/>
                </a:solidFill>
                <a:cs typeface="+mn-ea"/>
                <a:sym typeface="+mn-lt"/>
              </a:rPr>
              <a:t>A</a:t>
            </a:r>
          </a:p>
        </p:txBody>
      </p:sp>
      <p:sp>
        <p:nvSpPr>
          <p:cNvPr id="112" name="Oval 12"/>
          <p:cNvSpPr/>
          <p:nvPr/>
        </p:nvSpPr>
        <p:spPr>
          <a:xfrm>
            <a:off x="4564194" y="3265561"/>
            <a:ext cx="672069" cy="6722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rtlCol="0" anchor="ctr"/>
          <a:lstStyle/>
          <a:p>
            <a:pPr algn="ctr"/>
            <a:r>
              <a:rPr lang="en-US" sz="3197" dirty="0">
                <a:solidFill>
                  <a:schemeClr val="bg1"/>
                </a:solidFill>
                <a:cs typeface="+mn-ea"/>
                <a:sym typeface="+mn-lt"/>
              </a:rPr>
              <a:t>B</a:t>
            </a:r>
          </a:p>
        </p:txBody>
      </p:sp>
      <p:sp>
        <p:nvSpPr>
          <p:cNvPr id="113" name="Oval 13"/>
          <p:cNvSpPr/>
          <p:nvPr/>
        </p:nvSpPr>
        <p:spPr>
          <a:xfrm>
            <a:off x="5787854" y="3274407"/>
            <a:ext cx="672069" cy="67227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rtlCol="0" anchor="ctr"/>
          <a:lstStyle/>
          <a:p>
            <a:pPr algn="ctr"/>
            <a:r>
              <a:rPr lang="en-US" sz="3197" dirty="0">
                <a:solidFill>
                  <a:schemeClr val="bg1"/>
                </a:solidFill>
                <a:cs typeface="+mn-ea"/>
                <a:sym typeface="+mn-lt"/>
              </a:rPr>
              <a:t>C</a:t>
            </a:r>
          </a:p>
        </p:txBody>
      </p:sp>
      <p:sp>
        <p:nvSpPr>
          <p:cNvPr id="114" name="Oval 14"/>
          <p:cNvSpPr/>
          <p:nvPr/>
        </p:nvSpPr>
        <p:spPr>
          <a:xfrm>
            <a:off x="5787854" y="4505058"/>
            <a:ext cx="672069" cy="67227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rtlCol="0" anchor="ctr"/>
          <a:lstStyle/>
          <a:p>
            <a:pPr algn="ctr"/>
            <a:r>
              <a:rPr lang="en-US" sz="3197" dirty="0">
                <a:solidFill>
                  <a:schemeClr val="bg1"/>
                </a:solidFill>
                <a:cs typeface="+mn-ea"/>
                <a:sym typeface="+mn-lt"/>
              </a:rPr>
              <a:t>D</a:t>
            </a:r>
          </a:p>
        </p:txBody>
      </p:sp>
      <p:sp>
        <p:nvSpPr>
          <p:cNvPr id="115" name="Oval 15"/>
          <p:cNvSpPr/>
          <p:nvPr/>
        </p:nvSpPr>
        <p:spPr>
          <a:xfrm>
            <a:off x="6993831" y="4496211"/>
            <a:ext cx="672069" cy="6722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rtlCol="0" anchor="ctr"/>
          <a:lstStyle/>
          <a:p>
            <a:pPr algn="ctr"/>
            <a:r>
              <a:rPr lang="en-US" sz="3197" dirty="0">
                <a:solidFill>
                  <a:schemeClr val="bg1"/>
                </a:solidFill>
                <a:cs typeface="+mn-ea"/>
                <a:sym typeface="+mn-lt"/>
              </a:rPr>
              <a:t>E</a:t>
            </a:r>
          </a:p>
        </p:txBody>
      </p:sp>
      <p:sp>
        <p:nvSpPr>
          <p:cNvPr id="116" name="TextBox 16"/>
          <p:cNvSpPr txBox="1"/>
          <p:nvPr/>
        </p:nvSpPr>
        <p:spPr>
          <a:xfrm>
            <a:off x="5846772" y="1691281"/>
            <a:ext cx="2783626" cy="892007"/>
          </a:xfrm>
          <a:prstGeom prst="rect">
            <a:avLst/>
          </a:prstGeom>
          <a:noFill/>
        </p:spPr>
        <p:txBody>
          <a:bodyPr wrap="square" lIns="91407" tIns="45704" rIns="91407" bIns="45704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599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添加标题内容</a:t>
            </a:r>
            <a:endParaRPr lang="en-US" altLang="zh-CN" sz="1599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199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您的内容打在这里，或通过</a:t>
            </a:r>
            <a:r>
              <a:rPr lang="zh-CN" altLang="en-US" sz="1199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复制标题后</a:t>
            </a:r>
            <a:r>
              <a:rPr lang="zh-CN" altLang="en-US" sz="1199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在此选择粘贴，并选择只保留文字。</a:t>
            </a:r>
            <a:r>
              <a:rPr lang="en-US" sz="1199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</a:p>
        </p:txBody>
      </p:sp>
      <p:sp>
        <p:nvSpPr>
          <p:cNvPr id="117" name="TextBox 17"/>
          <p:cNvSpPr txBox="1"/>
          <p:nvPr/>
        </p:nvSpPr>
        <p:spPr>
          <a:xfrm>
            <a:off x="6961341" y="3122238"/>
            <a:ext cx="2783626" cy="892007"/>
          </a:xfrm>
          <a:prstGeom prst="rect">
            <a:avLst/>
          </a:prstGeom>
          <a:noFill/>
        </p:spPr>
        <p:txBody>
          <a:bodyPr wrap="square" lIns="91407" tIns="45704" rIns="91407" bIns="45704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599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添加标题内容</a:t>
            </a:r>
            <a:endParaRPr lang="en-US" altLang="zh-CN" sz="1599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199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您的内容打在这里，或通过</a:t>
            </a:r>
            <a:r>
              <a:rPr lang="zh-CN" altLang="en-US" sz="1199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复制标题后</a:t>
            </a:r>
            <a:r>
              <a:rPr lang="zh-CN" altLang="en-US" sz="1199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在此选择粘贴，并选择只保留文字。</a:t>
            </a:r>
            <a:r>
              <a:rPr lang="en-US" sz="1199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</a:p>
        </p:txBody>
      </p:sp>
      <p:sp>
        <p:nvSpPr>
          <p:cNvPr id="118" name="TextBox 18"/>
          <p:cNvSpPr txBox="1"/>
          <p:nvPr/>
        </p:nvSpPr>
        <p:spPr>
          <a:xfrm>
            <a:off x="8207659" y="4470449"/>
            <a:ext cx="2783626" cy="892007"/>
          </a:xfrm>
          <a:prstGeom prst="rect">
            <a:avLst/>
          </a:prstGeom>
          <a:noFill/>
        </p:spPr>
        <p:txBody>
          <a:bodyPr wrap="square" lIns="91407" tIns="45704" rIns="91407" bIns="45704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599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添加标题内容</a:t>
            </a:r>
            <a:endParaRPr lang="en-US" altLang="zh-CN" sz="1599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199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您的内容打在这里，或通过</a:t>
            </a:r>
            <a:r>
              <a:rPr lang="zh-CN" altLang="en-US" sz="1199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复制标题后</a:t>
            </a:r>
            <a:r>
              <a:rPr lang="zh-CN" altLang="en-US" sz="1199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在此选择粘贴，并选择只保留文字。</a:t>
            </a:r>
            <a:r>
              <a:rPr lang="en-US" sz="1199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</a:p>
        </p:txBody>
      </p:sp>
      <p:sp>
        <p:nvSpPr>
          <p:cNvPr id="119" name="TextBox 19"/>
          <p:cNvSpPr txBox="1"/>
          <p:nvPr/>
        </p:nvSpPr>
        <p:spPr>
          <a:xfrm>
            <a:off x="1214927" y="3122238"/>
            <a:ext cx="2722206" cy="892007"/>
          </a:xfrm>
          <a:prstGeom prst="rect">
            <a:avLst/>
          </a:prstGeom>
          <a:noFill/>
        </p:spPr>
        <p:txBody>
          <a:bodyPr wrap="square" lIns="91407" tIns="45704" rIns="91407" bIns="45704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599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添加标题内容</a:t>
            </a:r>
            <a:endParaRPr lang="en-US" altLang="zh-CN" sz="1599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r>
              <a:rPr lang="zh-CN" altLang="en-US" sz="1199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您的内容打在这里，或通过</a:t>
            </a:r>
            <a:r>
              <a:rPr lang="zh-CN" altLang="en-US" sz="1199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复制标题后</a:t>
            </a:r>
            <a:r>
              <a:rPr lang="zh-CN" altLang="en-US" sz="1199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在此选择粘贴并选择只保留文字</a:t>
            </a:r>
            <a:endParaRPr lang="en-US" sz="1199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0" name="TextBox 20"/>
          <p:cNvSpPr txBox="1"/>
          <p:nvPr/>
        </p:nvSpPr>
        <p:spPr>
          <a:xfrm>
            <a:off x="2374091" y="4470449"/>
            <a:ext cx="2722206" cy="892007"/>
          </a:xfrm>
          <a:prstGeom prst="rect">
            <a:avLst/>
          </a:prstGeom>
          <a:noFill/>
        </p:spPr>
        <p:txBody>
          <a:bodyPr wrap="square" lIns="91407" tIns="45704" rIns="91407" bIns="45704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599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添加标题内容</a:t>
            </a:r>
            <a:endParaRPr lang="en-US" altLang="zh-CN" sz="1599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r>
              <a:rPr lang="zh-CN" altLang="en-US" sz="1199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您的内容打在这里，或通过</a:t>
            </a:r>
            <a:r>
              <a:rPr lang="zh-CN" altLang="en-US" sz="1199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复制标题后</a:t>
            </a:r>
            <a:r>
              <a:rPr lang="zh-CN" altLang="en-US" sz="1199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在此选择粘贴保留文字</a:t>
            </a:r>
            <a:endParaRPr lang="en-US" sz="1199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574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7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ldLvl="0" animBg="1"/>
      <p:bldP spid="107" grpId="0" bldLvl="0" animBg="1"/>
      <p:bldP spid="108" grpId="0" bldLvl="0" animBg="1"/>
      <p:bldP spid="109" grpId="0" bldLvl="0" animBg="1"/>
      <p:bldP spid="110" grpId="0" bldLvl="0" animBg="1"/>
      <p:bldP spid="111" grpId="0" bldLvl="0" animBg="1"/>
      <p:bldP spid="112" grpId="0" bldLvl="0" animBg="1"/>
      <p:bldP spid="113" grpId="0" bldLvl="0" animBg="1"/>
      <p:bldP spid="114" grpId="0" bldLvl="0" animBg="1"/>
      <p:bldP spid="115" grpId="0" bldLvl="0" animBg="1"/>
      <p:bldP spid="116" grpId="0"/>
      <p:bldP spid="117" grpId="0"/>
      <p:bldP spid="118" grpId="0"/>
      <p:bldP spid="119" grpId="0"/>
      <p:bldP spid="1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230002" y="1664399"/>
            <a:ext cx="7696200" cy="3822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8"/>
          <p:cNvSpPr txBox="1"/>
          <p:nvPr/>
        </p:nvSpPr>
        <p:spPr>
          <a:xfrm>
            <a:off x="3292724" y="3268637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rPr>
              <a:t>自我的工作评价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D2D6AF4E-001D-4F87-A4FB-AF9F71892769}"/>
              </a:ext>
            </a:extLst>
          </p:cNvPr>
          <p:cNvSpPr txBox="1"/>
          <p:nvPr/>
        </p:nvSpPr>
        <p:spPr>
          <a:xfrm>
            <a:off x="5000543" y="1975437"/>
            <a:ext cx="2041418" cy="1322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996" b="1" dirty="0" smtClean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02</a:t>
            </a:r>
            <a:endParaRPr lang="zh-CN" altLang="en-US" sz="7996" b="1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50836" y="2583499"/>
            <a:ext cx="1549707" cy="106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041961" y="2583499"/>
            <a:ext cx="1549707" cy="106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02143" y="4291747"/>
            <a:ext cx="4351917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167280" y="2308828"/>
            <a:ext cx="549341" cy="54934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167280" y="3259859"/>
            <a:ext cx="549341" cy="54934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167280" y="4210890"/>
            <a:ext cx="549341" cy="54934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0439583" y="2308828"/>
            <a:ext cx="549341" cy="54934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439583" y="3186034"/>
            <a:ext cx="549341" cy="54934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0439583" y="4210890"/>
            <a:ext cx="549341" cy="54934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39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457200"/>
            <a:ext cx="1295400" cy="381001"/>
            <a:chOff x="0" y="457200"/>
            <a:chExt cx="1511300" cy="482600"/>
          </a:xfrm>
        </p:grpSpPr>
        <p:sp>
          <p:nvSpPr>
            <p:cNvPr id="2" name="矩形 1"/>
            <p:cNvSpPr/>
            <p:nvPr/>
          </p:nvSpPr>
          <p:spPr>
            <a:xfrm>
              <a:off x="0" y="457200"/>
              <a:ext cx="100330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11550" y="457200"/>
              <a:ext cx="14575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65550" y="457200"/>
              <a:ext cx="14575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8185" y="41686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我所具备的优势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5" name="Freeform 417"/>
          <p:cNvSpPr>
            <a:spLocks noEditPoints="1"/>
          </p:cNvSpPr>
          <p:nvPr/>
        </p:nvSpPr>
        <p:spPr bwMode="auto">
          <a:xfrm>
            <a:off x="4479011" y="2173447"/>
            <a:ext cx="3058474" cy="3080477"/>
          </a:xfrm>
          <a:custGeom>
            <a:avLst/>
            <a:gdLst>
              <a:gd name="T0" fmla="*/ 209 w 554"/>
              <a:gd name="T1" fmla="*/ 93 h 558"/>
              <a:gd name="T2" fmla="*/ 130 w 554"/>
              <a:gd name="T3" fmla="*/ 143 h 558"/>
              <a:gd name="T4" fmla="*/ 110 w 554"/>
              <a:gd name="T5" fmla="*/ 164 h 558"/>
              <a:gd name="T6" fmla="*/ 92 w 554"/>
              <a:gd name="T7" fmla="*/ 185 h 558"/>
              <a:gd name="T8" fmla="*/ 78 w 554"/>
              <a:gd name="T9" fmla="*/ 208 h 558"/>
              <a:gd name="T10" fmla="*/ 67 w 554"/>
              <a:gd name="T11" fmla="*/ 233 h 558"/>
              <a:gd name="T12" fmla="*/ 58 w 554"/>
              <a:gd name="T13" fmla="*/ 257 h 558"/>
              <a:gd name="T14" fmla="*/ 54 w 554"/>
              <a:gd name="T15" fmla="*/ 283 h 558"/>
              <a:gd name="T16" fmla="*/ 53 w 554"/>
              <a:gd name="T17" fmla="*/ 309 h 558"/>
              <a:gd name="T18" fmla="*/ 55 w 554"/>
              <a:gd name="T19" fmla="*/ 334 h 558"/>
              <a:gd name="T20" fmla="*/ 27 w 554"/>
              <a:gd name="T21" fmla="*/ 326 h 558"/>
              <a:gd name="T22" fmla="*/ 13 w 554"/>
              <a:gd name="T23" fmla="*/ 289 h 558"/>
              <a:gd name="T24" fmla="*/ 4 w 554"/>
              <a:gd name="T25" fmla="*/ 250 h 558"/>
              <a:gd name="T26" fmla="*/ 0 w 554"/>
              <a:gd name="T27" fmla="*/ 212 h 558"/>
              <a:gd name="T28" fmla="*/ 4 w 554"/>
              <a:gd name="T29" fmla="*/ 173 h 558"/>
              <a:gd name="T30" fmla="*/ 14 w 554"/>
              <a:gd name="T31" fmla="*/ 136 h 558"/>
              <a:gd name="T32" fmla="*/ 32 w 554"/>
              <a:gd name="T33" fmla="*/ 101 h 558"/>
              <a:gd name="T34" fmla="*/ 56 w 554"/>
              <a:gd name="T35" fmla="*/ 66 h 558"/>
              <a:gd name="T36" fmla="*/ 48 w 554"/>
              <a:gd name="T37" fmla="*/ 10 h 558"/>
              <a:gd name="T38" fmla="*/ 261 w 554"/>
              <a:gd name="T39" fmla="*/ 0 h 558"/>
              <a:gd name="T40" fmla="*/ 345 w 554"/>
              <a:gd name="T41" fmla="*/ 466 h 558"/>
              <a:gd name="T42" fmla="*/ 425 w 554"/>
              <a:gd name="T43" fmla="*/ 415 h 558"/>
              <a:gd name="T44" fmla="*/ 447 w 554"/>
              <a:gd name="T45" fmla="*/ 393 h 558"/>
              <a:gd name="T46" fmla="*/ 464 w 554"/>
              <a:gd name="T47" fmla="*/ 369 h 558"/>
              <a:gd name="T48" fmla="*/ 480 w 554"/>
              <a:gd name="T49" fmla="*/ 344 h 558"/>
              <a:gd name="T50" fmla="*/ 491 w 554"/>
              <a:gd name="T51" fmla="*/ 318 h 558"/>
              <a:gd name="T52" fmla="*/ 498 w 554"/>
              <a:gd name="T53" fmla="*/ 291 h 558"/>
              <a:gd name="T54" fmla="*/ 502 w 554"/>
              <a:gd name="T55" fmla="*/ 263 h 558"/>
              <a:gd name="T56" fmla="*/ 501 w 554"/>
              <a:gd name="T57" fmla="*/ 235 h 558"/>
              <a:gd name="T58" fmla="*/ 496 w 554"/>
              <a:gd name="T59" fmla="*/ 207 h 558"/>
              <a:gd name="T60" fmla="*/ 520 w 554"/>
              <a:gd name="T61" fmla="*/ 219 h 558"/>
              <a:gd name="T62" fmla="*/ 538 w 554"/>
              <a:gd name="T63" fmla="*/ 259 h 558"/>
              <a:gd name="T64" fmla="*/ 550 w 554"/>
              <a:gd name="T65" fmla="*/ 298 h 558"/>
              <a:gd name="T66" fmla="*/ 554 w 554"/>
              <a:gd name="T67" fmla="*/ 339 h 558"/>
              <a:gd name="T68" fmla="*/ 552 w 554"/>
              <a:gd name="T69" fmla="*/ 379 h 558"/>
              <a:gd name="T70" fmla="*/ 541 w 554"/>
              <a:gd name="T71" fmla="*/ 417 h 558"/>
              <a:gd name="T72" fmla="*/ 524 w 554"/>
              <a:gd name="T73" fmla="*/ 456 h 558"/>
              <a:gd name="T74" fmla="*/ 498 w 554"/>
              <a:gd name="T75" fmla="*/ 492 h 558"/>
              <a:gd name="T76" fmla="*/ 508 w 554"/>
              <a:gd name="T77" fmla="*/ 548 h 558"/>
              <a:gd name="T78" fmla="*/ 293 w 554"/>
              <a:gd name="T79" fmla="*/ 558 h 558"/>
              <a:gd name="T80" fmla="*/ 310 w 554"/>
              <a:gd name="T81" fmla="*/ 420 h 558"/>
              <a:gd name="T82" fmla="*/ 310 w 554"/>
              <a:gd name="T83" fmla="*/ 359 h 558"/>
              <a:gd name="T84" fmla="*/ 274 w 554"/>
              <a:gd name="T85" fmla="*/ 247 h 558"/>
              <a:gd name="T86" fmla="*/ 223 w 554"/>
              <a:gd name="T87" fmla="*/ 140 h 558"/>
              <a:gd name="T88" fmla="*/ 285 w 554"/>
              <a:gd name="T89" fmla="*/ 298 h 558"/>
              <a:gd name="T90" fmla="*/ 222 w 554"/>
              <a:gd name="T91" fmla="*/ 359 h 558"/>
              <a:gd name="T92" fmla="*/ 257 w 554"/>
              <a:gd name="T93" fmla="*/ 481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54" h="558">
                <a:moveTo>
                  <a:pt x="261" y="0"/>
                </a:moveTo>
                <a:lnTo>
                  <a:pt x="209" y="93"/>
                </a:lnTo>
                <a:lnTo>
                  <a:pt x="155" y="185"/>
                </a:lnTo>
                <a:lnTo>
                  <a:pt x="130" y="143"/>
                </a:lnTo>
                <a:lnTo>
                  <a:pt x="119" y="154"/>
                </a:lnTo>
                <a:lnTo>
                  <a:pt x="110" y="164"/>
                </a:lnTo>
                <a:lnTo>
                  <a:pt x="100" y="175"/>
                </a:lnTo>
                <a:lnTo>
                  <a:pt x="92" y="185"/>
                </a:lnTo>
                <a:lnTo>
                  <a:pt x="84" y="197"/>
                </a:lnTo>
                <a:lnTo>
                  <a:pt x="78" y="208"/>
                </a:lnTo>
                <a:lnTo>
                  <a:pt x="71" y="220"/>
                </a:lnTo>
                <a:lnTo>
                  <a:pt x="67" y="233"/>
                </a:lnTo>
                <a:lnTo>
                  <a:pt x="62" y="245"/>
                </a:lnTo>
                <a:lnTo>
                  <a:pt x="58" y="257"/>
                </a:lnTo>
                <a:lnTo>
                  <a:pt x="55" y="270"/>
                </a:lnTo>
                <a:lnTo>
                  <a:pt x="54" y="283"/>
                </a:lnTo>
                <a:lnTo>
                  <a:pt x="53" y="296"/>
                </a:lnTo>
                <a:lnTo>
                  <a:pt x="53" y="309"/>
                </a:lnTo>
                <a:lnTo>
                  <a:pt x="54" y="322"/>
                </a:lnTo>
                <a:lnTo>
                  <a:pt x="55" y="334"/>
                </a:lnTo>
                <a:lnTo>
                  <a:pt x="37" y="345"/>
                </a:lnTo>
                <a:lnTo>
                  <a:pt x="27" y="326"/>
                </a:lnTo>
                <a:lnTo>
                  <a:pt x="19" y="308"/>
                </a:lnTo>
                <a:lnTo>
                  <a:pt x="13" y="289"/>
                </a:lnTo>
                <a:lnTo>
                  <a:pt x="7" y="269"/>
                </a:lnTo>
                <a:lnTo>
                  <a:pt x="4" y="250"/>
                </a:lnTo>
                <a:lnTo>
                  <a:pt x="1" y="231"/>
                </a:lnTo>
                <a:lnTo>
                  <a:pt x="0" y="212"/>
                </a:lnTo>
                <a:lnTo>
                  <a:pt x="1" y="192"/>
                </a:lnTo>
                <a:lnTo>
                  <a:pt x="4" y="173"/>
                </a:lnTo>
                <a:lnTo>
                  <a:pt x="8" y="155"/>
                </a:lnTo>
                <a:lnTo>
                  <a:pt x="14" y="136"/>
                </a:lnTo>
                <a:lnTo>
                  <a:pt x="22" y="119"/>
                </a:lnTo>
                <a:lnTo>
                  <a:pt x="32" y="101"/>
                </a:lnTo>
                <a:lnTo>
                  <a:pt x="43" y="84"/>
                </a:lnTo>
                <a:lnTo>
                  <a:pt x="56" y="66"/>
                </a:lnTo>
                <a:lnTo>
                  <a:pt x="71" y="50"/>
                </a:lnTo>
                <a:lnTo>
                  <a:pt x="48" y="10"/>
                </a:lnTo>
                <a:lnTo>
                  <a:pt x="154" y="4"/>
                </a:lnTo>
                <a:lnTo>
                  <a:pt x="261" y="0"/>
                </a:lnTo>
                <a:close/>
                <a:moveTo>
                  <a:pt x="293" y="558"/>
                </a:moveTo>
                <a:lnTo>
                  <a:pt x="345" y="466"/>
                </a:lnTo>
                <a:lnTo>
                  <a:pt x="399" y="373"/>
                </a:lnTo>
                <a:lnTo>
                  <a:pt x="425" y="415"/>
                </a:lnTo>
                <a:lnTo>
                  <a:pt x="436" y="404"/>
                </a:lnTo>
                <a:lnTo>
                  <a:pt x="447" y="393"/>
                </a:lnTo>
                <a:lnTo>
                  <a:pt x="456" y="381"/>
                </a:lnTo>
                <a:lnTo>
                  <a:pt x="464" y="369"/>
                </a:lnTo>
                <a:lnTo>
                  <a:pt x="473" y="357"/>
                </a:lnTo>
                <a:lnTo>
                  <a:pt x="480" y="344"/>
                </a:lnTo>
                <a:lnTo>
                  <a:pt x="485" y="331"/>
                </a:lnTo>
                <a:lnTo>
                  <a:pt x="491" y="318"/>
                </a:lnTo>
                <a:lnTo>
                  <a:pt x="496" y="305"/>
                </a:lnTo>
                <a:lnTo>
                  <a:pt x="498" y="291"/>
                </a:lnTo>
                <a:lnTo>
                  <a:pt x="501" y="277"/>
                </a:lnTo>
                <a:lnTo>
                  <a:pt x="502" y="263"/>
                </a:lnTo>
                <a:lnTo>
                  <a:pt x="502" y="249"/>
                </a:lnTo>
                <a:lnTo>
                  <a:pt x="501" y="235"/>
                </a:lnTo>
                <a:lnTo>
                  <a:pt x="498" y="221"/>
                </a:lnTo>
                <a:lnTo>
                  <a:pt x="496" y="207"/>
                </a:lnTo>
                <a:lnTo>
                  <a:pt x="509" y="199"/>
                </a:lnTo>
                <a:lnTo>
                  <a:pt x="520" y="219"/>
                </a:lnTo>
                <a:lnTo>
                  <a:pt x="530" y="239"/>
                </a:lnTo>
                <a:lnTo>
                  <a:pt x="538" y="259"/>
                </a:lnTo>
                <a:lnTo>
                  <a:pt x="545" y="278"/>
                </a:lnTo>
                <a:lnTo>
                  <a:pt x="550" y="298"/>
                </a:lnTo>
                <a:lnTo>
                  <a:pt x="552" y="318"/>
                </a:lnTo>
                <a:lnTo>
                  <a:pt x="554" y="339"/>
                </a:lnTo>
                <a:lnTo>
                  <a:pt x="553" y="359"/>
                </a:lnTo>
                <a:lnTo>
                  <a:pt x="552" y="379"/>
                </a:lnTo>
                <a:lnTo>
                  <a:pt x="547" y="399"/>
                </a:lnTo>
                <a:lnTo>
                  <a:pt x="541" y="417"/>
                </a:lnTo>
                <a:lnTo>
                  <a:pt x="533" y="437"/>
                </a:lnTo>
                <a:lnTo>
                  <a:pt x="524" y="456"/>
                </a:lnTo>
                <a:lnTo>
                  <a:pt x="512" y="473"/>
                </a:lnTo>
                <a:lnTo>
                  <a:pt x="498" y="492"/>
                </a:lnTo>
                <a:lnTo>
                  <a:pt x="483" y="509"/>
                </a:lnTo>
                <a:lnTo>
                  <a:pt x="508" y="548"/>
                </a:lnTo>
                <a:lnTo>
                  <a:pt x="400" y="554"/>
                </a:lnTo>
                <a:lnTo>
                  <a:pt x="293" y="558"/>
                </a:lnTo>
                <a:close/>
                <a:moveTo>
                  <a:pt x="257" y="481"/>
                </a:moveTo>
                <a:lnTo>
                  <a:pt x="310" y="420"/>
                </a:lnTo>
                <a:lnTo>
                  <a:pt x="364" y="359"/>
                </a:lnTo>
                <a:lnTo>
                  <a:pt x="310" y="359"/>
                </a:lnTo>
                <a:lnTo>
                  <a:pt x="372" y="247"/>
                </a:lnTo>
                <a:lnTo>
                  <a:pt x="274" y="247"/>
                </a:lnTo>
                <a:lnTo>
                  <a:pt x="347" y="140"/>
                </a:lnTo>
                <a:lnTo>
                  <a:pt x="223" y="140"/>
                </a:lnTo>
                <a:lnTo>
                  <a:pt x="207" y="285"/>
                </a:lnTo>
                <a:lnTo>
                  <a:pt x="285" y="298"/>
                </a:lnTo>
                <a:lnTo>
                  <a:pt x="271" y="359"/>
                </a:lnTo>
                <a:lnTo>
                  <a:pt x="222" y="359"/>
                </a:lnTo>
                <a:lnTo>
                  <a:pt x="239" y="420"/>
                </a:lnTo>
                <a:lnTo>
                  <a:pt x="257" y="4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8053605" y="2130781"/>
            <a:ext cx="2920038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8053604" y="1700407"/>
            <a:ext cx="2359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添加标题内容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894353" y="4818860"/>
            <a:ext cx="2920038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1454594" y="4388486"/>
            <a:ext cx="2359797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添加标题内容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4097020" y="4249875"/>
            <a:ext cx="1436915" cy="14369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6378062" y="1617465"/>
            <a:ext cx="1436915" cy="143691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2" name="组合 111"/>
          <p:cNvGrpSpPr/>
          <p:nvPr/>
        </p:nvGrpSpPr>
        <p:grpSpPr>
          <a:xfrm>
            <a:off x="4613139" y="4743443"/>
            <a:ext cx="395685" cy="423949"/>
            <a:chOff x="9927995" y="2046492"/>
            <a:chExt cx="395685" cy="423949"/>
          </a:xfrm>
        </p:grpSpPr>
        <p:sp>
          <p:nvSpPr>
            <p:cNvPr id="113" name="Freeform 64"/>
            <p:cNvSpPr>
              <a:spLocks/>
            </p:cNvSpPr>
            <p:nvPr/>
          </p:nvSpPr>
          <p:spPr bwMode="auto">
            <a:xfrm>
              <a:off x="9927995" y="2074756"/>
              <a:ext cx="395685" cy="395685"/>
            </a:xfrm>
            <a:custGeom>
              <a:avLst/>
              <a:gdLst>
                <a:gd name="T0" fmla="*/ 116 w 136"/>
                <a:gd name="T1" fmla="*/ 136 h 136"/>
                <a:gd name="T2" fmla="*/ 20 w 136"/>
                <a:gd name="T3" fmla="*/ 136 h 136"/>
                <a:gd name="T4" fmla="*/ 0 w 136"/>
                <a:gd name="T5" fmla="*/ 116 h 136"/>
                <a:gd name="T6" fmla="*/ 0 w 136"/>
                <a:gd name="T7" fmla="*/ 20 h 136"/>
                <a:gd name="T8" fmla="*/ 20 w 136"/>
                <a:gd name="T9" fmla="*/ 0 h 136"/>
                <a:gd name="T10" fmla="*/ 36 w 136"/>
                <a:gd name="T11" fmla="*/ 0 h 136"/>
                <a:gd name="T12" fmla="*/ 40 w 136"/>
                <a:gd name="T13" fmla="*/ 4 h 136"/>
                <a:gd name="T14" fmla="*/ 36 w 136"/>
                <a:gd name="T15" fmla="*/ 8 h 136"/>
                <a:gd name="T16" fmla="*/ 20 w 136"/>
                <a:gd name="T17" fmla="*/ 8 h 136"/>
                <a:gd name="T18" fmla="*/ 8 w 136"/>
                <a:gd name="T19" fmla="*/ 20 h 136"/>
                <a:gd name="T20" fmla="*/ 8 w 136"/>
                <a:gd name="T21" fmla="*/ 116 h 136"/>
                <a:gd name="T22" fmla="*/ 20 w 136"/>
                <a:gd name="T23" fmla="*/ 128 h 136"/>
                <a:gd name="T24" fmla="*/ 116 w 136"/>
                <a:gd name="T25" fmla="*/ 128 h 136"/>
                <a:gd name="T26" fmla="*/ 128 w 136"/>
                <a:gd name="T27" fmla="*/ 116 h 136"/>
                <a:gd name="T28" fmla="*/ 128 w 136"/>
                <a:gd name="T29" fmla="*/ 20 h 136"/>
                <a:gd name="T30" fmla="*/ 118 w 136"/>
                <a:gd name="T31" fmla="*/ 8 h 136"/>
                <a:gd name="T32" fmla="*/ 104 w 136"/>
                <a:gd name="T33" fmla="*/ 8 h 136"/>
                <a:gd name="T34" fmla="*/ 100 w 136"/>
                <a:gd name="T35" fmla="*/ 4 h 136"/>
                <a:gd name="T36" fmla="*/ 104 w 136"/>
                <a:gd name="T37" fmla="*/ 0 h 136"/>
                <a:gd name="T38" fmla="*/ 118 w 136"/>
                <a:gd name="T39" fmla="*/ 0 h 136"/>
                <a:gd name="T40" fmla="*/ 136 w 136"/>
                <a:gd name="T41" fmla="*/ 20 h 136"/>
                <a:gd name="T42" fmla="*/ 136 w 136"/>
                <a:gd name="T43" fmla="*/ 116 h 136"/>
                <a:gd name="T44" fmla="*/ 116 w 136"/>
                <a:gd name="T45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6" h="136">
                  <a:moveTo>
                    <a:pt x="116" y="136"/>
                  </a:moveTo>
                  <a:cubicBezTo>
                    <a:pt x="20" y="136"/>
                    <a:pt x="20" y="136"/>
                    <a:pt x="20" y="136"/>
                  </a:cubicBezTo>
                  <a:cubicBezTo>
                    <a:pt x="9" y="136"/>
                    <a:pt x="0" y="127"/>
                    <a:pt x="0" y="1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7"/>
                    <a:pt x="38" y="8"/>
                    <a:pt x="36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116" y="128"/>
                    <a:pt x="116" y="128"/>
                    <a:pt x="116" y="128"/>
                  </a:cubicBezTo>
                  <a:cubicBezTo>
                    <a:pt x="122" y="128"/>
                    <a:pt x="128" y="123"/>
                    <a:pt x="128" y="116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14"/>
                    <a:pt x="123" y="8"/>
                    <a:pt x="118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1" y="8"/>
                    <a:pt x="100" y="7"/>
                    <a:pt x="100" y="4"/>
                  </a:cubicBezTo>
                  <a:cubicBezTo>
                    <a:pt x="100" y="2"/>
                    <a:pt x="101" y="0"/>
                    <a:pt x="104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28" y="0"/>
                    <a:pt x="136" y="9"/>
                    <a:pt x="136" y="20"/>
                  </a:cubicBezTo>
                  <a:cubicBezTo>
                    <a:pt x="136" y="116"/>
                    <a:pt x="136" y="116"/>
                    <a:pt x="136" y="116"/>
                  </a:cubicBezTo>
                  <a:cubicBezTo>
                    <a:pt x="136" y="127"/>
                    <a:pt x="127" y="136"/>
                    <a:pt x="116" y="1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65"/>
            <p:cNvSpPr>
              <a:spLocks/>
            </p:cNvSpPr>
            <p:nvPr/>
          </p:nvSpPr>
          <p:spPr bwMode="auto">
            <a:xfrm>
              <a:off x="10055794" y="2074756"/>
              <a:ext cx="148689" cy="23348"/>
            </a:xfrm>
            <a:custGeom>
              <a:avLst/>
              <a:gdLst>
                <a:gd name="T0" fmla="*/ 47 w 51"/>
                <a:gd name="T1" fmla="*/ 8 h 8"/>
                <a:gd name="T2" fmla="*/ 4 w 51"/>
                <a:gd name="T3" fmla="*/ 8 h 8"/>
                <a:gd name="T4" fmla="*/ 0 w 51"/>
                <a:gd name="T5" fmla="*/ 4 h 8"/>
                <a:gd name="T6" fmla="*/ 4 w 51"/>
                <a:gd name="T7" fmla="*/ 0 h 8"/>
                <a:gd name="T8" fmla="*/ 47 w 51"/>
                <a:gd name="T9" fmla="*/ 0 h 8"/>
                <a:gd name="T10" fmla="*/ 51 w 51"/>
                <a:gd name="T11" fmla="*/ 4 h 8"/>
                <a:gd name="T12" fmla="*/ 47 w 5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8">
                  <a:moveTo>
                    <a:pt x="47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9" y="0"/>
                    <a:pt x="51" y="2"/>
                    <a:pt x="51" y="4"/>
                  </a:cubicBezTo>
                  <a:cubicBezTo>
                    <a:pt x="51" y="7"/>
                    <a:pt x="49" y="8"/>
                    <a:pt x="47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66"/>
            <p:cNvSpPr>
              <a:spLocks/>
            </p:cNvSpPr>
            <p:nvPr/>
          </p:nvSpPr>
          <p:spPr bwMode="auto">
            <a:xfrm>
              <a:off x="9927995" y="2174291"/>
              <a:ext cx="395685" cy="23348"/>
            </a:xfrm>
            <a:custGeom>
              <a:avLst/>
              <a:gdLst>
                <a:gd name="T0" fmla="*/ 132 w 136"/>
                <a:gd name="T1" fmla="*/ 8 h 8"/>
                <a:gd name="T2" fmla="*/ 4 w 136"/>
                <a:gd name="T3" fmla="*/ 8 h 8"/>
                <a:gd name="T4" fmla="*/ 0 w 136"/>
                <a:gd name="T5" fmla="*/ 4 h 8"/>
                <a:gd name="T6" fmla="*/ 4 w 136"/>
                <a:gd name="T7" fmla="*/ 0 h 8"/>
                <a:gd name="T8" fmla="*/ 132 w 136"/>
                <a:gd name="T9" fmla="*/ 0 h 8"/>
                <a:gd name="T10" fmla="*/ 136 w 136"/>
                <a:gd name="T11" fmla="*/ 4 h 8"/>
                <a:gd name="T12" fmla="*/ 132 w 1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8">
                  <a:moveTo>
                    <a:pt x="1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"/>
                    <a:pt x="134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67"/>
            <p:cNvSpPr>
              <a:spLocks noEditPoints="1"/>
            </p:cNvSpPr>
            <p:nvPr/>
          </p:nvSpPr>
          <p:spPr bwMode="auto">
            <a:xfrm>
              <a:off x="10021386" y="2046492"/>
              <a:ext cx="57755" cy="81103"/>
            </a:xfrm>
            <a:custGeom>
              <a:avLst/>
              <a:gdLst>
                <a:gd name="T0" fmla="*/ 12 w 20"/>
                <a:gd name="T1" fmla="*/ 28 h 28"/>
                <a:gd name="T2" fmla="*/ 8 w 20"/>
                <a:gd name="T3" fmla="*/ 28 h 28"/>
                <a:gd name="T4" fmla="*/ 0 w 20"/>
                <a:gd name="T5" fmla="*/ 20 h 28"/>
                <a:gd name="T6" fmla="*/ 0 w 20"/>
                <a:gd name="T7" fmla="*/ 8 h 28"/>
                <a:gd name="T8" fmla="*/ 8 w 20"/>
                <a:gd name="T9" fmla="*/ 0 h 28"/>
                <a:gd name="T10" fmla="*/ 12 w 20"/>
                <a:gd name="T11" fmla="*/ 0 h 28"/>
                <a:gd name="T12" fmla="*/ 20 w 20"/>
                <a:gd name="T13" fmla="*/ 8 h 28"/>
                <a:gd name="T14" fmla="*/ 20 w 20"/>
                <a:gd name="T15" fmla="*/ 20 h 28"/>
                <a:gd name="T16" fmla="*/ 12 w 20"/>
                <a:gd name="T17" fmla="*/ 28 h 28"/>
                <a:gd name="T18" fmla="*/ 12 w 20"/>
                <a:gd name="T19" fmla="*/ 20 h 28"/>
                <a:gd name="T20" fmla="*/ 12 w 20"/>
                <a:gd name="T21" fmla="*/ 24 h 28"/>
                <a:gd name="T22" fmla="*/ 12 w 20"/>
                <a:gd name="T23" fmla="*/ 20 h 28"/>
                <a:gd name="T24" fmla="*/ 12 w 20"/>
                <a:gd name="T25" fmla="*/ 20 h 28"/>
                <a:gd name="T26" fmla="*/ 8 w 20"/>
                <a:gd name="T27" fmla="*/ 8 h 28"/>
                <a:gd name="T28" fmla="*/ 8 w 20"/>
                <a:gd name="T29" fmla="*/ 20 h 28"/>
                <a:gd name="T30" fmla="*/ 12 w 20"/>
                <a:gd name="T31" fmla="*/ 20 h 28"/>
                <a:gd name="T32" fmla="*/ 12 w 20"/>
                <a:gd name="T33" fmla="*/ 8 h 28"/>
                <a:gd name="T34" fmla="*/ 8 w 20"/>
                <a:gd name="T35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28">
                  <a:moveTo>
                    <a:pt x="12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3" y="28"/>
                    <a:pt x="0" y="25"/>
                    <a:pt x="0" y="2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7" y="0"/>
                    <a:pt x="20" y="4"/>
                    <a:pt x="20" y="8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5"/>
                    <a:pt x="17" y="28"/>
                    <a:pt x="12" y="28"/>
                  </a:cubicBezTo>
                  <a:close/>
                  <a:moveTo>
                    <a:pt x="12" y="20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lose/>
                  <a:moveTo>
                    <a:pt x="8" y="8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8"/>
                    <a:pt x="12" y="8"/>
                    <a:pt x="12" y="8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68"/>
            <p:cNvSpPr>
              <a:spLocks noEditPoints="1"/>
            </p:cNvSpPr>
            <p:nvPr/>
          </p:nvSpPr>
          <p:spPr bwMode="auto">
            <a:xfrm>
              <a:off x="10181135" y="2046492"/>
              <a:ext cx="60213" cy="81103"/>
            </a:xfrm>
            <a:custGeom>
              <a:avLst/>
              <a:gdLst>
                <a:gd name="T0" fmla="*/ 13 w 21"/>
                <a:gd name="T1" fmla="*/ 28 h 28"/>
                <a:gd name="T2" fmla="*/ 8 w 21"/>
                <a:gd name="T3" fmla="*/ 28 h 28"/>
                <a:gd name="T4" fmla="*/ 0 w 21"/>
                <a:gd name="T5" fmla="*/ 20 h 28"/>
                <a:gd name="T6" fmla="*/ 0 w 21"/>
                <a:gd name="T7" fmla="*/ 8 h 28"/>
                <a:gd name="T8" fmla="*/ 8 w 21"/>
                <a:gd name="T9" fmla="*/ 0 h 28"/>
                <a:gd name="T10" fmla="*/ 13 w 21"/>
                <a:gd name="T11" fmla="*/ 0 h 28"/>
                <a:gd name="T12" fmla="*/ 21 w 21"/>
                <a:gd name="T13" fmla="*/ 8 h 28"/>
                <a:gd name="T14" fmla="*/ 21 w 21"/>
                <a:gd name="T15" fmla="*/ 20 h 28"/>
                <a:gd name="T16" fmla="*/ 13 w 21"/>
                <a:gd name="T17" fmla="*/ 28 h 28"/>
                <a:gd name="T18" fmla="*/ 13 w 21"/>
                <a:gd name="T19" fmla="*/ 20 h 28"/>
                <a:gd name="T20" fmla="*/ 13 w 21"/>
                <a:gd name="T21" fmla="*/ 24 h 28"/>
                <a:gd name="T22" fmla="*/ 13 w 21"/>
                <a:gd name="T23" fmla="*/ 20 h 28"/>
                <a:gd name="T24" fmla="*/ 13 w 21"/>
                <a:gd name="T25" fmla="*/ 20 h 28"/>
                <a:gd name="T26" fmla="*/ 8 w 21"/>
                <a:gd name="T27" fmla="*/ 8 h 28"/>
                <a:gd name="T28" fmla="*/ 8 w 21"/>
                <a:gd name="T29" fmla="*/ 20 h 28"/>
                <a:gd name="T30" fmla="*/ 13 w 21"/>
                <a:gd name="T31" fmla="*/ 20 h 28"/>
                <a:gd name="T32" fmla="*/ 13 w 21"/>
                <a:gd name="T33" fmla="*/ 8 h 28"/>
                <a:gd name="T34" fmla="*/ 8 w 21"/>
                <a:gd name="T35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" h="28">
                  <a:moveTo>
                    <a:pt x="13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4" y="28"/>
                    <a:pt x="0" y="25"/>
                    <a:pt x="0" y="2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7" y="0"/>
                    <a:pt x="21" y="4"/>
                    <a:pt x="21" y="8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5"/>
                    <a:pt x="17" y="28"/>
                    <a:pt x="13" y="28"/>
                  </a:cubicBezTo>
                  <a:close/>
                  <a:moveTo>
                    <a:pt x="13" y="20"/>
                  </a:moveTo>
                  <a:cubicBezTo>
                    <a:pt x="13" y="24"/>
                    <a:pt x="13" y="24"/>
                    <a:pt x="13" y="24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lose/>
                  <a:moveTo>
                    <a:pt x="8" y="8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8"/>
                    <a:pt x="13" y="8"/>
                    <a:pt x="13" y="8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Rectangle 69"/>
            <p:cNvSpPr>
              <a:spLocks noChangeArrowheads="1"/>
            </p:cNvSpPr>
            <p:nvPr/>
          </p:nvSpPr>
          <p:spPr bwMode="auto">
            <a:xfrm>
              <a:off x="10102489" y="2238191"/>
              <a:ext cx="43009" cy="258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70"/>
            <p:cNvSpPr>
              <a:spLocks noEditPoints="1"/>
            </p:cNvSpPr>
            <p:nvPr/>
          </p:nvSpPr>
          <p:spPr bwMode="auto">
            <a:xfrm>
              <a:off x="10090201" y="2225902"/>
              <a:ext cx="67586" cy="50382"/>
            </a:xfrm>
            <a:custGeom>
              <a:avLst/>
              <a:gdLst>
                <a:gd name="T0" fmla="*/ 19 w 23"/>
                <a:gd name="T1" fmla="*/ 17 h 17"/>
                <a:gd name="T2" fmla="*/ 4 w 23"/>
                <a:gd name="T3" fmla="*/ 17 h 17"/>
                <a:gd name="T4" fmla="*/ 0 w 23"/>
                <a:gd name="T5" fmla="*/ 13 h 17"/>
                <a:gd name="T6" fmla="*/ 0 w 23"/>
                <a:gd name="T7" fmla="*/ 4 h 17"/>
                <a:gd name="T8" fmla="*/ 4 w 23"/>
                <a:gd name="T9" fmla="*/ 0 h 17"/>
                <a:gd name="T10" fmla="*/ 19 w 23"/>
                <a:gd name="T11" fmla="*/ 0 h 17"/>
                <a:gd name="T12" fmla="*/ 23 w 23"/>
                <a:gd name="T13" fmla="*/ 4 h 17"/>
                <a:gd name="T14" fmla="*/ 23 w 23"/>
                <a:gd name="T15" fmla="*/ 13 h 17"/>
                <a:gd name="T16" fmla="*/ 19 w 23"/>
                <a:gd name="T17" fmla="*/ 17 h 17"/>
                <a:gd name="T18" fmla="*/ 8 w 23"/>
                <a:gd name="T19" fmla="*/ 9 h 17"/>
                <a:gd name="T20" fmla="*/ 15 w 23"/>
                <a:gd name="T21" fmla="*/ 9 h 17"/>
                <a:gd name="T22" fmla="*/ 15 w 23"/>
                <a:gd name="T23" fmla="*/ 8 h 17"/>
                <a:gd name="T24" fmla="*/ 8 w 23"/>
                <a:gd name="T25" fmla="*/ 8 h 17"/>
                <a:gd name="T26" fmla="*/ 8 w 23"/>
                <a:gd name="T2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7">
                  <a:moveTo>
                    <a:pt x="19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2" y="17"/>
                    <a:pt x="0" y="15"/>
                    <a:pt x="0" y="1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2" y="0"/>
                    <a:pt x="23" y="1"/>
                    <a:pt x="23" y="4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5"/>
                    <a:pt x="22" y="17"/>
                    <a:pt x="19" y="17"/>
                  </a:cubicBezTo>
                  <a:close/>
                  <a:moveTo>
                    <a:pt x="8" y="9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Rectangle 71"/>
            <p:cNvSpPr>
              <a:spLocks noChangeArrowheads="1"/>
            </p:cNvSpPr>
            <p:nvPr/>
          </p:nvSpPr>
          <p:spPr bwMode="auto">
            <a:xfrm>
              <a:off x="10206940" y="2238191"/>
              <a:ext cx="44238" cy="258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72"/>
            <p:cNvSpPr>
              <a:spLocks noEditPoints="1"/>
            </p:cNvSpPr>
            <p:nvPr/>
          </p:nvSpPr>
          <p:spPr bwMode="auto">
            <a:xfrm>
              <a:off x="10195881" y="2225902"/>
              <a:ext cx="66357" cy="50382"/>
            </a:xfrm>
            <a:custGeom>
              <a:avLst/>
              <a:gdLst>
                <a:gd name="T0" fmla="*/ 19 w 23"/>
                <a:gd name="T1" fmla="*/ 17 h 17"/>
                <a:gd name="T2" fmla="*/ 4 w 23"/>
                <a:gd name="T3" fmla="*/ 17 h 17"/>
                <a:gd name="T4" fmla="*/ 0 w 23"/>
                <a:gd name="T5" fmla="*/ 13 h 17"/>
                <a:gd name="T6" fmla="*/ 0 w 23"/>
                <a:gd name="T7" fmla="*/ 4 h 17"/>
                <a:gd name="T8" fmla="*/ 4 w 23"/>
                <a:gd name="T9" fmla="*/ 0 h 17"/>
                <a:gd name="T10" fmla="*/ 19 w 23"/>
                <a:gd name="T11" fmla="*/ 0 h 17"/>
                <a:gd name="T12" fmla="*/ 23 w 23"/>
                <a:gd name="T13" fmla="*/ 4 h 17"/>
                <a:gd name="T14" fmla="*/ 23 w 23"/>
                <a:gd name="T15" fmla="*/ 13 h 17"/>
                <a:gd name="T16" fmla="*/ 19 w 23"/>
                <a:gd name="T17" fmla="*/ 17 h 17"/>
                <a:gd name="T18" fmla="*/ 8 w 23"/>
                <a:gd name="T19" fmla="*/ 9 h 17"/>
                <a:gd name="T20" fmla="*/ 15 w 23"/>
                <a:gd name="T21" fmla="*/ 9 h 17"/>
                <a:gd name="T22" fmla="*/ 15 w 23"/>
                <a:gd name="T23" fmla="*/ 8 h 17"/>
                <a:gd name="T24" fmla="*/ 8 w 23"/>
                <a:gd name="T25" fmla="*/ 8 h 17"/>
                <a:gd name="T26" fmla="*/ 8 w 23"/>
                <a:gd name="T2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7">
                  <a:moveTo>
                    <a:pt x="19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2" y="17"/>
                    <a:pt x="0" y="15"/>
                    <a:pt x="0" y="1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2" y="0"/>
                    <a:pt x="23" y="1"/>
                    <a:pt x="23" y="4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5"/>
                    <a:pt x="22" y="17"/>
                    <a:pt x="19" y="17"/>
                  </a:cubicBezTo>
                  <a:close/>
                  <a:moveTo>
                    <a:pt x="8" y="9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Rectangle 73"/>
            <p:cNvSpPr>
              <a:spLocks noChangeArrowheads="1"/>
            </p:cNvSpPr>
            <p:nvPr/>
          </p:nvSpPr>
          <p:spPr bwMode="auto">
            <a:xfrm>
              <a:off x="9998038" y="2238191"/>
              <a:ext cx="43009" cy="258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74"/>
            <p:cNvSpPr>
              <a:spLocks noEditPoints="1"/>
            </p:cNvSpPr>
            <p:nvPr/>
          </p:nvSpPr>
          <p:spPr bwMode="auto">
            <a:xfrm>
              <a:off x="9985750" y="2225902"/>
              <a:ext cx="67586" cy="50382"/>
            </a:xfrm>
            <a:custGeom>
              <a:avLst/>
              <a:gdLst>
                <a:gd name="T0" fmla="*/ 19 w 23"/>
                <a:gd name="T1" fmla="*/ 17 h 17"/>
                <a:gd name="T2" fmla="*/ 4 w 23"/>
                <a:gd name="T3" fmla="*/ 17 h 17"/>
                <a:gd name="T4" fmla="*/ 0 w 23"/>
                <a:gd name="T5" fmla="*/ 13 h 17"/>
                <a:gd name="T6" fmla="*/ 0 w 23"/>
                <a:gd name="T7" fmla="*/ 4 h 17"/>
                <a:gd name="T8" fmla="*/ 4 w 23"/>
                <a:gd name="T9" fmla="*/ 0 h 17"/>
                <a:gd name="T10" fmla="*/ 19 w 23"/>
                <a:gd name="T11" fmla="*/ 0 h 17"/>
                <a:gd name="T12" fmla="*/ 23 w 23"/>
                <a:gd name="T13" fmla="*/ 4 h 17"/>
                <a:gd name="T14" fmla="*/ 23 w 23"/>
                <a:gd name="T15" fmla="*/ 13 h 17"/>
                <a:gd name="T16" fmla="*/ 19 w 23"/>
                <a:gd name="T17" fmla="*/ 17 h 17"/>
                <a:gd name="T18" fmla="*/ 8 w 23"/>
                <a:gd name="T19" fmla="*/ 9 h 17"/>
                <a:gd name="T20" fmla="*/ 15 w 23"/>
                <a:gd name="T21" fmla="*/ 9 h 17"/>
                <a:gd name="T22" fmla="*/ 15 w 23"/>
                <a:gd name="T23" fmla="*/ 8 h 17"/>
                <a:gd name="T24" fmla="*/ 8 w 23"/>
                <a:gd name="T25" fmla="*/ 8 h 17"/>
                <a:gd name="T26" fmla="*/ 8 w 23"/>
                <a:gd name="T2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7">
                  <a:moveTo>
                    <a:pt x="19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2" y="17"/>
                    <a:pt x="0" y="15"/>
                    <a:pt x="0" y="1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2" y="0"/>
                    <a:pt x="23" y="1"/>
                    <a:pt x="23" y="4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5"/>
                    <a:pt x="22" y="17"/>
                    <a:pt x="19" y="17"/>
                  </a:cubicBezTo>
                  <a:close/>
                  <a:moveTo>
                    <a:pt x="8" y="9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Rectangle 75"/>
            <p:cNvSpPr>
              <a:spLocks noChangeArrowheads="1"/>
            </p:cNvSpPr>
            <p:nvPr/>
          </p:nvSpPr>
          <p:spPr bwMode="auto">
            <a:xfrm>
              <a:off x="10102489" y="2313150"/>
              <a:ext cx="43009" cy="270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76"/>
            <p:cNvSpPr>
              <a:spLocks noEditPoints="1"/>
            </p:cNvSpPr>
            <p:nvPr/>
          </p:nvSpPr>
          <p:spPr bwMode="auto">
            <a:xfrm>
              <a:off x="10090201" y="2302090"/>
              <a:ext cx="67586" cy="49153"/>
            </a:xfrm>
            <a:custGeom>
              <a:avLst/>
              <a:gdLst>
                <a:gd name="T0" fmla="*/ 19 w 23"/>
                <a:gd name="T1" fmla="*/ 17 h 17"/>
                <a:gd name="T2" fmla="*/ 4 w 23"/>
                <a:gd name="T3" fmla="*/ 17 h 17"/>
                <a:gd name="T4" fmla="*/ 0 w 23"/>
                <a:gd name="T5" fmla="*/ 13 h 17"/>
                <a:gd name="T6" fmla="*/ 0 w 23"/>
                <a:gd name="T7" fmla="*/ 4 h 17"/>
                <a:gd name="T8" fmla="*/ 4 w 23"/>
                <a:gd name="T9" fmla="*/ 0 h 17"/>
                <a:gd name="T10" fmla="*/ 19 w 23"/>
                <a:gd name="T11" fmla="*/ 0 h 17"/>
                <a:gd name="T12" fmla="*/ 23 w 23"/>
                <a:gd name="T13" fmla="*/ 4 h 17"/>
                <a:gd name="T14" fmla="*/ 23 w 23"/>
                <a:gd name="T15" fmla="*/ 13 h 17"/>
                <a:gd name="T16" fmla="*/ 19 w 23"/>
                <a:gd name="T17" fmla="*/ 17 h 17"/>
                <a:gd name="T18" fmla="*/ 8 w 23"/>
                <a:gd name="T19" fmla="*/ 9 h 17"/>
                <a:gd name="T20" fmla="*/ 15 w 23"/>
                <a:gd name="T21" fmla="*/ 9 h 17"/>
                <a:gd name="T22" fmla="*/ 15 w 23"/>
                <a:gd name="T23" fmla="*/ 8 h 17"/>
                <a:gd name="T24" fmla="*/ 8 w 23"/>
                <a:gd name="T25" fmla="*/ 8 h 17"/>
                <a:gd name="T26" fmla="*/ 8 w 23"/>
                <a:gd name="T2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7">
                  <a:moveTo>
                    <a:pt x="19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2" y="17"/>
                    <a:pt x="0" y="15"/>
                    <a:pt x="0" y="1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2" y="0"/>
                    <a:pt x="23" y="2"/>
                    <a:pt x="23" y="4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5"/>
                    <a:pt x="22" y="17"/>
                    <a:pt x="19" y="17"/>
                  </a:cubicBezTo>
                  <a:close/>
                  <a:moveTo>
                    <a:pt x="8" y="9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Rectangle 77"/>
            <p:cNvSpPr>
              <a:spLocks noChangeArrowheads="1"/>
            </p:cNvSpPr>
            <p:nvPr/>
          </p:nvSpPr>
          <p:spPr bwMode="auto">
            <a:xfrm>
              <a:off x="10206940" y="2313150"/>
              <a:ext cx="44238" cy="270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78"/>
            <p:cNvSpPr>
              <a:spLocks noEditPoints="1"/>
            </p:cNvSpPr>
            <p:nvPr/>
          </p:nvSpPr>
          <p:spPr bwMode="auto">
            <a:xfrm>
              <a:off x="10195881" y="2302090"/>
              <a:ext cx="66357" cy="49153"/>
            </a:xfrm>
            <a:custGeom>
              <a:avLst/>
              <a:gdLst>
                <a:gd name="T0" fmla="*/ 19 w 23"/>
                <a:gd name="T1" fmla="*/ 17 h 17"/>
                <a:gd name="T2" fmla="*/ 4 w 23"/>
                <a:gd name="T3" fmla="*/ 17 h 17"/>
                <a:gd name="T4" fmla="*/ 0 w 23"/>
                <a:gd name="T5" fmla="*/ 13 h 17"/>
                <a:gd name="T6" fmla="*/ 0 w 23"/>
                <a:gd name="T7" fmla="*/ 4 h 17"/>
                <a:gd name="T8" fmla="*/ 4 w 23"/>
                <a:gd name="T9" fmla="*/ 0 h 17"/>
                <a:gd name="T10" fmla="*/ 19 w 23"/>
                <a:gd name="T11" fmla="*/ 0 h 17"/>
                <a:gd name="T12" fmla="*/ 23 w 23"/>
                <a:gd name="T13" fmla="*/ 4 h 17"/>
                <a:gd name="T14" fmla="*/ 23 w 23"/>
                <a:gd name="T15" fmla="*/ 13 h 17"/>
                <a:gd name="T16" fmla="*/ 19 w 23"/>
                <a:gd name="T17" fmla="*/ 17 h 17"/>
                <a:gd name="T18" fmla="*/ 8 w 23"/>
                <a:gd name="T19" fmla="*/ 9 h 17"/>
                <a:gd name="T20" fmla="*/ 15 w 23"/>
                <a:gd name="T21" fmla="*/ 9 h 17"/>
                <a:gd name="T22" fmla="*/ 15 w 23"/>
                <a:gd name="T23" fmla="*/ 8 h 17"/>
                <a:gd name="T24" fmla="*/ 8 w 23"/>
                <a:gd name="T25" fmla="*/ 8 h 17"/>
                <a:gd name="T26" fmla="*/ 8 w 23"/>
                <a:gd name="T2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7">
                  <a:moveTo>
                    <a:pt x="19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2" y="17"/>
                    <a:pt x="0" y="15"/>
                    <a:pt x="0" y="1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2" y="0"/>
                    <a:pt x="23" y="2"/>
                    <a:pt x="23" y="4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5"/>
                    <a:pt x="22" y="17"/>
                    <a:pt x="19" y="17"/>
                  </a:cubicBezTo>
                  <a:close/>
                  <a:moveTo>
                    <a:pt x="8" y="9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Rectangle 79"/>
            <p:cNvSpPr>
              <a:spLocks noChangeArrowheads="1"/>
            </p:cNvSpPr>
            <p:nvPr/>
          </p:nvSpPr>
          <p:spPr bwMode="auto">
            <a:xfrm>
              <a:off x="9998038" y="2313150"/>
              <a:ext cx="43009" cy="270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80"/>
            <p:cNvSpPr>
              <a:spLocks noEditPoints="1"/>
            </p:cNvSpPr>
            <p:nvPr/>
          </p:nvSpPr>
          <p:spPr bwMode="auto">
            <a:xfrm>
              <a:off x="9985750" y="2302090"/>
              <a:ext cx="67586" cy="49153"/>
            </a:xfrm>
            <a:custGeom>
              <a:avLst/>
              <a:gdLst>
                <a:gd name="T0" fmla="*/ 19 w 23"/>
                <a:gd name="T1" fmla="*/ 17 h 17"/>
                <a:gd name="T2" fmla="*/ 4 w 23"/>
                <a:gd name="T3" fmla="*/ 17 h 17"/>
                <a:gd name="T4" fmla="*/ 0 w 23"/>
                <a:gd name="T5" fmla="*/ 13 h 17"/>
                <a:gd name="T6" fmla="*/ 0 w 23"/>
                <a:gd name="T7" fmla="*/ 4 h 17"/>
                <a:gd name="T8" fmla="*/ 4 w 23"/>
                <a:gd name="T9" fmla="*/ 0 h 17"/>
                <a:gd name="T10" fmla="*/ 19 w 23"/>
                <a:gd name="T11" fmla="*/ 0 h 17"/>
                <a:gd name="T12" fmla="*/ 23 w 23"/>
                <a:gd name="T13" fmla="*/ 4 h 17"/>
                <a:gd name="T14" fmla="*/ 23 w 23"/>
                <a:gd name="T15" fmla="*/ 13 h 17"/>
                <a:gd name="T16" fmla="*/ 19 w 23"/>
                <a:gd name="T17" fmla="*/ 17 h 17"/>
                <a:gd name="T18" fmla="*/ 8 w 23"/>
                <a:gd name="T19" fmla="*/ 9 h 17"/>
                <a:gd name="T20" fmla="*/ 15 w 23"/>
                <a:gd name="T21" fmla="*/ 9 h 17"/>
                <a:gd name="T22" fmla="*/ 15 w 23"/>
                <a:gd name="T23" fmla="*/ 8 h 17"/>
                <a:gd name="T24" fmla="*/ 8 w 23"/>
                <a:gd name="T25" fmla="*/ 8 h 17"/>
                <a:gd name="T26" fmla="*/ 8 w 23"/>
                <a:gd name="T2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7">
                  <a:moveTo>
                    <a:pt x="19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2" y="17"/>
                    <a:pt x="0" y="15"/>
                    <a:pt x="0" y="1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2" y="0"/>
                    <a:pt x="23" y="2"/>
                    <a:pt x="23" y="4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5"/>
                    <a:pt x="22" y="17"/>
                    <a:pt x="19" y="17"/>
                  </a:cubicBezTo>
                  <a:close/>
                  <a:moveTo>
                    <a:pt x="8" y="9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Rectangle 81"/>
            <p:cNvSpPr>
              <a:spLocks noChangeArrowheads="1"/>
            </p:cNvSpPr>
            <p:nvPr/>
          </p:nvSpPr>
          <p:spPr bwMode="auto">
            <a:xfrm>
              <a:off x="10102489" y="2380735"/>
              <a:ext cx="43009" cy="258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82"/>
            <p:cNvSpPr>
              <a:spLocks noEditPoints="1"/>
            </p:cNvSpPr>
            <p:nvPr/>
          </p:nvSpPr>
          <p:spPr bwMode="auto">
            <a:xfrm>
              <a:off x="10090201" y="2368447"/>
              <a:ext cx="67586" cy="50382"/>
            </a:xfrm>
            <a:custGeom>
              <a:avLst/>
              <a:gdLst>
                <a:gd name="T0" fmla="*/ 19 w 23"/>
                <a:gd name="T1" fmla="*/ 17 h 17"/>
                <a:gd name="T2" fmla="*/ 4 w 23"/>
                <a:gd name="T3" fmla="*/ 17 h 17"/>
                <a:gd name="T4" fmla="*/ 0 w 23"/>
                <a:gd name="T5" fmla="*/ 13 h 17"/>
                <a:gd name="T6" fmla="*/ 0 w 23"/>
                <a:gd name="T7" fmla="*/ 4 h 17"/>
                <a:gd name="T8" fmla="*/ 4 w 23"/>
                <a:gd name="T9" fmla="*/ 0 h 17"/>
                <a:gd name="T10" fmla="*/ 19 w 23"/>
                <a:gd name="T11" fmla="*/ 0 h 17"/>
                <a:gd name="T12" fmla="*/ 23 w 23"/>
                <a:gd name="T13" fmla="*/ 4 h 17"/>
                <a:gd name="T14" fmla="*/ 23 w 23"/>
                <a:gd name="T15" fmla="*/ 13 h 17"/>
                <a:gd name="T16" fmla="*/ 19 w 23"/>
                <a:gd name="T17" fmla="*/ 17 h 17"/>
                <a:gd name="T18" fmla="*/ 8 w 23"/>
                <a:gd name="T19" fmla="*/ 9 h 17"/>
                <a:gd name="T20" fmla="*/ 15 w 23"/>
                <a:gd name="T21" fmla="*/ 9 h 17"/>
                <a:gd name="T22" fmla="*/ 15 w 23"/>
                <a:gd name="T23" fmla="*/ 8 h 17"/>
                <a:gd name="T24" fmla="*/ 8 w 23"/>
                <a:gd name="T25" fmla="*/ 8 h 17"/>
                <a:gd name="T26" fmla="*/ 8 w 23"/>
                <a:gd name="T2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7">
                  <a:moveTo>
                    <a:pt x="19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2" y="17"/>
                    <a:pt x="0" y="15"/>
                    <a:pt x="0" y="1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2" y="0"/>
                    <a:pt x="23" y="2"/>
                    <a:pt x="23" y="4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5"/>
                    <a:pt x="22" y="17"/>
                    <a:pt x="19" y="17"/>
                  </a:cubicBezTo>
                  <a:close/>
                  <a:moveTo>
                    <a:pt x="8" y="9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Rectangle 83"/>
            <p:cNvSpPr>
              <a:spLocks noChangeArrowheads="1"/>
            </p:cNvSpPr>
            <p:nvPr/>
          </p:nvSpPr>
          <p:spPr bwMode="auto">
            <a:xfrm>
              <a:off x="10206940" y="2380735"/>
              <a:ext cx="44238" cy="258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84"/>
            <p:cNvSpPr>
              <a:spLocks noEditPoints="1"/>
            </p:cNvSpPr>
            <p:nvPr/>
          </p:nvSpPr>
          <p:spPr bwMode="auto">
            <a:xfrm>
              <a:off x="10195881" y="2368447"/>
              <a:ext cx="66357" cy="50382"/>
            </a:xfrm>
            <a:custGeom>
              <a:avLst/>
              <a:gdLst>
                <a:gd name="T0" fmla="*/ 19 w 23"/>
                <a:gd name="T1" fmla="*/ 17 h 17"/>
                <a:gd name="T2" fmla="*/ 4 w 23"/>
                <a:gd name="T3" fmla="*/ 17 h 17"/>
                <a:gd name="T4" fmla="*/ 0 w 23"/>
                <a:gd name="T5" fmla="*/ 13 h 17"/>
                <a:gd name="T6" fmla="*/ 0 w 23"/>
                <a:gd name="T7" fmla="*/ 4 h 17"/>
                <a:gd name="T8" fmla="*/ 4 w 23"/>
                <a:gd name="T9" fmla="*/ 0 h 17"/>
                <a:gd name="T10" fmla="*/ 19 w 23"/>
                <a:gd name="T11" fmla="*/ 0 h 17"/>
                <a:gd name="T12" fmla="*/ 23 w 23"/>
                <a:gd name="T13" fmla="*/ 4 h 17"/>
                <a:gd name="T14" fmla="*/ 23 w 23"/>
                <a:gd name="T15" fmla="*/ 13 h 17"/>
                <a:gd name="T16" fmla="*/ 19 w 23"/>
                <a:gd name="T17" fmla="*/ 17 h 17"/>
                <a:gd name="T18" fmla="*/ 8 w 23"/>
                <a:gd name="T19" fmla="*/ 9 h 17"/>
                <a:gd name="T20" fmla="*/ 15 w 23"/>
                <a:gd name="T21" fmla="*/ 9 h 17"/>
                <a:gd name="T22" fmla="*/ 15 w 23"/>
                <a:gd name="T23" fmla="*/ 8 h 17"/>
                <a:gd name="T24" fmla="*/ 8 w 23"/>
                <a:gd name="T25" fmla="*/ 8 h 17"/>
                <a:gd name="T26" fmla="*/ 8 w 23"/>
                <a:gd name="T2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7">
                  <a:moveTo>
                    <a:pt x="19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2" y="17"/>
                    <a:pt x="0" y="15"/>
                    <a:pt x="0" y="1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2" y="0"/>
                    <a:pt x="23" y="2"/>
                    <a:pt x="23" y="4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5"/>
                    <a:pt x="22" y="17"/>
                    <a:pt x="19" y="17"/>
                  </a:cubicBezTo>
                  <a:close/>
                  <a:moveTo>
                    <a:pt x="8" y="9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Rectangle 85"/>
            <p:cNvSpPr>
              <a:spLocks noChangeArrowheads="1"/>
            </p:cNvSpPr>
            <p:nvPr/>
          </p:nvSpPr>
          <p:spPr bwMode="auto">
            <a:xfrm>
              <a:off x="9998038" y="2380735"/>
              <a:ext cx="43009" cy="258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86"/>
            <p:cNvSpPr>
              <a:spLocks noEditPoints="1"/>
            </p:cNvSpPr>
            <p:nvPr/>
          </p:nvSpPr>
          <p:spPr bwMode="auto">
            <a:xfrm>
              <a:off x="9985750" y="2368447"/>
              <a:ext cx="67586" cy="50382"/>
            </a:xfrm>
            <a:custGeom>
              <a:avLst/>
              <a:gdLst>
                <a:gd name="T0" fmla="*/ 19 w 23"/>
                <a:gd name="T1" fmla="*/ 17 h 17"/>
                <a:gd name="T2" fmla="*/ 4 w 23"/>
                <a:gd name="T3" fmla="*/ 17 h 17"/>
                <a:gd name="T4" fmla="*/ 0 w 23"/>
                <a:gd name="T5" fmla="*/ 13 h 17"/>
                <a:gd name="T6" fmla="*/ 0 w 23"/>
                <a:gd name="T7" fmla="*/ 4 h 17"/>
                <a:gd name="T8" fmla="*/ 4 w 23"/>
                <a:gd name="T9" fmla="*/ 0 h 17"/>
                <a:gd name="T10" fmla="*/ 19 w 23"/>
                <a:gd name="T11" fmla="*/ 0 h 17"/>
                <a:gd name="T12" fmla="*/ 23 w 23"/>
                <a:gd name="T13" fmla="*/ 4 h 17"/>
                <a:gd name="T14" fmla="*/ 23 w 23"/>
                <a:gd name="T15" fmla="*/ 13 h 17"/>
                <a:gd name="T16" fmla="*/ 19 w 23"/>
                <a:gd name="T17" fmla="*/ 17 h 17"/>
                <a:gd name="T18" fmla="*/ 8 w 23"/>
                <a:gd name="T19" fmla="*/ 9 h 17"/>
                <a:gd name="T20" fmla="*/ 15 w 23"/>
                <a:gd name="T21" fmla="*/ 9 h 17"/>
                <a:gd name="T22" fmla="*/ 15 w 23"/>
                <a:gd name="T23" fmla="*/ 8 h 17"/>
                <a:gd name="T24" fmla="*/ 8 w 23"/>
                <a:gd name="T25" fmla="*/ 8 h 17"/>
                <a:gd name="T26" fmla="*/ 8 w 23"/>
                <a:gd name="T2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7">
                  <a:moveTo>
                    <a:pt x="19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2" y="17"/>
                    <a:pt x="0" y="15"/>
                    <a:pt x="0" y="1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2" y="0"/>
                    <a:pt x="23" y="2"/>
                    <a:pt x="23" y="4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5"/>
                    <a:pt x="22" y="17"/>
                    <a:pt x="19" y="17"/>
                  </a:cubicBezTo>
                  <a:close/>
                  <a:moveTo>
                    <a:pt x="8" y="9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6894181" y="2070440"/>
            <a:ext cx="598446" cy="462109"/>
            <a:chOff x="11032717" y="897531"/>
            <a:chExt cx="512425" cy="395685"/>
          </a:xfrm>
        </p:grpSpPr>
        <p:sp>
          <p:nvSpPr>
            <p:cNvPr id="137" name="Freeform 220"/>
            <p:cNvSpPr>
              <a:spLocks/>
            </p:cNvSpPr>
            <p:nvPr/>
          </p:nvSpPr>
          <p:spPr bwMode="auto">
            <a:xfrm>
              <a:off x="11032717" y="897531"/>
              <a:ext cx="395685" cy="395685"/>
            </a:xfrm>
            <a:custGeom>
              <a:avLst/>
              <a:gdLst>
                <a:gd name="T0" fmla="*/ 68 w 136"/>
                <a:gd name="T1" fmla="*/ 136 h 136"/>
                <a:gd name="T2" fmla="*/ 0 w 136"/>
                <a:gd name="T3" fmla="*/ 68 h 136"/>
                <a:gd name="T4" fmla="*/ 68 w 136"/>
                <a:gd name="T5" fmla="*/ 0 h 136"/>
                <a:gd name="T6" fmla="*/ 136 w 136"/>
                <a:gd name="T7" fmla="*/ 68 h 136"/>
                <a:gd name="T8" fmla="*/ 132 w 136"/>
                <a:gd name="T9" fmla="*/ 72 h 136"/>
                <a:gd name="T10" fmla="*/ 128 w 136"/>
                <a:gd name="T11" fmla="*/ 68 h 136"/>
                <a:gd name="T12" fmla="*/ 68 w 136"/>
                <a:gd name="T13" fmla="*/ 8 h 136"/>
                <a:gd name="T14" fmla="*/ 8 w 136"/>
                <a:gd name="T15" fmla="*/ 68 h 136"/>
                <a:gd name="T16" fmla="*/ 68 w 136"/>
                <a:gd name="T17" fmla="*/ 128 h 136"/>
                <a:gd name="T18" fmla="*/ 123 w 136"/>
                <a:gd name="T19" fmla="*/ 91 h 136"/>
                <a:gd name="T20" fmla="*/ 128 w 136"/>
                <a:gd name="T21" fmla="*/ 89 h 136"/>
                <a:gd name="T22" fmla="*/ 131 w 136"/>
                <a:gd name="T23" fmla="*/ 94 h 136"/>
                <a:gd name="T24" fmla="*/ 68 w 136"/>
                <a:gd name="T25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" h="136">
                  <a:moveTo>
                    <a:pt x="68" y="136"/>
                  </a:moveTo>
                  <a:cubicBezTo>
                    <a:pt x="30" y="136"/>
                    <a:pt x="0" y="106"/>
                    <a:pt x="0" y="68"/>
                  </a:cubicBezTo>
                  <a:cubicBezTo>
                    <a:pt x="0" y="31"/>
                    <a:pt x="30" y="0"/>
                    <a:pt x="68" y="0"/>
                  </a:cubicBezTo>
                  <a:cubicBezTo>
                    <a:pt x="105" y="0"/>
                    <a:pt x="136" y="31"/>
                    <a:pt x="136" y="68"/>
                  </a:cubicBezTo>
                  <a:cubicBezTo>
                    <a:pt x="136" y="70"/>
                    <a:pt x="134" y="72"/>
                    <a:pt x="132" y="72"/>
                  </a:cubicBezTo>
                  <a:cubicBezTo>
                    <a:pt x="129" y="72"/>
                    <a:pt x="128" y="70"/>
                    <a:pt x="128" y="68"/>
                  </a:cubicBezTo>
                  <a:cubicBezTo>
                    <a:pt x="128" y="35"/>
                    <a:pt x="101" y="8"/>
                    <a:pt x="68" y="8"/>
                  </a:cubicBezTo>
                  <a:cubicBezTo>
                    <a:pt x="35" y="8"/>
                    <a:pt x="8" y="35"/>
                    <a:pt x="8" y="68"/>
                  </a:cubicBezTo>
                  <a:cubicBezTo>
                    <a:pt x="8" y="101"/>
                    <a:pt x="35" y="128"/>
                    <a:pt x="68" y="128"/>
                  </a:cubicBezTo>
                  <a:cubicBezTo>
                    <a:pt x="92" y="128"/>
                    <a:pt x="114" y="114"/>
                    <a:pt x="123" y="91"/>
                  </a:cubicBezTo>
                  <a:cubicBezTo>
                    <a:pt x="124" y="89"/>
                    <a:pt x="126" y="88"/>
                    <a:pt x="128" y="89"/>
                  </a:cubicBezTo>
                  <a:cubicBezTo>
                    <a:pt x="130" y="90"/>
                    <a:pt x="131" y="92"/>
                    <a:pt x="131" y="94"/>
                  </a:cubicBezTo>
                  <a:cubicBezTo>
                    <a:pt x="120" y="120"/>
                    <a:pt x="95" y="136"/>
                    <a:pt x="68" y="1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221"/>
            <p:cNvSpPr>
              <a:spLocks/>
            </p:cNvSpPr>
            <p:nvPr/>
          </p:nvSpPr>
          <p:spPr bwMode="auto">
            <a:xfrm>
              <a:off x="11113821" y="978635"/>
              <a:ext cx="233479" cy="233479"/>
            </a:xfrm>
            <a:custGeom>
              <a:avLst/>
              <a:gdLst>
                <a:gd name="T0" fmla="*/ 40 w 80"/>
                <a:gd name="T1" fmla="*/ 80 h 80"/>
                <a:gd name="T2" fmla="*/ 0 w 80"/>
                <a:gd name="T3" fmla="*/ 40 h 80"/>
                <a:gd name="T4" fmla="*/ 40 w 80"/>
                <a:gd name="T5" fmla="*/ 0 h 80"/>
                <a:gd name="T6" fmla="*/ 80 w 80"/>
                <a:gd name="T7" fmla="*/ 40 h 80"/>
                <a:gd name="T8" fmla="*/ 76 w 80"/>
                <a:gd name="T9" fmla="*/ 44 h 80"/>
                <a:gd name="T10" fmla="*/ 72 w 80"/>
                <a:gd name="T11" fmla="*/ 40 h 80"/>
                <a:gd name="T12" fmla="*/ 40 w 80"/>
                <a:gd name="T13" fmla="*/ 8 h 80"/>
                <a:gd name="T14" fmla="*/ 8 w 80"/>
                <a:gd name="T15" fmla="*/ 40 h 80"/>
                <a:gd name="T16" fmla="*/ 40 w 80"/>
                <a:gd name="T17" fmla="*/ 72 h 80"/>
                <a:gd name="T18" fmla="*/ 64 w 80"/>
                <a:gd name="T19" fmla="*/ 62 h 80"/>
                <a:gd name="T20" fmla="*/ 69 w 80"/>
                <a:gd name="T21" fmla="*/ 61 h 80"/>
                <a:gd name="T22" fmla="*/ 69 w 80"/>
                <a:gd name="T23" fmla="*/ 67 h 80"/>
                <a:gd name="T24" fmla="*/ 40 w 80"/>
                <a:gd name="T2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42"/>
                    <a:pt x="78" y="44"/>
                    <a:pt x="76" y="44"/>
                  </a:cubicBezTo>
                  <a:cubicBezTo>
                    <a:pt x="73" y="44"/>
                    <a:pt x="72" y="42"/>
                    <a:pt x="72" y="40"/>
                  </a:cubicBezTo>
                  <a:cubicBezTo>
                    <a:pt x="72" y="23"/>
                    <a:pt x="57" y="8"/>
                    <a:pt x="40" y="8"/>
                  </a:cubicBezTo>
                  <a:cubicBezTo>
                    <a:pt x="22" y="8"/>
                    <a:pt x="8" y="23"/>
                    <a:pt x="8" y="40"/>
                  </a:cubicBezTo>
                  <a:cubicBezTo>
                    <a:pt x="8" y="58"/>
                    <a:pt x="22" y="72"/>
                    <a:pt x="40" y="72"/>
                  </a:cubicBezTo>
                  <a:cubicBezTo>
                    <a:pt x="49" y="72"/>
                    <a:pt x="57" y="68"/>
                    <a:pt x="64" y="62"/>
                  </a:cubicBezTo>
                  <a:cubicBezTo>
                    <a:pt x="65" y="60"/>
                    <a:pt x="68" y="60"/>
                    <a:pt x="69" y="61"/>
                  </a:cubicBezTo>
                  <a:cubicBezTo>
                    <a:pt x="71" y="63"/>
                    <a:pt x="71" y="65"/>
                    <a:pt x="69" y="67"/>
                  </a:cubicBezTo>
                  <a:cubicBezTo>
                    <a:pt x="62" y="75"/>
                    <a:pt x="51" y="80"/>
                    <a:pt x="40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222"/>
            <p:cNvSpPr>
              <a:spLocks noEditPoints="1"/>
            </p:cNvSpPr>
            <p:nvPr/>
          </p:nvSpPr>
          <p:spPr bwMode="auto">
            <a:xfrm>
              <a:off x="11198610" y="1063424"/>
              <a:ext cx="63899" cy="63899"/>
            </a:xfrm>
            <a:custGeom>
              <a:avLst/>
              <a:gdLst>
                <a:gd name="T0" fmla="*/ 11 w 22"/>
                <a:gd name="T1" fmla="*/ 22 h 22"/>
                <a:gd name="T2" fmla="*/ 0 w 22"/>
                <a:gd name="T3" fmla="*/ 11 h 22"/>
                <a:gd name="T4" fmla="*/ 11 w 22"/>
                <a:gd name="T5" fmla="*/ 0 h 22"/>
                <a:gd name="T6" fmla="*/ 22 w 22"/>
                <a:gd name="T7" fmla="*/ 11 h 22"/>
                <a:gd name="T8" fmla="*/ 11 w 22"/>
                <a:gd name="T9" fmla="*/ 22 h 22"/>
                <a:gd name="T10" fmla="*/ 11 w 22"/>
                <a:gd name="T11" fmla="*/ 8 h 22"/>
                <a:gd name="T12" fmla="*/ 8 w 22"/>
                <a:gd name="T13" fmla="*/ 11 h 22"/>
                <a:gd name="T14" fmla="*/ 11 w 22"/>
                <a:gd name="T15" fmla="*/ 14 h 22"/>
                <a:gd name="T16" fmla="*/ 14 w 22"/>
                <a:gd name="T17" fmla="*/ 11 h 22"/>
                <a:gd name="T18" fmla="*/ 11 w 22"/>
                <a:gd name="T19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11" y="22"/>
                  </a:move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cubicBezTo>
                    <a:pt x="22" y="17"/>
                    <a:pt x="17" y="22"/>
                    <a:pt x="11" y="22"/>
                  </a:cubicBezTo>
                  <a:close/>
                  <a:moveTo>
                    <a:pt x="11" y="8"/>
                  </a:moveTo>
                  <a:cubicBezTo>
                    <a:pt x="9" y="8"/>
                    <a:pt x="8" y="10"/>
                    <a:pt x="8" y="11"/>
                  </a:cubicBezTo>
                  <a:cubicBezTo>
                    <a:pt x="8" y="13"/>
                    <a:pt x="9" y="14"/>
                    <a:pt x="11" y="14"/>
                  </a:cubicBezTo>
                  <a:cubicBezTo>
                    <a:pt x="12" y="14"/>
                    <a:pt x="14" y="13"/>
                    <a:pt x="14" y="11"/>
                  </a:cubicBezTo>
                  <a:cubicBezTo>
                    <a:pt x="14" y="10"/>
                    <a:pt x="12" y="8"/>
                    <a:pt x="11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223"/>
            <p:cNvSpPr>
              <a:spLocks/>
            </p:cNvSpPr>
            <p:nvPr/>
          </p:nvSpPr>
          <p:spPr bwMode="auto">
            <a:xfrm>
              <a:off x="11219500" y="1084314"/>
              <a:ext cx="211360" cy="23348"/>
            </a:xfrm>
            <a:custGeom>
              <a:avLst/>
              <a:gdLst>
                <a:gd name="T0" fmla="*/ 69 w 73"/>
                <a:gd name="T1" fmla="*/ 8 h 8"/>
                <a:gd name="T2" fmla="*/ 69 w 73"/>
                <a:gd name="T3" fmla="*/ 8 h 8"/>
                <a:gd name="T4" fmla="*/ 4 w 73"/>
                <a:gd name="T5" fmla="*/ 8 h 8"/>
                <a:gd name="T6" fmla="*/ 0 w 73"/>
                <a:gd name="T7" fmla="*/ 4 h 8"/>
                <a:gd name="T8" fmla="*/ 4 w 73"/>
                <a:gd name="T9" fmla="*/ 0 h 8"/>
                <a:gd name="T10" fmla="*/ 4 w 73"/>
                <a:gd name="T11" fmla="*/ 0 h 8"/>
                <a:gd name="T12" fmla="*/ 69 w 73"/>
                <a:gd name="T13" fmla="*/ 0 h 8"/>
                <a:gd name="T14" fmla="*/ 73 w 73"/>
                <a:gd name="T15" fmla="*/ 4 h 8"/>
                <a:gd name="T16" fmla="*/ 69 w 73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8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2" y="0"/>
                    <a:pt x="73" y="2"/>
                    <a:pt x="73" y="4"/>
                  </a:cubicBezTo>
                  <a:cubicBezTo>
                    <a:pt x="73" y="7"/>
                    <a:pt x="72" y="8"/>
                    <a:pt x="69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224"/>
            <p:cNvSpPr>
              <a:spLocks noEditPoints="1"/>
            </p:cNvSpPr>
            <p:nvPr/>
          </p:nvSpPr>
          <p:spPr bwMode="auto">
            <a:xfrm>
              <a:off x="11407512" y="1040076"/>
              <a:ext cx="137630" cy="113053"/>
            </a:xfrm>
            <a:custGeom>
              <a:avLst/>
              <a:gdLst>
                <a:gd name="T0" fmla="*/ 43 w 47"/>
                <a:gd name="T1" fmla="*/ 39 h 39"/>
                <a:gd name="T2" fmla="*/ 20 w 47"/>
                <a:gd name="T3" fmla="*/ 39 h 39"/>
                <a:gd name="T4" fmla="*/ 17 w 47"/>
                <a:gd name="T5" fmla="*/ 38 h 39"/>
                <a:gd name="T6" fmla="*/ 2 w 47"/>
                <a:gd name="T7" fmla="*/ 22 h 39"/>
                <a:gd name="T8" fmla="*/ 0 w 47"/>
                <a:gd name="T9" fmla="*/ 19 h 39"/>
                <a:gd name="T10" fmla="*/ 2 w 47"/>
                <a:gd name="T11" fmla="*/ 16 h 39"/>
                <a:gd name="T12" fmla="*/ 17 w 47"/>
                <a:gd name="T13" fmla="*/ 1 h 39"/>
                <a:gd name="T14" fmla="*/ 20 w 47"/>
                <a:gd name="T15" fmla="*/ 0 h 39"/>
                <a:gd name="T16" fmla="*/ 43 w 47"/>
                <a:gd name="T17" fmla="*/ 0 h 39"/>
                <a:gd name="T18" fmla="*/ 46 w 47"/>
                <a:gd name="T19" fmla="*/ 2 h 39"/>
                <a:gd name="T20" fmla="*/ 45 w 47"/>
                <a:gd name="T21" fmla="*/ 7 h 39"/>
                <a:gd name="T22" fmla="*/ 33 w 47"/>
                <a:gd name="T23" fmla="*/ 19 h 39"/>
                <a:gd name="T24" fmla="*/ 45 w 47"/>
                <a:gd name="T25" fmla="*/ 32 h 39"/>
                <a:gd name="T26" fmla="*/ 46 w 47"/>
                <a:gd name="T27" fmla="*/ 36 h 39"/>
                <a:gd name="T28" fmla="*/ 43 w 47"/>
                <a:gd name="T29" fmla="*/ 39 h 39"/>
                <a:gd name="T30" fmla="*/ 21 w 47"/>
                <a:gd name="T31" fmla="*/ 31 h 39"/>
                <a:gd name="T32" fmla="*/ 33 w 47"/>
                <a:gd name="T33" fmla="*/ 31 h 39"/>
                <a:gd name="T34" fmla="*/ 24 w 47"/>
                <a:gd name="T35" fmla="*/ 22 h 39"/>
                <a:gd name="T36" fmla="*/ 23 w 47"/>
                <a:gd name="T37" fmla="*/ 19 h 39"/>
                <a:gd name="T38" fmla="*/ 24 w 47"/>
                <a:gd name="T39" fmla="*/ 16 h 39"/>
                <a:gd name="T40" fmla="*/ 33 w 47"/>
                <a:gd name="T41" fmla="*/ 8 h 39"/>
                <a:gd name="T42" fmla="*/ 21 w 47"/>
                <a:gd name="T43" fmla="*/ 8 h 39"/>
                <a:gd name="T44" fmla="*/ 10 w 47"/>
                <a:gd name="T45" fmla="*/ 19 h 39"/>
                <a:gd name="T46" fmla="*/ 21 w 47"/>
                <a:gd name="T47" fmla="*/ 3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" h="39">
                  <a:moveTo>
                    <a:pt x="43" y="39"/>
                  </a:moveTo>
                  <a:cubicBezTo>
                    <a:pt x="20" y="39"/>
                    <a:pt x="20" y="39"/>
                    <a:pt x="20" y="39"/>
                  </a:cubicBezTo>
                  <a:cubicBezTo>
                    <a:pt x="19" y="39"/>
                    <a:pt x="18" y="38"/>
                    <a:pt x="17" y="38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0" y="18"/>
                    <a:pt x="1" y="17"/>
                    <a:pt x="2" y="16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6" y="2"/>
                  </a:cubicBezTo>
                  <a:cubicBezTo>
                    <a:pt x="47" y="4"/>
                    <a:pt x="47" y="6"/>
                    <a:pt x="45" y="7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7" y="33"/>
                    <a:pt x="47" y="35"/>
                    <a:pt x="46" y="36"/>
                  </a:cubicBezTo>
                  <a:cubicBezTo>
                    <a:pt x="46" y="38"/>
                    <a:pt x="44" y="39"/>
                    <a:pt x="43" y="39"/>
                  </a:cubicBezTo>
                  <a:close/>
                  <a:moveTo>
                    <a:pt x="21" y="31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1"/>
                    <a:pt x="23" y="20"/>
                    <a:pt x="23" y="19"/>
                  </a:cubicBezTo>
                  <a:cubicBezTo>
                    <a:pt x="23" y="18"/>
                    <a:pt x="24" y="17"/>
                    <a:pt x="24" y="16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0" y="19"/>
                    <a:pt x="10" y="19"/>
                    <a:pt x="10" y="19"/>
                  </a:cubicBezTo>
                  <a:lnTo>
                    <a:pt x="21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638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  <p:bldP spid="107" grpId="0"/>
      <p:bldP spid="108" grpId="0"/>
      <p:bldP spid="109" grpId="0"/>
      <p:bldP spid="110" grpId="0" animBg="1"/>
      <p:bldP spid="1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457200"/>
            <a:ext cx="1295400" cy="381001"/>
            <a:chOff x="0" y="457200"/>
            <a:chExt cx="1511300" cy="482600"/>
          </a:xfrm>
        </p:grpSpPr>
        <p:sp>
          <p:nvSpPr>
            <p:cNvPr id="2" name="矩形 1"/>
            <p:cNvSpPr/>
            <p:nvPr/>
          </p:nvSpPr>
          <p:spPr>
            <a:xfrm>
              <a:off x="0" y="457200"/>
              <a:ext cx="100330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11550" y="457200"/>
              <a:ext cx="14575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65550" y="457200"/>
              <a:ext cx="14575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95400" y="41686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所欠缺的地方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Freeform 286"/>
          <p:cNvSpPr>
            <a:spLocks noEditPoints="1"/>
          </p:cNvSpPr>
          <p:nvPr/>
        </p:nvSpPr>
        <p:spPr bwMode="auto">
          <a:xfrm>
            <a:off x="4757979" y="2083004"/>
            <a:ext cx="3410354" cy="3477667"/>
          </a:xfrm>
          <a:custGeom>
            <a:avLst/>
            <a:gdLst>
              <a:gd name="T0" fmla="*/ 573 w 605"/>
              <a:gd name="T1" fmla="*/ 333 h 617"/>
              <a:gd name="T2" fmla="*/ 568 w 605"/>
              <a:gd name="T3" fmla="*/ 392 h 617"/>
              <a:gd name="T4" fmla="*/ 604 w 605"/>
              <a:gd name="T5" fmla="*/ 442 h 617"/>
              <a:gd name="T6" fmla="*/ 589 w 605"/>
              <a:gd name="T7" fmla="*/ 513 h 617"/>
              <a:gd name="T8" fmla="*/ 546 w 605"/>
              <a:gd name="T9" fmla="*/ 569 h 617"/>
              <a:gd name="T10" fmla="*/ 485 w 605"/>
              <a:gd name="T11" fmla="*/ 575 h 617"/>
              <a:gd name="T12" fmla="*/ 442 w 605"/>
              <a:gd name="T13" fmla="*/ 617 h 617"/>
              <a:gd name="T14" fmla="*/ 371 w 605"/>
              <a:gd name="T15" fmla="*/ 608 h 617"/>
              <a:gd name="T16" fmla="*/ 330 w 605"/>
              <a:gd name="T17" fmla="*/ 553 h 617"/>
              <a:gd name="T18" fmla="*/ 268 w 605"/>
              <a:gd name="T19" fmla="*/ 522 h 617"/>
              <a:gd name="T20" fmla="*/ 251 w 605"/>
              <a:gd name="T21" fmla="*/ 476 h 617"/>
              <a:gd name="T22" fmla="*/ 277 w 605"/>
              <a:gd name="T23" fmla="*/ 413 h 617"/>
              <a:gd name="T24" fmla="*/ 273 w 605"/>
              <a:gd name="T25" fmla="*/ 344 h 617"/>
              <a:gd name="T26" fmla="*/ 322 w 605"/>
              <a:gd name="T27" fmla="*/ 290 h 617"/>
              <a:gd name="T28" fmla="*/ 380 w 605"/>
              <a:gd name="T29" fmla="*/ 295 h 617"/>
              <a:gd name="T30" fmla="*/ 430 w 605"/>
              <a:gd name="T31" fmla="*/ 259 h 617"/>
              <a:gd name="T32" fmla="*/ 501 w 605"/>
              <a:gd name="T33" fmla="*/ 274 h 617"/>
              <a:gd name="T34" fmla="*/ 510 w 605"/>
              <a:gd name="T35" fmla="*/ 386 h 617"/>
              <a:gd name="T36" fmla="*/ 466 w 605"/>
              <a:gd name="T37" fmla="*/ 347 h 617"/>
              <a:gd name="T38" fmla="*/ 409 w 605"/>
              <a:gd name="T39" fmla="*/ 339 h 617"/>
              <a:gd name="T40" fmla="*/ 358 w 605"/>
              <a:gd name="T41" fmla="*/ 365 h 617"/>
              <a:gd name="T42" fmla="*/ 329 w 605"/>
              <a:gd name="T43" fmla="*/ 415 h 617"/>
              <a:gd name="T44" fmla="*/ 332 w 605"/>
              <a:gd name="T45" fmla="*/ 472 h 617"/>
              <a:gd name="T46" fmla="*/ 367 w 605"/>
              <a:gd name="T47" fmla="*/ 518 h 617"/>
              <a:gd name="T48" fmla="*/ 423 w 605"/>
              <a:gd name="T49" fmla="*/ 536 h 617"/>
              <a:gd name="T50" fmla="*/ 477 w 605"/>
              <a:gd name="T51" fmla="*/ 521 h 617"/>
              <a:gd name="T52" fmla="*/ 515 w 605"/>
              <a:gd name="T53" fmla="*/ 478 h 617"/>
              <a:gd name="T54" fmla="*/ 522 w 605"/>
              <a:gd name="T55" fmla="*/ 421 h 617"/>
              <a:gd name="T56" fmla="*/ 287 w 605"/>
              <a:gd name="T57" fmla="*/ 74 h 617"/>
              <a:gd name="T58" fmla="*/ 315 w 605"/>
              <a:gd name="T59" fmla="*/ 114 h 617"/>
              <a:gd name="T60" fmla="*/ 358 w 605"/>
              <a:gd name="T61" fmla="*/ 153 h 617"/>
              <a:gd name="T62" fmla="*/ 325 w 605"/>
              <a:gd name="T63" fmla="*/ 219 h 617"/>
              <a:gd name="T64" fmla="*/ 304 w 605"/>
              <a:gd name="T65" fmla="*/ 263 h 617"/>
              <a:gd name="T66" fmla="*/ 275 w 605"/>
              <a:gd name="T67" fmla="*/ 332 h 617"/>
              <a:gd name="T68" fmla="*/ 218 w 605"/>
              <a:gd name="T69" fmla="*/ 325 h 617"/>
              <a:gd name="T70" fmla="*/ 170 w 605"/>
              <a:gd name="T71" fmla="*/ 330 h 617"/>
              <a:gd name="T72" fmla="*/ 95 w 605"/>
              <a:gd name="T73" fmla="*/ 338 h 617"/>
              <a:gd name="T74" fmla="*/ 39 w 605"/>
              <a:gd name="T75" fmla="*/ 293 h 617"/>
              <a:gd name="T76" fmla="*/ 39 w 605"/>
              <a:gd name="T77" fmla="*/ 233 h 617"/>
              <a:gd name="T78" fmla="*/ 0 w 605"/>
              <a:gd name="T79" fmla="*/ 185 h 617"/>
              <a:gd name="T80" fmla="*/ 13 w 605"/>
              <a:gd name="T81" fmla="*/ 114 h 617"/>
              <a:gd name="T82" fmla="*/ 74 w 605"/>
              <a:gd name="T83" fmla="*/ 73 h 617"/>
              <a:gd name="T84" fmla="*/ 114 w 605"/>
              <a:gd name="T85" fmla="*/ 45 h 617"/>
              <a:gd name="T86" fmla="*/ 153 w 605"/>
              <a:gd name="T87" fmla="*/ 2 h 617"/>
              <a:gd name="T88" fmla="*/ 219 w 605"/>
              <a:gd name="T89" fmla="*/ 35 h 617"/>
              <a:gd name="T90" fmla="*/ 263 w 605"/>
              <a:gd name="T91" fmla="*/ 56 h 617"/>
              <a:gd name="T92" fmla="*/ 246 w 605"/>
              <a:gd name="T93" fmla="*/ 106 h 617"/>
              <a:gd name="T94" fmla="*/ 192 w 605"/>
              <a:gd name="T95" fmla="*/ 81 h 617"/>
              <a:gd name="T96" fmla="*/ 136 w 605"/>
              <a:gd name="T97" fmla="*/ 91 h 617"/>
              <a:gd name="T98" fmla="*/ 94 w 605"/>
              <a:gd name="T99" fmla="*/ 130 h 617"/>
              <a:gd name="T100" fmla="*/ 81 w 605"/>
              <a:gd name="T101" fmla="*/ 186 h 617"/>
              <a:gd name="T102" fmla="*/ 101 w 605"/>
              <a:gd name="T103" fmla="*/ 240 h 617"/>
              <a:gd name="T104" fmla="*/ 149 w 605"/>
              <a:gd name="T105" fmla="*/ 274 h 617"/>
              <a:gd name="T106" fmla="*/ 206 w 605"/>
              <a:gd name="T107" fmla="*/ 275 h 617"/>
              <a:gd name="T108" fmla="*/ 254 w 605"/>
              <a:gd name="T109" fmla="*/ 246 h 617"/>
              <a:gd name="T110" fmla="*/ 279 w 605"/>
              <a:gd name="T111" fmla="*/ 192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05" h="617">
                <a:moveTo>
                  <a:pt x="508" y="312"/>
                </a:moveTo>
                <a:lnTo>
                  <a:pt x="521" y="322"/>
                </a:lnTo>
                <a:lnTo>
                  <a:pt x="532" y="331"/>
                </a:lnTo>
                <a:lnTo>
                  <a:pt x="557" y="317"/>
                </a:lnTo>
                <a:lnTo>
                  <a:pt x="566" y="325"/>
                </a:lnTo>
                <a:lnTo>
                  <a:pt x="573" y="333"/>
                </a:lnTo>
                <a:lnTo>
                  <a:pt x="578" y="343"/>
                </a:lnTo>
                <a:lnTo>
                  <a:pt x="583" y="352"/>
                </a:lnTo>
                <a:lnTo>
                  <a:pt x="560" y="372"/>
                </a:lnTo>
                <a:lnTo>
                  <a:pt x="563" y="378"/>
                </a:lnTo>
                <a:lnTo>
                  <a:pt x="566" y="385"/>
                </a:lnTo>
                <a:lnTo>
                  <a:pt x="568" y="392"/>
                </a:lnTo>
                <a:lnTo>
                  <a:pt x="570" y="399"/>
                </a:lnTo>
                <a:lnTo>
                  <a:pt x="599" y="399"/>
                </a:lnTo>
                <a:lnTo>
                  <a:pt x="603" y="410"/>
                </a:lnTo>
                <a:lnTo>
                  <a:pt x="605" y="421"/>
                </a:lnTo>
                <a:lnTo>
                  <a:pt x="605" y="431"/>
                </a:lnTo>
                <a:lnTo>
                  <a:pt x="604" y="442"/>
                </a:lnTo>
                <a:lnTo>
                  <a:pt x="575" y="448"/>
                </a:lnTo>
                <a:lnTo>
                  <a:pt x="574" y="462"/>
                </a:lnTo>
                <a:lnTo>
                  <a:pt x="570" y="477"/>
                </a:lnTo>
                <a:lnTo>
                  <a:pt x="596" y="492"/>
                </a:lnTo>
                <a:lnTo>
                  <a:pt x="592" y="503"/>
                </a:lnTo>
                <a:lnTo>
                  <a:pt x="589" y="513"/>
                </a:lnTo>
                <a:lnTo>
                  <a:pt x="584" y="522"/>
                </a:lnTo>
                <a:lnTo>
                  <a:pt x="577" y="531"/>
                </a:lnTo>
                <a:lnTo>
                  <a:pt x="549" y="521"/>
                </a:lnTo>
                <a:lnTo>
                  <a:pt x="541" y="533"/>
                </a:lnTo>
                <a:lnTo>
                  <a:pt x="531" y="543"/>
                </a:lnTo>
                <a:lnTo>
                  <a:pt x="546" y="569"/>
                </a:lnTo>
                <a:lnTo>
                  <a:pt x="538" y="578"/>
                </a:lnTo>
                <a:lnTo>
                  <a:pt x="529" y="585"/>
                </a:lnTo>
                <a:lnTo>
                  <a:pt x="520" y="590"/>
                </a:lnTo>
                <a:lnTo>
                  <a:pt x="511" y="595"/>
                </a:lnTo>
                <a:lnTo>
                  <a:pt x="491" y="573"/>
                </a:lnTo>
                <a:lnTo>
                  <a:pt x="485" y="575"/>
                </a:lnTo>
                <a:lnTo>
                  <a:pt x="478" y="577"/>
                </a:lnTo>
                <a:lnTo>
                  <a:pt x="471" y="581"/>
                </a:lnTo>
                <a:lnTo>
                  <a:pt x="464" y="582"/>
                </a:lnTo>
                <a:lnTo>
                  <a:pt x="463" y="612"/>
                </a:lnTo>
                <a:lnTo>
                  <a:pt x="452" y="616"/>
                </a:lnTo>
                <a:lnTo>
                  <a:pt x="442" y="617"/>
                </a:lnTo>
                <a:lnTo>
                  <a:pt x="431" y="617"/>
                </a:lnTo>
                <a:lnTo>
                  <a:pt x="421" y="616"/>
                </a:lnTo>
                <a:lnTo>
                  <a:pt x="415" y="587"/>
                </a:lnTo>
                <a:lnTo>
                  <a:pt x="401" y="585"/>
                </a:lnTo>
                <a:lnTo>
                  <a:pt x="386" y="582"/>
                </a:lnTo>
                <a:lnTo>
                  <a:pt x="371" y="608"/>
                </a:lnTo>
                <a:lnTo>
                  <a:pt x="360" y="605"/>
                </a:lnTo>
                <a:lnTo>
                  <a:pt x="350" y="602"/>
                </a:lnTo>
                <a:lnTo>
                  <a:pt x="340" y="596"/>
                </a:lnTo>
                <a:lnTo>
                  <a:pt x="331" y="590"/>
                </a:lnTo>
                <a:lnTo>
                  <a:pt x="342" y="562"/>
                </a:lnTo>
                <a:lnTo>
                  <a:pt x="330" y="553"/>
                </a:lnTo>
                <a:lnTo>
                  <a:pt x="319" y="543"/>
                </a:lnTo>
                <a:lnTo>
                  <a:pt x="294" y="557"/>
                </a:lnTo>
                <a:lnTo>
                  <a:pt x="284" y="550"/>
                </a:lnTo>
                <a:lnTo>
                  <a:pt x="277" y="541"/>
                </a:lnTo>
                <a:lnTo>
                  <a:pt x="273" y="532"/>
                </a:lnTo>
                <a:lnTo>
                  <a:pt x="268" y="522"/>
                </a:lnTo>
                <a:lnTo>
                  <a:pt x="290" y="504"/>
                </a:lnTo>
                <a:lnTo>
                  <a:pt x="288" y="497"/>
                </a:lnTo>
                <a:lnTo>
                  <a:pt x="284" y="490"/>
                </a:lnTo>
                <a:lnTo>
                  <a:pt x="282" y="483"/>
                </a:lnTo>
                <a:lnTo>
                  <a:pt x="280" y="476"/>
                </a:lnTo>
                <a:lnTo>
                  <a:pt x="251" y="476"/>
                </a:lnTo>
                <a:lnTo>
                  <a:pt x="247" y="464"/>
                </a:lnTo>
                <a:lnTo>
                  <a:pt x="246" y="454"/>
                </a:lnTo>
                <a:lnTo>
                  <a:pt x="245" y="443"/>
                </a:lnTo>
                <a:lnTo>
                  <a:pt x="247" y="433"/>
                </a:lnTo>
                <a:lnTo>
                  <a:pt x="275" y="427"/>
                </a:lnTo>
                <a:lnTo>
                  <a:pt x="277" y="413"/>
                </a:lnTo>
                <a:lnTo>
                  <a:pt x="281" y="399"/>
                </a:lnTo>
                <a:lnTo>
                  <a:pt x="255" y="384"/>
                </a:lnTo>
                <a:lnTo>
                  <a:pt x="258" y="372"/>
                </a:lnTo>
                <a:lnTo>
                  <a:pt x="261" y="361"/>
                </a:lnTo>
                <a:lnTo>
                  <a:pt x="267" y="352"/>
                </a:lnTo>
                <a:lnTo>
                  <a:pt x="273" y="344"/>
                </a:lnTo>
                <a:lnTo>
                  <a:pt x="301" y="353"/>
                </a:lnTo>
                <a:lnTo>
                  <a:pt x="310" y="342"/>
                </a:lnTo>
                <a:lnTo>
                  <a:pt x="319" y="331"/>
                </a:lnTo>
                <a:lnTo>
                  <a:pt x="305" y="305"/>
                </a:lnTo>
                <a:lnTo>
                  <a:pt x="312" y="297"/>
                </a:lnTo>
                <a:lnTo>
                  <a:pt x="322" y="290"/>
                </a:lnTo>
                <a:lnTo>
                  <a:pt x="330" y="284"/>
                </a:lnTo>
                <a:lnTo>
                  <a:pt x="340" y="280"/>
                </a:lnTo>
                <a:lnTo>
                  <a:pt x="359" y="303"/>
                </a:lnTo>
                <a:lnTo>
                  <a:pt x="366" y="300"/>
                </a:lnTo>
                <a:lnTo>
                  <a:pt x="372" y="297"/>
                </a:lnTo>
                <a:lnTo>
                  <a:pt x="380" y="295"/>
                </a:lnTo>
                <a:lnTo>
                  <a:pt x="387" y="293"/>
                </a:lnTo>
                <a:lnTo>
                  <a:pt x="387" y="263"/>
                </a:lnTo>
                <a:lnTo>
                  <a:pt x="398" y="260"/>
                </a:lnTo>
                <a:lnTo>
                  <a:pt x="409" y="258"/>
                </a:lnTo>
                <a:lnTo>
                  <a:pt x="420" y="258"/>
                </a:lnTo>
                <a:lnTo>
                  <a:pt x="430" y="259"/>
                </a:lnTo>
                <a:lnTo>
                  <a:pt x="435" y="288"/>
                </a:lnTo>
                <a:lnTo>
                  <a:pt x="450" y="289"/>
                </a:lnTo>
                <a:lnTo>
                  <a:pt x="464" y="293"/>
                </a:lnTo>
                <a:lnTo>
                  <a:pt x="479" y="267"/>
                </a:lnTo>
                <a:lnTo>
                  <a:pt x="491" y="269"/>
                </a:lnTo>
                <a:lnTo>
                  <a:pt x="501" y="274"/>
                </a:lnTo>
                <a:lnTo>
                  <a:pt x="511" y="279"/>
                </a:lnTo>
                <a:lnTo>
                  <a:pt x="519" y="286"/>
                </a:lnTo>
                <a:lnTo>
                  <a:pt x="508" y="312"/>
                </a:lnTo>
                <a:close/>
                <a:moveTo>
                  <a:pt x="518" y="402"/>
                </a:moveTo>
                <a:lnTo>
                  <a:pt x="514" y="394"/>
                </a:lnTo>
                <a:lnTo>
                  <a:pt x="510" y="386"/>
                </a:lnTo>
                <a:lnTo>
                  <a:pt x="504" y="378"/>
                </a:lnTo>
                <a:lnTo>
                  <a:pt x="498" y="370"/>
                </a:lnTo>
                <a:lnTo>
                  <a:pt x="491" y="364"/>
                </a:lnTo>
                <a:lnTo>
                  <a:pt x="484" y="357"/>
                </a:lnTo>
                <a:lnTo>
                  <a:pt x="476" y="352"/>
                </a:lnTo>
                <a:lnTo>
                  <a:pt x="466" y="347"/>
                </a:lnTo>
                <a:lnTo>
                  <a:pt x="457" y="344"/>
                </a:lnTo>
                <a:lnTo>
                  <a:pt x="447" y="340"/>
                </a:lnTo>
                <a:lnTo>
                  <a:pt x="437" y="339"/>
                </a:lnTo>
                <a:lnTo>
                  <a:pt x="428" y="338"/>
                </a:lnTo>
                <a:lnTo>
                  <a:pt x="419" y="338"/>
                </a:lnTo>
                <a:lnTo>
                  <a:pt x="409" y="339"/>
                </a:lnTo>
                <a:lnTo>
                  <a:pt x="400" y="342"/>
                </a:lnTo>
                <a:lnTo>
                  <a:pt x="391" y="345"/>
                </a:lnTo>
                <a:lnTo>
                  <a:pt x="381" y="349"/>
                </a:lnTo>
                <a:lnTo>
                  <a:pt x="373" y="353"/>
                </a:lnTo>
                <a:lnTo>
                  <a:pt x="365" y="358"/>
                </a:lnTo>
                <a:lnTo>
                  <a:pt x="358" y="365"/>
                </a:lnTo>
                <a:lnTo>
                  <a:pt x="351" y="372"/>
                </a:lnTo>
                <a:lnTo>
                  <a:pt x="345" y="379"/>
                </a:lnTo>
                <a:lnTo>
                  <a:pt x="339" y="387"/>
                </a:lnTo>
                <a:lnTo>
                  <a:pt x="335" y="396"/>
                </a:lnTo>
                <a:lnTo>
                  <a:pt x="331" y="406"/>
                </a:lnTo>
                <a:lnTo>
                  <a:pt x="329" y="415"/>
                </a:lnTo>
                <a:lnTo>
                  <a:pt x="326" y="426"/>
                </a:lnTo>
                <a:lnTo>
                  <a:pt x="326" y="435"/>
                </a:lnTo>
                <a:lnTo>
                  <a:pt x="326" y="444"/>
                </a:lnTo>
                <a:lnTo>
                  <a:pt x="328" y="454"/>
                </a:lnTo>
                <a:lnTo>
                  <a:pt x="330" y="463"/>
                </a:lnTo>
                <a:lnTo>
                  <a:pt x="332" y="472"/>
                </a:lnTo>
                <a:lnTo>
                  <a:pt x="336" y="482"/>
                </a:lnTo>
                <a:lnTo>
                  <a:pt x="340" y="490"/>
                </a:lnTo>
                <a:lnTo>
                  <a:pt x="346" y="497"/>
                </a:lnTo>
                <a:lnTo>
                  <a:pt x="352" y="505"/>
                </a:lnTo>
                <a:lnTo>
                  <a:pt x="359" y="512"/>
                </a:lnTo>
                <a:lnTo>
                  <a:pt x="367" y="518"/>
                </a:lnTo>
                <a:lnTo>
                  <a:pt x="375" y="522"/>
                </a:lnTo>
                <a:lnTo>
                  <a:pt x="385" y="527"/>
                </a:lnTo>
                <a:lnTo>
                  <a:pt x="394" y="532"/>
                </a:lnTo>
                <a:lnTo>
                  <a:pt x="403" y="534"/>
                </a:lnTo>
                <a:lnTo>
                  <a:pt x="413" y="535"/>
                </a:lnTo>
                <a:lnTo>
                  <a:pt x="423" y="536"/>
                </a:lnTo>
                <a:lnTo>
                  <a:pt x="433" y="536"/>
                </a:lnTo>
                <a:lnTo>
                  <a:pt x="442" y="535"/>
                </a:lnTo>
                <a:lnTo>
                  <a:pt x="451" y="533"/>
                </a:lnTo>
                <a:lnTo>
                  <a:pt x="461" y="531"/>
                </a:lnTo>
                <a:lnTo>
                  <a:pt x="469" y="526"/>
                </a:lnTo>
                <a:lnTo>
                  <a:pt x="477" y="521"/>
                </a:lnTo>
                <a:lnTo>
                  <a:pt x="485" y="517"/>
                </a:lnTo>
                <a:lnTo>
                  <a:pt x="492" y="511"/>
                </a:lnTo>
                <a:lnTo>
                  <a:pt x="499" y="504"/>
                </a:lnTo>
                <a:lnTo>
                  <a:pt x="505" y="496"/>
                </a:lnTo>
                <a:lnTo>
                  <a:pt x="511" y="487"/>
                </a:lnTo>
                <a:lnTo>
                  <a:pt x="515" y="478"/>
                </a:lnTo>
                <a:lnTo>
                  <a:pt x="519" y="469"/>
                </a:lnTo>
                <a:lnTo>
                  <a:pt x="522" y="459"/>
                </a:lnTo>
                <a:lnTo>
                  <a:pt x="524" y="450"/>
                </a:lnTo>
                <a:lnTo>
                  <a:pt x="525" y="440"/>
                </a:lnTo>
                <a:lnTo>
                  <a:pt x="524" y="430"/>
                </a:lnTo>
                <a:lnTo>
                  <a:pt x="522" y="421"/>
                </a:lnTo>
                <a:lnTo>
                  <a:pt x="521" y="412"/>
                </a:lnTo>
                <a:lnTo>
                  <a:pt x="518" y="402"/>
                </a:lnTo>
                <a:lnTo>
                  <a:pt x="518" y="402"/>
                </a:lnTo>
                <a:close/>
                <a:moveTo>
                  <a:pt x="263" y="56"/>
                </a:moveTo>
                <a:lnTo>
                  <a:pt x="275" y="64"/>
                </a:lnTo>
                <a:lnTo>
                  <a:pt x="287" y="74"/>
                </a:lnTo>
                <a:lnTo>
                  <a:pt x="312" y="59"/>
                </a:lnTo>
                <a:lnTo>
                  <a:pt x="321" y="67"/>
                </a:lnTo>
                <a:lnTo>
                  <a:pt x="328" y="76"/>
                </a:lnTo>
                <a:lnTo>
                  <a:pt x="333" y="85"/>
                </a:lnTo>
                <a:lnTo>
                  <a:pt x="337" y="94"/>
                </a:lnTo>
                <a:lnTo>
                  <a:pt x="315" y="114"/>
                </a:lnTo>
                <a:lnTo>
                  <a:pt x="318" y="120"/>
                </a:lnTo>
                <a:lnTo>
                  <a:pt x="321" y="127"/>
                </a:lnTo>
                <a:lnTo>
                  <a:pt x="323" y="134"/>
                </a:lnTo>
                <a:lnTo>
                  <a:pt x="325" y="141"/>
                </a:lnTo>
                <a:lnTo>
                  <a:pt x="354" y="142"/>
                </a:lnTo>
                <a:lnTo>
                  <a:pt x="358" y="153"/>
                </a:lnTo>
                <a:lnTo>
                  <a:pt x="360" y="163"/>
                </a:lnTo>
                <a:lnTo>
                  <a:pt x="360" y="174"/>
                </a:lnTo>
                <a:lnTo>
                  <a:pt x="359" y="184"/>
                </a:lnTo>
                <a:lnTo>
                  <a:pt x="330" y="190"/>
                </a:lnTo>
                <a:lnTo>
                  <a:pt x="328" y="204"/>
                </a:lnTo>
                <a:lnTo>
                  <a:pt x="325" y="219"/>
                </a:lnTo>
                <a:lnTo>
                  <a:pt x="350" y="234"/>
                </a:lnTo>
                <a:lnTo>
                  <a:pt x="347" y="245"/>
                </a:lnTo>
                <a:lnTo>
                  <a:pt x="344" y="255"/>
                </a:lnTo>
                <a:lnTo>
                  <a:pt x="339" y="265"/>
                </a:lnTo>
                <a:lnTo>
                  <a:pt x="332" y="273"/>
                </a:lnTo>
                <a:lnTo>
                  <a:pt x="304" y="263"/>
                </a:lnTo>
                <a:lnTo>
                  <a:pt x="296" y="275"/>
                </a:lnTo>
                <a:lnTo>
                  <a:pt x="286" y="286"/>
                </a:lnTo>
                <a:lnTo>
                  <a:pt x="301" y="311"/>
                </a:lnTo>
                <a:lnTo>
                  <a:pt x="293" y="321"/>
                </a:lnTo>
                <a:lnTo>
                  <a:pt x="284" y="328"/>
                </a:lnTo>
                <a:lnTo>
                  <a:pt x="275" y="332"/>
                </a:lnTo>
                <a:lnTo>
                  <a:pt x="265" y="337"/>
                </a:lnTo>
                <a:lnTo>
                  <a:pt x="246" y="315"/>
                </a:lnTo>
                <a:lnTo>
                  <a:pt x="239" y="317"/>
                </a:lnTo>
                <a:lnTo>
                  <a:pt x="233" y="321"/>
                </a:lnTo>
                <a:lnTo>
                  <a:pt x="226" y="323"/>
                </a:lnTo>
                <a:lnTo>
                  <a:pt x="218" y="325"/>
                </a:lnTo>
                <a:lnTo>
                  <a:pt x="218" y="354"/>
                </a:lnTo>
                <a:lnTo>
                  <a:pt x="207" y="358"/>
                </a:lnTo>
                <a:lnTo>
                  <a:pt x="197" y="359"/>
                </a:lnTo>
                <a:lnTo>
                  <a:pt x="185" y="360"/>
                </a:lnTo>
                <a:lnTo>
                  <a:pt x="175" y="358"/>
                </a:lnTo>
                <a:lnTo>
                  <a:pt x="170" y="330"/>
                </a:lnTo>
                <a:lnTo>
                  <a:pt x="155" y="328"/>
                </a:lnTo>
                <a:lnTo>
                  <a:pt x="141" y="324"/>
                </a:lnTo>
                <a:lnTo>
                  <a:pt x="126" y="350"/>
                </a:lnTo>
                <a:lnTo>
                  <a:pt x="114" y="347"/>
                </a:lnTo>
                <a:lnTo>
                  <a:pt x="105" y="344"/>
                </a:lnTo>
                <a:lnTo>
                  <a:pt x="95" y="338"/>
                </a:lnTo>
                <a:lnTo>
                  <a:pt x="86" y="332"/>
                </a:lnTo>
                <a:lnTo>
                  <a:pt x="97" y="304"/>
                </a:lnTo>
                <a:lnTo>
                  <a:pt x="85" y="295"/>
                </a:lnTo>
                <a:lnTo>
                  <a:pt x="73" y="286"/>
                </a:lnTo>
                <a:lnTo>
                  <a:pt x="48" y="300"/>
                </a:lnTo>
                <a:lnTo>
                  <a:pt x="39" y="293"/>
                </a:lnTo>
                <a:lnTo>
                  <a:pt x="32" y="283"/>
                </a:lnTo>
                <a:lnTo>
                  <a:pt x="27" y="275"/>
                </a:lnTo>
                <a:lnTo>
                  <a:pt x="23" y="265"/>
                </a:lnTo>
                <a:lnTo>
                  <a:pt x="45" y="246"/>
                </a:lnTo>
                <a:lnTo>
                  <a:pt x="42" y="239"/>
                </a:lnTo>
                <a:lnTo>
                  <a:pt x="39" y="233"/>
                </a:lnTo>
                <a:lnTo>
                  <a:pt x="37" y="225"/>
                </a:lnTo>
                <a:lnTo>
                  <a:pt x="35" y="218"/>
                </a:lnTo>
                <a:lnTo>
                  <a:pt x="6" y="218"/>
                </a:lnTo>
                <a:lnTo>
                  <a:pt x="2" y="207"/>
                </a:lnTo>
                <a:lnTo>
                  <a:pt x="0" y="196"/>
                </a:lnTo>
                <a:lnTo>
                  <a:pt x="0" y="185"/>
                </a:lnTo>
                <a:lnTo>
                  <a:pt x="1" y="175"/>
                </a:lnTo>
                <a:lnTo>
                  <a:pt x="30" y="170"/>
                </a:lnTo>
                <a:lnTo>
                  <a:pt x="32" y="155"/>
                </a:lnTo>
                <a:lnTo>
                  <a:pt x="35" y="141"/>
                </a:lnTo>
                <a:lnTo>
                  <a:pt x="10" y="126"/>
                </a:lnTo>
                <a:lnTo>
                  <a:pt x="13" y="114"/>
                </a:lnTo>
                <a:lnTo>
                  <a:pt x="16" y="104"/>
                </a:lnTo>
                <a:lnTo>
                  <a:pt x="21" y="94"/>
                </a:lnTo>
                <a:lnTo>
                  <a:pt x="28" y="86"/>
                </a:lnTo>
                <a:lnTo>
                  <a:pt x="56" y="97"/>
                </a:lnTo>
                <a:lnTo>
                  <a:pt x="64" y="84"/>
                </a:lnTo>
                <a:lnTo>
                  <a:pt x="74" y="73"/>
                </a:lnTo>
                <a:lnTo>
                  <a:pt x="59" y="48"/>
                </a:lnTo>
                <a:lnTo>
                  <a:pt x="67" y="39"/>
                </a:lnTo>
                <a:lnTo>
                  <a:pt x="76" y="32"/>
                </a:lnTo>
                <a:lnTo>
                  <a:pt x="85" y="27"/>
                </a:lnTo>
                <a:lnTo>
                  <a:pt x="95" y="23"/>
                </a:lnTo>
                <a:lnTo>
                  <a:pt x="114" y="45"/>
                </a:lnTo>
                <a:lnTo>
                  <a:pt x="121" y="42"/>
                </a:lnTo>
                <a:lnTo>
                  <a:pt x="127" y="39"/>
                </a:lnTo>
                <a:lnTo>
                  <a:pt x="134" y="37"/>
                </a:lnTo>
                <a:lnTo>
                  <a:pt x="142" y="35"/>
                </a:lnTo>
                <a:lnTo>
                  <a:pt x="142" y="6"/>
                </a:lnTo>
                <a:lnTo>
                  <a:pt x="153" y="2"/>
                </a:lnTo>
                <a:lnTo>
                  <a:pt x="163" y="0"/>
                </a:lnTo>
                <a:lnTo>
                  <a:pt x="175" y="0"/>
                </a:lnTo>
                <a:lnTo>
                  <a:pt x="185" y="1"/>
                </a:lnTo>
                <a:lnTo>
                  <a:pt x="190" y="30"/>
                </a:lnTo>
                <a:lnTo>
                  <a:pt x="205" y="31"/>
                </a:lnTo>
                <a:lnTo>
                  <a:pt x="219" y="35"/>
                </a:lnTo>
                <a:lnTo>
                  <a:pt x="234" y="9"/>
                </a:lnTo>
                <a:lnTo>
                  <a:pt x="246" y="13"/>
                </a:lnTo>
                <a:lnTo>
                  <a:pt x="255" y="16"/>
                </a:lnTo>
                <a:lnTo>
                  <a:pt x="265" y="21"/>
                </a:lnTo>
                <a:lnTo>
                  <a:pt x="274" y="28"/>
                </a:lnTo>
                <a:lnTo>
                  <a:pt x="263" y="56"/>
                </a:lnTo>
                <a:close/>
                <a:moveTo>
                  <a:pt x="273" y="144"/>
                </a:moveTo>
                <a:lnTo>
                  <a:pt x="269" y="136"/>
                </a:lnTo>
                <a:lnTo>
                  <a:pt x="265" y="128"/>
                </a:lnTo>
                <a:lnTo>
                  <a:pt x="259" y="120"/>
                </a:lnTo>
                <a:lnTo>
                  <a:pt x="253" y="113"/>
                </a:lnTo>
                <a:lnTo>
                  <a:pt x="246" y="106"/>
                </a:lnTo>
                <a:lnTo>
                  <a:pt x="238" y="100"/>
                </a:lnTo>
                <a:lnTo>
                  <a:pt x="230" y="94"/>
                </a:lnTo>
                <a:lnTo>
                  <a:pt x="221" y="90"/>
                </a:lnTo>
                <a:lnTo>
                  <a:pt x="211" y="86"/>
                </a:lnTo>
                <a:lnTo>
                  <a:pt x="202" y="83"/>
                </a:lnTo>
                <a:lnTo>
                  <a:pt x="192" y="81"/>
                </a:lnTo>
                <a:lnTo>
                  <a:pt x="183" y="80"/>
                </a:lnTo>
                <a:lnTo>
                  <a:pt x="172" y="81"/>
                </a:lnTo>
                <a:lnTo>
                  <a:pt x="163" y="83"/>
                </a:lnTo>
                <a:lnTo>
                  <a:pt x="154" y="84"/>
                </a:lnTo>
                <a:lnTo>
                  <a:pt x="146" y="87"/>
                </a:lnTo>
                <a:lnTo>
                  <a:pt x="136" y="91"/>
                </a:lnTo>
                <a:lnTo>
                  <a:pt x="128" y="95"/>
                </a:lnTo>
                <a:lnTo>
                  <a:pt x="120" y="101"/>
                </a:lnTo>
                <a:lnTo>
                  <a:pt x="113" y="107"/>
                </a:lnTo>
                <a:lnTo>
                  <a:pt x="106" y="114"/>
                </a:lnTo>
                <a:lnTo>
                  <a:pt x="100" y="121"/>
                </a:lnTo>
                <a:lnTo>
                  <a:pt x="94" y="130"/>
                </a:lnTo>
                <a:lnTo>
                  <a:pt x="90" y="139"/>
                </a:lnTo>
                <a:lnTo>
                  <a:pt x="86" y="148"/>
                </a:lnTo>
                <a:lnTo>
                  <a:pt x="84" y="158"/>
                </a:lnTo>
                <a:lnTo>
                  <a:pt x="81" y="168"/>
                </a:lnTo>
                <a:lnTo>
                  <a:pt x="81" y="177"/>
                </a:lnTo>
                <a:lnTo>
                  <a:pt x="81" y="186"/>
                </a:lnTo>
                <a:lnTo>
                  <a:pt x="83" y="196"/>
                </a:lnTo>
                <a:lnTo>
                  <a:pt x="84" y="205"/>
                </a:lnTo>
                <a:lnTo>
                  <a:pt x="87" y="214"/>
                </a:lnTo>
                <a:lnTo>
                  <a:pt x="91" y="224"/>
                </a:lnTo>
                <a:lnTo>
                  <a:pt x="95" y="232"/>
                </a:lnTo>
                <a:lnTo>
                  <a:pt x="101" y="240"/>
                </a:lnTo>
                <a:lnTo>
                  <a:pt x="107" y="247"/>
                </a:lnTo>
                <a:lnTo>
                  <a:pt x="114" y="254"/>
                </a:lnTo>
                <a:lnTo>
                  <a:pt x="122" y="260"/>
                </a:lnTo>
                <a:lnTo>
                  <a:pt x="130" y="266"/>
                </a:lnTo>
                <a:lnTo>
                  <a:pt x="139" y="270"/>
                </a:lnTo>
                <a:lnTo>
                  <a:pt x="149" y="274"/>
                </a:lnTo>
                <a:lnTo>
                  <a:pt x="158" y="276"/>
                </a:lnTo>
                <a:lnTo>
                  <a:pt x="168" y="279"/>
                </a:lnTo>
                <a:lnTo>
                  <a:pt x="177" y="279"/>
                </a:lnTo>
                <a:lnTo>
                  <a:pt x="188" y="279"/>
                </a:lnTo>
                <a:lnTo>
                  <a:pt x="197" y="277"/>
                </a:lnTo>
                <a:lnTo>
                  <a:pt x="206" y="275"/>
                </a:lnTo>
                <a:lnTo>
                  <a:pt x="214" y="273"/>
                </a:lnTo>
                <a:lnTo>
                  <a:pt x="224" y="269"/>
                </a:lnTo>
                <a:lnTo>
                  <a:pt x="232" y="265"/>
                </a:lnTo>
                <a:lnTo>
                  <a:pt x="240" y="259"/>
                </a:lnTo>
                <a:lnTo>
                  <a:pt x="247" y="253"/>
                </a:lnTo>
                <a:lnTo>
                  <a:pt x="254" y="246"/>
                </a:lnTo>
                <a:lnTo>
                  <a:pt x="260" y="238"/>
                </a:lnTo>
                <a:lnTo>
                  <a:pt x="266" y="230"/>
                </a:lnTo>
                <a:lnTo>
                  <a:pt x="270" y="220"/>
                </a:lnTo>
                <a:lnTo>
                  <a:pt x="274" y="211"/>
                </a:lnTo>
                <a:lnTo>
                  <a:pt x="276" y="202"/>
                </a:lnTo>
                <a:lnTo>
                  <a:pt x="279" y="192"/>
                </a:lnTo>
                <a:lnTo>
                  <a:pt x="279" y="182"/>
                </a:lnTo>
                <a:lnTo>
                  <a:pt x="279" y="172"/>
                </a:lnTo>
                <a:lnTo>
                  <a:pt x="277" y="163"/>
                </a:lnTo>
                <a:lnTo>
                  <a:pt x="275" y="154"/>
                </a:lnTo>
                <a:lnTo>
                  <a:pt x="273" y="1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68"/>
          <p:cNvSpPr>
            <a:spLocks noEditPoints="1" noChangeArrowheads="1"/>
          </p:cNvSpPr>
          <p:nvPr/>
        </p:nvSpPr>
        <p:spPr bwMode="auto">
          <a:xfrm>
            <a:off x="1342916" y="4013750"/>
            <a:ext cx="1489931" cy="1546921"/>
          </a:xfrm>
          <a:custGeom>
            <a:avLst/>
            <a:gdLst>
              <a:gd name="T0" fmla="*/ 2147483647 w 99"/>
              <a:gd name="T1" fmla="*/ 2147483647 h 99"/>
              <a:gd name="T2" fmla="*/ 2147483647 w 99"/>
              <a:gd name="T3" fmla="*/ 2147483647 h 99"/>
              <a:gd name="T4" fmla="*/ 2147483647 w 99"/>
              <a:gd name="T5" fmla="*/ 2147483647 h 99"/>
              <a:gd name="T6" fmla="*/ 2147483647 w 99"/>
              <a:gd name="T7" fmla="*/ 2147483647 h 99"/>
              <a:gd name="T8" fmla="*/ 2147483647 w 99"/>
              <a:gd name="T9" fmla="*/ 2147483647 h 99"/>
              <a:gd name="T10" fmla="*/ 2147483647 w 99"/>
              <a:gd name="T11" fmla="*/ 2147483647 h 99"/>
              <a:gd name="T12" fmla="*/ 2147483647 w 99"/>
              <a:gd name="T13" fmla="*/ 2147483647 h 99"/>
              <a:gd name="T14" fmla="*/ 2147483647 w 99"/>
              <a:gd name="T15" fmla="*/ 2147483647 h 99"/>
              <a:gd name="T16" fmla="*/ 2147483647 w 99"/>
              <a:gd name="T17" fmla="*/ 2147483647 h 99"/>
              <a:gd name="T18" fmla="*/ 2147483647 w 99"/>
              <a:gd name="T19" fmla="*/ 2147483647 h 99"/>
              <a:gd name="T20" fmla="*/ 2147483647 w 99"/>
              <a:gd name="T21" fmla="*/ 2147483647 h 99"/>
              <a:gd name="T22" fmla="*/ 2147483647 w 99"/>
              <a:gd name="T23" fmla="*/ 2147483647 h 99"/>
              <a:gd name="T24" fmla="*/ 2147483647 w 99"/>
              <a:gd name="T25" fmla="*/ 2147483647 h 99"/>
              <a:gd name="T26" fmla="*/ 2147483647 w 99"/>
              <a:gd name="T27" fmla="*/ 2147483647 h 99"/>
              <a:gd name="T28" fmla="*/ 2147483647 w 99"/>
              <a:gd name="T29" fmla="*/ 2147483647 h 99"/>
              <a:gd name="T30" fmla="*/ 2147483647 w 99"/>
              <a:gd name="T31" fmla="*/ 2147483647 h 99"/>
              <a:gd name="T32" fmla="*/ 2147483647 w 99"/>
              <a:gd name="T33" fmla="*/ 2147483647 h 99"/>
              <a:gd name="T34" fmla="*/ 0 w 99"/>
              <a:gd name="T35" fmla="*/ 2147483647 h 99"/>
              <a:gd name="T36" fmla="*/ 2147483647 w 99"/>
              <a:gd name="T37" fmla="*/ 2147483647 h 99"/>
              <a:gd name="T38" fmla="*/ 2147483647 w 99"/>
              <a:gd name="T39" fmla="*/ 2147483647 h 99"/>
              <a:gd name="T40" fmla="*/ 2147483647 w 99"/>
              <a:gd name="T41" fmla="*/ 2147483647 h 99"/>
              <a:gd name="T42" fmla="*/ 2147483647 w 99"/>
              <a:gd name="T43" fmla="*/ 2147483647 h 99"/>
              <a:gd name="T44" fmla="*/ 2147483647 w 99"/>
              <a:gd name="T45" fmla="*/ 2147483647 h 99"/>
              <a:gd name="T46" fmla="*/ 2147483647 w 99"/>
              <a:gd name="T47" fmla="*/ 0 h 99"/>
              <a:gd name="T48" fmla="*/ 2147483647 w 99"/>
              <a:gd name="T49" fmla="*/ 2147483647 h 99"/>
              <a:gd name="T50" fmla="*/ 2147483647 w 99"/>
              <a:gd name="T51" fmla="*/ 2147483647 h 99"/>
              <a:gd name="T52" fmla="*/ 2147483647 w 99"/>
              <a:gd name="T53" fmla="*/ 2147483647 h 99"/>
              <a:gd name="T54" fmla="*/ 2147483647 w 99"/>
              <a:gd name="T55" fmla="*/ 2147483647 h 99"/>
              <a:gd name="T56" fmla="*/ 2147483647 w 99"/>
              <a:gd name="T57" fmla="*/ 2147483647 h 99"/>
              <a:gd name="T58" fmla="*/ 2147483647 w 99"/>
              <a:gd name="T59" fmla="*/ 2147483647 h 99"/>
              <a:gd name="T60" fmla="*/ 2147483647 w 99"/>
              <a:gd name="T61" fmla="*/ 2147483647 h 99"/>
              <a:gd name="T62" fmla="*/ 2147483647 w 99"/>
              <a:gd name="T63" fmla="*/ 2147483647 h 99"/>
              <a:gd name="T64" fmla="*/ 2147483647 w 99"/>
              <a:gd name="T65" fmla="*/ 2147483647 h 99"/>
              <a:gd name="T66" fmla="*/ 2147483647 w 99"/>
              <a:gd name="T67" fmla="*/ 2147483647 h 99"/>
              <a:gd name="T68" fmla="*/ 2147483647 w 99"/>
              <a:gd name="T69" fmla="*/ 2147483647 h 99"/>
              <a:gd name="T70" fmla="*/ 2147483647 w 99"/>
              <a:gd name="T71" fmla="*/ 2147483647 h 99"/>
              <a:gd name="T72" fmla="*/ 2147483647 w 99"/>
              <a:gd name="T73" fmla="*/ 2147483647 h 99"/>
              <a:gd name="T74" fmla="*/ 2147483647 w 99"/>
              <a:gd name="T75" fmla="*/ 2147483647 h 99"/>
              <a:gd name="T76" fmla="*/ 2147483647 w 99"/>
              <a:gd name="T77" fmla="*/ 2147483647 h 99"/>
              <a:gd name="T78" fmla="*/ 2147483647 w 99"/>
              <a:gd name="T79" fmla="*/ 2147483647 h 99"/>
              <a:gd name="T80" fmla="*/ 2147483647 w 99"/>
              <a:gd name="T81" fmla="*/ 2147483647 h 99"/>
              <a:gd name="T82" fmla="*/ 2147483647 w 99"/>
              <a:gd name="T83" fmla="*/ 2147483647 h 99"/>
              <a:gd name="T84" fmla="*/ 2147483647 w 99"/>
              <a:gd name="T85" fmla="*/ 2147483647 h 9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99"/>
              <a:gd name="T130" fmla="*/ 0 h 99"/>
              <a:gd name="T131" fmla="*/ 99 w 99"/>
              <a:gd name="T132" fmla="*/ 99 h 9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99" h="99">
                <a:moveTo>
                  <a:pt x="59" y="8"/>
                </a:moveTo>
                <a:cubicBezTo>
                  <a:pt x="59" y="9"/>
                  <a:pt x="60" y="9"/>
                  <a:pt x="60" y="9"/>
                </a:cubicBezTo>
                <a:cubicBezTo>
                  <a:pt x="66" y="2"/>
                  <a:pt x="66" y="2"/>
                  <a:pt x="66" y="2"/>
                </a:cubicBezTo>
                <a:cubicBezTo>
                  <a:pt x="81" y="10"/>
                  <a:pt x="81" y="10"/>
                  <a:pt x="81" y="10"/>
                </a:cubicBezTo>
                <a:cubicBezTo>
                  <a:pt x="78" y="19"/>
                  <a:pt x="78" y="19"/>
                  <a:pt x="78" y="19"/>
                </a:cubicBezTo>
                <a:cubicBezTo>
                  <a:pt x="78" y="19"/>
                  <a:pt x="79" y="19"/>
                  <a:pt x="79" y="20"/>
                </a:cubicBezTo>
                <a:cubicBezTo>
                  <a:pt x="88" y="17"/>
                  <a:pt x="88" y="17"/>
                  <a:pt x="88" y="17"/>
                </a:cubicBezTo>
                <a:cubicBezTo>
                  <a:pt x="96" y="31"/>
                  <a:pt x="96" y="31"/>
                  <a:pt x="96" y="31"/>
                </a:cubicBezTo>
                <a:cubicBezTo>
                  <a:pt x="90" y="37"/>
                  <a:pt x="90" y="37"/>
                  <a:pt x="90" y="37"/>
                </a:cubicBezTo>
                <a:cubicBezTo>
                  <a:pt x="90" y="38"/>
                  <a:pt x="90" y="38"/>
                  <a:pt x="90" y="38"/>
                </a:cubicBezTo>
                <a:cubicBezTo>
                  <a:pt x="99" y="40"/>
                  <a:pt x="99" y="40"/>
                  <a:pt x="99" y="40"/>
                </a:cubicBezTo>
                <a:cubicBezTo>
                  <a:pt x="99" y="57"/>
                  <a:pt x="99" y="57"/>
                  <a:pt x="99" y="57"/>
                </a:cubicBezTo>
                <a:cubicBezTo>
                  <a:pt x="91" y="59"/>
                  <a:pt x="91" y="59"/>
                  <a:pt x="91" y="59"/>
                </a:cubicBezTo>
                <a:cubicBezTo>
                  <a:pt x="91" y="59"/>
                  <a:pt x="90" y="60"/>
                  <a:pt x="90" y="60"/>
                </a:cubicBezTo>
                <a:cubicBezTo>
                  <a:pt x="97" y="67"/>
                  <a:pt x="97" y="67"/>
                  <a:pt x="97" y="67"/>
                </a:cubicBezTo>
                <a:cubicBezTo>
                  <a:pt x="89" y="81"/>
                  <a:pt x="89" y="81"/>
                  <a:pt x="89" y="81"/>
                </a:cubicBezTo>
                <a:cubicBezTo>
                  <a:pt x="80" y="78"/>
                  <a:pt x="80" y="78"/>
                  <a:pt x="80" y="78"/>
                </a:cubicBezTo>
                <a:cubicBezTo>
                  <a:pt x="80" y="79"/>
                  <a:pt x="80" y="79"/>
                  <a:pt x="80" y="79"/>
                </a:cubicBezTo>
                <a:cubicBezTo>
                  <a:pt x="82" y="88"/>
                  <a:pt x="82" y="88"/>
                  <a:pt x="82" y="88"/>
                </a:cubicBezTo>
                <a:cubicBezTo>
                  <a:pt x="68" y="97"/>
                  <a:pt x="68" y="97"/>
                  <a:pt x="68" y="97"/>
                </a:cubicBezTo>
                <a:cubicBezTo>
                  <a:pt x="62" y="90"/>
                  <a:pt x="62" y="90"/>
                  <a:pt x="62" y="90"/>
                </a:cubicBezTo>
                <a:cubicBezTo>
                  <a:pt x="62" y="90"/>
                  <a:pt x="61" y="90"/>
                  <a:pt x="61" y="90"/>
                </a:cubicBezTo>
                <a:cubicBezTo>
                  <a:pt x="59" y="99"/>
                  <a:pt x="59" y="99"/>
                  <a:pt x="59" y="99"/>
                </a:cubicBezTo>
                <a:cubicBezTo>
                  <a:pt x="42" y="99"/>
                  <a:pt x="42" y="99"/>
                  <a:pt x="42" y="99"/>
                </a:cubicBezTo>
                <a:cubicBezTo>
                  <a:pt x="40" y="91"/>
                  <a:pt x="40" y="91"/>
                  <a:pt x="40" y="91"/>
                </a:cubicBezTo>
                <a:cubicBezTo>
                  <a:pt x="40" y="91"/>
                  <a:pt x="39" y="91"/>
                  <a:pt x="39" y="91"/>
                </a:cubicBezTo>
                <a:cubicBezTo>
                  <a:pt x="33" y="97"/>
                  <a:pt x="33" y="97"/>
                  <a:pt x="33" y="97"/>
                </a:cubicBezTo>
                <a:cubicBezTo>
                  <a:pt x="18" y="89"/>
                  <a:pt x="18" y="89"/>
                  <a:pt x="18" y="89"/>
                </a:cubicBezTo>
                <a:cubicBezTo>
                  <a:pt x="21" y="81"/>
                  <a:pt x="21" y="81"/>
                  <a:pt x="21" y="81"/>
                </a:cubicBezTo>
                <a:cubicBezTo>
                  <a:pt x="20" y="80"/>
                  <a:pt x="20" y="80"/>
                  <a:pt x="20" y="80"/>
                </a:cubicBezTo>
                <a:cubicBezTo>
                  <a:pt x="11" y="83"/>
                  <a:pt x="11" y="83"/>
                  <a:pt x="11" y="83"/>
                </a:cubicBezTo>
                <a:cubicBezTo>
                  <a:pt x="3" y="68"/>
                  <a:pt x="3" y="68"/>
                  <a:pt x="3" y="68"/>
                </a:cubicBezTo>
                <a:cubicBezTo>
                  <a:pt x="9" y="62"/>
                  <a:pt x="9" y="62"/>
                  <a:pt x="9" y="62"/>
                </a:cubicBezTo>
                <a:cubicBezTo>
                  <a:pt x="9" y="62"/>
                  <a:pt x="9" y="61"/>
                  <a:pt x="9" y="61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42"/>
                  <a:pt x="0" y="42"/>
                  <a:pt x="0" y="42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40"/>
                  <a:pt x="8" y="39"/>
                  <a:pt x="9" y="39"/>
                </a:cubicBezTo>
                <a:cubicBezTo>
                  <a:pt x="2" y="33"/>
                  <a:pt x="2" y="33"/>
                  <a:pt x="2" y="33"/>
                </a:cubicBezTo>
                <a:cubicBezTo>
                  <a:pt x="10" y="18"/>
                  <a:pt x="10" y="18"/>
                  <a:pt x="10" y="18"/>
                </a:cubicBezTo>
                <a:cubicBezTo>
                  <a:pt x="18" y="21"/>
                  <a:pt x="18" y="21"/>
                  <a:pt x="18" y="21"/>
                </a:cubicBezTo>
                <a:cubicBezTo>
                  <a:pt x="19" y="21"/>
                  <a:pt x="19" y="20"/>
                  <a:pt x="19" y="20"/>
                </a:cubicBezTo>
                <a:cubicBezTo>
                  <a:pt x="17" y="11"/>
                  <a:pt x="17" y="11"/>
                  <a:pt x="17" y="11"/>
                </a:cubicBezTo>
                <a:cubicBezTo>
                  <a:pt x="31" y="3"/>
                  <a:pt x="31" y="3"/>
                  <a:pt x="31" y="3"/>
                </a:cubicBezTo>
                <a:cubicBezTo>
                  <a:pt x="37" y="9"/>
                  <a:pt x="37" y="9"/>
                  <a:pt x="37" y="9"/>
                </a:cubicBezTo>
                <a:cubicBezTo>
                  <a:pt x="37" y="9"/>
                  <a:pt x="38" y="9"/>
                  <a:pt x="38" y="9"/>
                </a:cubicBezTo>
                <a:cubicBezTo>
                  <a:pt x="40" y="0"/>
                  <a:pt x="40" y="0"/>
                  <a:pt x="40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36" y="58"/>
                </a:moveTo>
                <a:cubicBezTo>
                  <a:pt x="37" y="52"/>
                  <a:pt x="37" y="52"/>
                  <a:pt x="37" y="52"/>
                </a:cubicBezTo>
                <a:cubicBezTo>
                  <a:pt x="45" y="47"/>
                  <a:pt x="45" y="47"/>
                  <a:pt x="45" y="47"/>
                </a:cubicBezTo>
                <a:cubicBezTo>
                  <a:pt x="56" y="47"/>
                  <a:pt x="56" y="47"/>
                  <a:pt x="56" y="47"/>
                </a:cubicBezTo>
                <a:cubicBezTo>
                  <a:pt x="58" y="55"/>
                  <a:pt x="58" y="55"/>
                  <a:pt x="58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6"/>
                  <a:pt x="64" y="56"/>
                  <a:pt x="64" y="56"/>
                </a:cubicBezTo>
                <a:cubicBezTo>
                  <a:pt x="56" y="58"/>
                  <a:pt x="56" y="58"/>
                  <a:pt x="56" y="58"/>
                </a:cubicBezTo>
                <a:cubicBezTo>
                  <a:pt x="54" y="54"/>
                  <a:pt x="54" y="54"/>
                  <a:pt x="54" y="54"/>
                </a:cubicBezTo>
                <a:cubicBezTo>
                  <a:pt x="52" y="62"/>
                  <a:pt x="52" y="62"/>
                  <a:pt x="52" y="62"/>
                </a:cubicBezTo>
                <a:cubicBezTo>
                  <a:pt x="58" y="69"/>
                  <a:pt x="58" y="69"/>
                  <a:pt x="58" y="69"/>
                </a:cubicBezTo>
                <a:cubicBezTo>
                  <a:pt x="58" y="79"/>
                  <a:pt x="58" y="79"/>
                  <a:pt x="58" y="79"/>
                </a:cubicBezTo>
                <a:cubicBezTo>
                  <a:pt x="63" y="77"/>
                  <a:pt x="67" y="74"/>
                  <a:pt x="71" y="71"/>
                </a:cubicBezTo>
                <a:cubicBezTo>
                  <a:pt x="76" y="66"/>
                  <a:pt x="80" y="58"/>
                  <a:pt x="80" y="50"/>
                </a:cubicBezTo>
                <a:cubicBezTo>
                  <a:pt x="80" y="41"/>
                  <a:pt x="76" y="34"/>
                  <a:pt x="71" y="28"/>
                </a:cubicBezTo>
                <a:cubicBezTo>
                  <a:pt x="65" y="23"/>
                  <a:pt x="58" y="19"/>
                  <a:pt x="49" y="19"/>
                </a:cubicBezTo>
                <a:cubicBezTo>
                  <a:pt x="41" y="19"/>
                  <a:pt x="34" y="23"/>
                  <a:pt x="28" y="28"/>
                </a:cubicBezTo>
                <a:cubicBezTo>
                  <a:pt x="23" y="34"/>
                  <a:pt x="19" y="41"/>
                  <a:pt x="19" y="50"/>
                </a:cubicBezTo>
                <a:cubicBezTo>
                  <a:pt x="19" y="58"/>
                  <a:pt x="23" y="66"/>
                  <a:pt x="28" y="71"/>
                </a:cubicBezTo>
                <a:cubicBezTo>
                  <a:pt x="34" y="76"/>
                  <a:pt x="41" y="80"/>
                  <a:pt x="49" y="80"/>
                </a:cubicBezTo>
                <a:cubicBezTo>
                  <a:pt x="52" y="80"/>
                  <a:pt x="54" y="80"/>
                  <a:pt x="55" y="79"/>
                </a:cubicBezTo>
                <a:cubicBezTo>
                  <a:pt x="53" y="70"/>
                  <a:pt x="53" y="70"/>
                  <a:pt x="53" y="70"/>
                </a:cubicBezTo>
                <a:cubicBezTo>
                  <a:pt x="48" y="66"/>
                  <a:pt x="48" y="66"/>
                  <a:pt x="48" y="66"/>
                </a:cubicBezTo>
                <a:cubicBezTo>
                  <a:pt x="47" y="69"/>
                  <a:pt x="45" y="73"/>
                  <a:pt x="45" y="73"/>
                </a:cubicBezTo>
                <a:cubicBezTo>
                  <a:pt x="35" y="75"/>
                  <a:pt x="35" y="75"/>
                  <a:pt x="35" y="75"/>
                </a:cubicBezTo>
                <a:cubicBezTo>
                  <a:pt x="35" y="73"/>
                  <a:pt x="35" y="73"/>
                  <a:pt x="35" y="73"/>
                </a:cubicBezTo>
                <a:cubicBezTo>
                  <a:pt x="42" y="71"/>
                  <a:pt x="42" y="71"/>
                  <a:pt x="42" y="71"/>
                </a:cubicBezTo>
                <a:cubicBezTo>
                  <a:pt x="44" y="61"/>
                  <a:pt x="44" y="61"/>
                  <a:pt x="44" y="61"/>
                </a:cubicBezTo>
                <a:cubicBezTo>
                  <a:pt x="45" y="52"/>
                  <a:pt x="45" y="52"/>
                  <a:pt x="45" y="52"/>
                </a:cubicBezTo>
                <a:cubicBezTo>
                  <a:pt x="41" y="54"/>
                  <a:pt x="41" y="54"/>
                  <a:pt x="41" y="54"/>
                </a:cubicBezTo>
                <a:cubicBezTo>
                  <a:pt x="38" y="59"/>
                  <a:pt x="38" y="59"/>
                  <a:pt x="38" y="59"/>
                </a:cubicBezTo>
                <a:cubicBezTo>
                  <a:pt x="36" y="58"/>
                  <a:pt x="36" y="58"/>
                  <a:pt x="36" y="58"/>
                </a:cubicBezTo>
                <a:close/>
                <a:moveTo>
                  <a:pt x="51" y="37"/>
                </a:moveTo>
                <a:cubicBezTo>
                  <a:pt x="48" y="37"/>
                  <a:pt x="46" y="39"/>
                  <a:pt x="46" y="41"/>
                </a:cubicBezTo>
                <a:cubicBezTo>
                  <a:pt x="46" y="44"/>
                  <a:pt x="48" y="46"/>
                  <a:pt x="51" y="46"/>
                </a:cubicBezTo>
                <a:cubicBezTo>
                  <a:pt x="53" y="46"/>
                  <a:pt x="55" y="44"/>
                  <a:pt x="55" y="41"/>
                </a:cubicBezTo>
                <a:cubicBezTo>
                  <a:pt x="55" y="39"/>
                  <a:pt x="53" y="37"/>
                  <a:pt x="51" y="3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90607" y="4692741"/>
            <a:ext cx="261276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90607" y="4231076"/>
            <a:ext cx="2359797" cy="45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 smtClean="0">
                <a:cs typeface="+mn-ea"/>
                <a:sym typeface="+mn-lt"/>
              </a:rPr>
              <a:t>写出你的不足点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88434" y="2313836"/>
            <a:ext cx="261276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88434" y="1852171"/>
            <a:ext cx="2359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 smtClean="0">
                <a:cs typeface="+mn-ea"/>
                <a:sym typeface="+mn-lt"/>
              </a:rPr>
              <a:t>写出你的不足点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421304" y="4461908"/>
            <a:ext cx="261276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21304" y="4000243"/>
            <a:ext cx="2359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 smtClean="0">
                <a:cs typeface="+mn-ea"/>
                <a:sym typeface="+mn-lt"/>
              </a:rPr>
              <a:t>写出你的不足点</a:t>
            </a:r>
            <a:endParaRPr lang="zh-CN" altLang="en-US" sz="20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82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457200"/>
            <a:ext cx="1295400" cy="381001"/>
            <a:chOff x="0" y="457200"/>
            <a:chExt cx="1511300" cy="482600"/>
          </a:xfrm>
        </p:grpSpPr>
        <p:sp>
          <p:nvSpPr>
            <p:cNvPr id="2" name="矩形 1"/>
            <p:cNvSpPr/>
            <p:nvPr/>
          </p:nvSpPr>
          <p:spPr>
            <a:xfrm>
              <a:off x="0" y="457200"/>
              <a:ext cx="100330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11550" y="457200"/>
              <a:ext cx="14575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65550" y="457200"/>
              <a:ext cx="14575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95400" y="41686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我的信条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Freeform 322"/>
          <p:cNvSpPr>
            <a:spLocks/>
          </p:cNvSpPr>
          <p:nvPr/>
        </p:nvSpPr>
        <p:spPr bwMode="auto">
          <a:xfrm>
            <a:off x="5352621" y="4444949"/>
            <a:ext cx="1544125" cy="709466"/>
          </a:xfrm>
          <a:custGeom>
            <a:avLst/>
            <a:gdLst>
              <a:gd name="T0" fmla="*/ 419 w 443"/>
              <a:gd name="T1" fmla="*/ 0 h 202"/>
              <a:gd name="T2" fmla="*/ 443 w 443"/>
              <a:gd name="T3" fmla="*/ 100 h 202"/>
              <a:gd name="T4" fmla="*/ 441 w 443"/>
              <a:gd name="T5" fmla="*/ 103 h 202"/>
              <a:gd name="T6" fmla="*/ 78 w 443"/>
              <a:gd name="T7" fmla="*/ 202 h 202"/>
              <a:gd name="T8" fmla="*/ 0 w 443"/>
              <a:gd name="T9" fmla="*/ 116 h 202"/>
              <a:gd name="T10" fmla="*/ 419 w 443"/>
              <a:gd name="T11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3" h="202">
                <a:moveTo>
                  <a:pt x="419" y="0"/>
                </a:moveTo>
                <a:lnTo>
                  <a:pt x="443" y="100"/>
                </a:lnTo>
                <a:lnTo>
                  <a:pt x="441" y="103"/>
                </a:lnTo>
                <a:lnTo>
                  <a:pt x="78" y="202"/>
                </a:lnTo>
                <a:lnTo>
                  <a:pt x="0" y="116"/>
                </a:lnTo>
                <a:lnTo>
                  <a:pt x="41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323"/>
          <p:cNvSpPr>
            <a:spLocks/>
          </p:cNvSpPr>
          <p:nvPr/>
        </p:nvSpPr>
        <p:spPr bwMode="auto">
          <a:xfrm>
            <a:off x="5324804" y="4013703"/>
            <a:ext cx="1460661" cy="709466"/>
          </a:xfrm>
          <a:custGeom>
            <a:avLst/>
            <a:gdLst>
              <a:gd name="T0" fmla="*/ 400 w 422"/>
              <a:gd name="T1" fmla="*/ 0 h 204"/>
              <a:gd name="T2" fmla="*/ 422 w 422"/>
              <a:gd name="T3" fmla="*/ 89 h 204"/>
              <a:gd name="T4" fmla="*/ 0 w 422"/>
              <a:gd name="T5" fmla="*/ 204 h 204"/>
              <a:gd name="T6" fmla="*/ 24 w 422"/>
              <a:gd name="T7" fmla="*/ 104 h 204"/>
              <a:gd name="T8" fmla="*/ 400 w 422"/>
              <a:gd name="T9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2" h="204">
                <a:moveTo>
                  <a:pt x="400" y="0"/>
                </a:moveTo>
                <a:lnTo>
                  <a:pt x="422" y="89"/>
                </a:lnTo>
                <a:lnTo>
                  <a:pt x="0" y="204"/>
                </a:lnTo>
                <a:lnTo>
                  <a:pt x="24" y="104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324"/>
          <p:cNvSpPr>
            <a:spLocks/>
          </p:cNvSpPr>
          <p:nvPr/>
        </p:nvSpPr>
        <p:spPr bwMode="auto">
          <a:xfrm>
            <a:off x="5728216" y="4973565"/>
            <a:ext cx="1001591" cy="695549"/>
          </a:xfrm>
          <a:custGeom>
            <a:avLst/>
            <a:gdLst>
              <a:gd name="T0" fmla="*/ 291 w 291"/>
              <a:gd name="T1" fmla="*/ 0 h 199"/>
              <a:gd name="T2" fmla="*/ 109 w 291"/>
              <a:gd name="T3" fmla="*/ 199 h 199"/>
              <a:gd name="T4" fmla="*/ 109 w 291"/>
              <a:gd name="T5" fmla="*/ 199 h 199"/>
              <a:gd name="T6" fmla="*/ 0 w 291"/>
              <a:gd name="T7" fmla="*/ 80 h 199"/>
              <a:gd name="T8" fmla="*/ 291 w 291"/>
              <a:gd name="T9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1" h="199">
                <a:moveTo>
                  <a:pt x="291" y="0"/>
                </a:moveTo>
                <a:lnTo>
                  <a:pt x="109" y="199"/>
                </a:lnTo>
                <a:lnTo>
                  <a:pt x="109" y="199"/>
                </a:lnTo>
                <a:lnTo>
                  <a:pt x="0" y="80"/>
                </a:lnTo>
                <a:lnTo>
                  <a:pt x="29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325"/>
          <p:cNvSpPr>
            <a:spLocks/>
          </p:cNvSpPr>
          <p:nvPr/>
        </p:nvSpPr>
        <p:spPr bwMode="auto">
          <a:xfrm>
            <a:off x="5436091" y="3498999"/>
            <a:ext cx="1251994" cy="737289"/>
          </a:xfrm>
          <a:custGeom>
            <a:avLst/>
            <a:gdLst>
              <a:gd name="T0" fmla="*/ 334 w 360"/>
              <a:gd name="T1" fmla="*/ 0 h 214"/>
              <a:gd name="T2" fmla="*/ 360 w 360"/>
              <a:gd name="T3" fmla="*/ 115 h 214"/>
              <a:gd name="T4" fmla="*/ 0 w 360"/>
              <a:gd name="T5" fmla="*/ 214 h 214"/>
              <a:gd name="T6" fmla="*/ 30 w 360"/>
              <a:gd name="T7" fmla="*/ 84 h 214"/>
              <a:gd name="T8" fmla="*/ 334 w 360"/>
              <a:gd name="T9" fmla="*/ 0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0" h="214">
                <a:moveTo>
                  <a:pt x="334" y="0"/>
                </a:moveTo>
                <a:lnTo>
                  <a:pt x="360" y="115"/>
                </a:lnTo>
                <a:lnTo>
                  <a:pt x="0" y="214"/>
                </a:lnTo>
                <a:lnTo>
                  <a:pt x="30" y="84"/>
                </a:lnTo>
                <a:lnTo>
                  <a:pt x="3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326"/>
          <p:cNvSpPr>
            <a:spLocks/>
          </p:cNvSpPr>
          <p:nvPr/>
        </p:nvSpPr>
        <p:spPr bwMode="auto">
          <a:xfrm>
            <a:off x="5575200" y="3067752"/>
            <a:ext cx="987686" cy="584262"/>
          </a:xfrm>
          <a:custGeom>
            <a:avLst/>
            <a:gdLst>
              <a:gd name="T0" fmla="*/ 266 w 286"/>
              <a:gd name="T1" fmla="*/ 0 h 169"/>
              <a:gd name="T2" fmla="*/ 286 w 286"/>
              <a:gd name="T3" fmla="*/ 90 h 169"/>
              <a:gd name="T4" fmla="*/ 0 w 286"/>
              <a:gd name="T5" fmla="*/ 169 h 169"/>
              <a:gd name="T6" fmla="*/ 23 w 286"/>
              <a:gd name="T7" fmla="*/ 67 h 169"/>
              <a:gd name="T8" fmla="*/ 266 w 286"/>
              <a:gd name="T9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6" h="169">
                <a:moveTo>
                  <a:pt x="266" y="0"/>
                </a:moveTo>
                <a:lnTo>
                  <a:pt x="286" y="90"/>
                </a:lnTo>
                <a:lnTo>
                  <a:pt x="0" y="169"/>
                </a:lnTo>
                <a:lnTo>
                  <a:pt x="23" y="67"/>
                </a:lnTo>
                <a:lnTo>
                  <a:pt x="2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327"/>
          <p:cNvSpPr>
            <a:spLocks/>
          </p:cNvSpPr>
          <p:nvPr/>
        </p:nvSpPr>
        <p:spPr bwMode="auto">
          <a:xfrm>
            <a:off x="5700393" y="1857499"/>
            <a:ext cx="806841" cy="542533"/>
          </a:xfrm>
          <a:custGeom>
            <a:avLst/>
            <a:gdLst>
              <a:gd name="T0" fmla="*/ 232 w 232"/>
              <a:gd name="T1" fmla="*/ 0 h 156"/>
              <a:gd name="T2" fmla="*/ 192 w 232"/>
              <a:gd name="T3" fmla="*/ 156 h 156"/>
              <a:gd name="T4" fmla="*/ 41 w 232"/>
              <a:gd name="T5" fmla="*/ 156 h 156"/>
              <a:gd name="T6" fmla="*/ 0 w 232"/>
              <a:gd name="T7" fmla="*/ 0 h 156"/>
              <a:gd name="T8" fmla="*/ 232 w 232"/>
              <a:gd name="T9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2" h="156">
                <a:moveTo>
                  <a:pt x="232" y="0"/>
                </a:moveTo>
                <a:lnTo>
                  <a:pt x="192" y="156"/>
                </a:lnTo>
                <a:lnTo>
                  <a:pt x="41" y="156"/>
                </a:lnTo>
                <a:lnTo>
                  <a:pt x="0" y="0"/>
                </a:lnTo>
                <a:lnTo>
                  <a:pt x="2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328"/>
          <p:cNvSpPr>
            <a:spLocks/>
          </p:cNvSpPr>
          <p:nvPr/>
        </p:nvSpPr>
        <p:spPr bwMode="auto">
          <a:xfrm>
            <a:off x="5686487" y="2511313"/>
            <a:ext cx="779018" cy="653820"/>
          </a:xfrm>
          <a:custGeom>
            <a:avLst/>
            <a:gdLst>
              <a:gd name="T0" fmla="*/ 197 w 226"/>
              <a:gd name="T1" fmla="*/ 0 h 186"/>
              <a:gd name="T2" fmla="*/ 226 w 226"/>
              <a:gd name="T3" fmla="*/ 124 h 186"/>
              <a:gd name="T4" fmla="*/ 0 w 226"/>
              <a:gd name="T5" fmla="*/ 186 h 186"/>
              <a:gd name="T6" fmla="*/ 43 w 226"/>
              <a:gd name="T7" fmla="*/ 0 h 186"/>
              <a:gd name="T8" fmla="*/ 197 w 226"/>
              <a:gd name="T9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6" h="186">
                <a:moveTo>
                  <a:pt x="197" y="0"/>
                </a:moveTo>
                <a:lnTo>
                  <a:pt x="226" y="124"/>
                </a:lnTo>
                <a:lnTo>
                  <a:pt x="0" y="186"/>
                </a:lnTo>
                <a:lnTo>
                  <a:pt x="43" y="0"/>
                </a:lnTo>
                <a:lnTo>
                  <a:pt x="19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096559" y="2355567"/>
            <a:ext cx="261276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96559" y="1893902"/>
            <a:ext cx="2359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添加标题内容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96559" y="4612169"/>
            <a:ext cx="261276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096559" y="4150504"/>
            <a:ext cx="2359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添加标题内容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08522" y="2355567"/>
            <a:ext cx="261276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61494" y="1893902"/>
            <a:ext cx="2359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添加标题内容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508522" y="4612169"/>
            <a:ext cx="261276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61494" y="4150504"/>
            <a:ext cx="2359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添加标题内容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cxnSp>
        <p:nvCxnSpPr>
          <p:cNvPr id="25" name="肘形连接符 24"/>
          <p:cNvCxnSpPr/>
          <p:nvPr/>
        </p:nvCxnSpPr>
        <p:spPr>
          <a:xfrm>
            <a:off x="6896746" y="2355567"/>
            <a:ext cx="960895" cy="465125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/>
          <p:nvPr/>
        </p:nvCxnSpPr>
        <p:spPr>
          <a:xfrm flipH="1">
            <a:off x="4367798" y="2355567"/>
            <a:ext cx="960895" cy="465125"/>
          </a:xfrm>
          <a:prstGeom prst="bentConnector3">
            <a:avLst>
              <a:gd name="adj1" fmla="val 40323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 flipH="1">
            <a:off x="4367798" y="4444949"/>
            <a:ext cx="960895" cy="465125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>
            <a:off x="6896721" y="4444949"/>
            <a:ext cx="960895" cy="465125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98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230002" y="1664399"/>
            <a:ext cx="7696200" cy="3822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8"/>
          <p:cNvSpPr txBox="1"/>
          <p:nvPr/>
        </p:nvSpPr>
        <p:spPr>
          <a:xfrm>
            <a:off x="3292724" y="3268637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  <a:cs typeface="+mn-ea"/>
                <a:sym typeface="+mn-lt"/>
              </a:rPr>
              <a:t>实习期工作体会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D2D6AF4E-001D-4F87-A4FB-AF9F71892769}"/>
              </a:ext>
            </a:extLst>
          </p:cNvPr>
          <p:cNvSpPr txBox="1"/>
          <p:nvPr/>
        </p:nvSpPr>
        <p:spPr>
          <a:xfrm>
            <a:off x="5000543" y="1975437"/>
            <a:ext cx="2041418" cy="1322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996" b="1" dirty="0" smtClean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03</a:t>
            </a:r>
            <a:endParaRPr lang="zh-CN" altLang="en-US" sz="7996" b="1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50836" y="2583499"/>
            <a:ext cx="1549707" cy="106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041961" y="2583499"/>
            <a:ext cx="1549707" cy="106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02143" y="4291747"/>
            <a:ext cx="4351917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167280" y="2308828"/>
            <a:ext cx="549341" cy="54934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167280" y="3259859"/>
            <a:ext cx="549341" cy="54934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167280" y="4210890"/>
            <a:ext cx="549341" cy="54934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0439583" y="2308828"/>
            <a:ext cx="549341" cy="54934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439583" y="3186034"/>
            <a:ext cx="549341" cy="54934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0439583" y="4210890"/>
            <a:ext cx="549341" cy="54934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39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457200"/>
            <a:ext cx="1295400" cy="381001"/>
            <a:chOff x="0" y="457200"/>
            <a:chExt cx="1511300" cy="482600"/>
          </a:xfrm>
        </p:grpSpPr>
        <p:sp>
          <p:nvSpPr>
            <p:cNvPr id="2" name="矩形 1"/>
            <p:cNvSpPr/>
            <p:nvPr/>
          </p:nvSpPr>
          <p:spPr>
            <a:xfrm>
              <a:off x="0" y="457200"/>
              <a:ext cx="100330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11550" y="457200"/>
              <a:ext cx="14575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65550" y="457200"/>
              <a:ext cx="14575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95400" y="43591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个人工作心得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8672411" y="3223496"/>
            <a:ext cx="2377016" cy="2216167"/>
            <a:chOff x="7932181" y="1871252"/>
            <a:chExt cx="3827407" cy="3568412"/>
          </a:xfrm>
        </p:grpSpPr>
        <p:sp>
          <p:nvSpPr>
            <p:cNvPr id="30" name="Freeform 347"/>
            <p:cNvSpPr>
              <a:spLocks/>
            </p:cNvSpPr>
            <p:nvPr/>
          </p:nvSpPr>
          <p:spPr bwMode="auto">
            <a:xfrm>
              <a:off x="7932181" y="2407494"/>
              <a:ext cx="3431525" cy="3032170"/>
            </a:xfrm>
            <a:custGeom>
              <a:avLst/>
              <a:gdLst>
                <a:gd name="T0" fmla="*/ 733 w 929"/>
                <a:gd name="T1" fmla="*/ 57 h 821"/>
                <a:gd name="T2" fmla="*/ 63 w 929"/>
                <a:gd name="T3" fmla="*/ 57 h 821"/>
                <a:gd name="T4" fmla="*/ 63 w 929"/>
                <a:gd name="T5" fmla="*/ 766 h 821"/>
                <a:gd name="T6" fmla="*/ 866 w 929"/>
                <a:gd name="T7" fmla="*/ 766 h 821"/>
                <a:gd name="T8" fmla="*/ 866 w 929"/>
                <a:gd name="T9" fmla="*/ 487 h 821"/>
                <a:gd name="T10" fmla="*/ 929 w 929"/>
                <a:gd name="T11" fmla="*/ 421 h 821"/>
                <a:gd name="T12" fmla="*/ 929 w 929"/>
                <a:gd name="T13" fmla="*/ 821 h 821"/>
                <a:gd name="T14" fmla="*/ 0 w 929"/>
                <a:gd name="T15" fmla="*/ 821 h 821"/>
                <a:gd name="T16" fmla="*/ 0 w 929"/>
                <a:gd name="T17" fmla="*/ 0 h 821"/>
                <a:gd name="T18" fmla="*/ 788 w 929"/>
                <a:gd name="T19" fmla="*/ 0 h 821"/>
                <a:gd name="T20" fmla="*/ 733 w 929"/>
                <a:gd name="T21" fmla="*/ 57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9" h="821">
                  <a:moveTo>
                    <a:pt x="733" y="57"/>
                  </a:moveTo>
                  <a:lnTo>
                    <a:pt x="63" y="57"/>
                  </a:lnTo>
                  <a:lnTo>
                    <a:pt x="63" y="766"/>
                  </a:lnTo>
                  <a:lnTo>
                    <a:pt x="866" y="766"/>
                  </a:lnTo>
                  <a:lnTo>
                    <a:pt x="866" y="487"/>
                  </a:lnTo>
                  <a:lnTo>
                    <a:pt x="929" y="421"/>
                  </a:lnTo>
                  <a:lnTo>
                    <a:pt x="929" y="821"/>
                  </a:lnTo>
                  <a:lnTo>
                    <a:pt x="0" y="821"/>
                  </a:lnTo>
                  <a:lnTo>
                    <a:pt x="0" y="0"/>
                  </a:lnTo>
                  <a:lnTo>
                    <a:pt x="788" y="0"/>
                  </a:lnTo>
                  <a:lnTo>
                    <a:pt x="733" y="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9791465" y="1871252"/>
              <a:ext cx="1968123" cy="2600303"/>
              <a:chOff x="9751476" y="1357338"/>
              <a:chExt cx="2440524" cy="3224443"/>
            </a:xfrm>
          </p:grpSpPr>
          <p:sp>
            <p:nvSpPr>
              <p:cNvPr id="39" name="Freeform 346"/>
              <p:cNvSpPr>
                <a:spLocks/>
              </p:cNvSpPr>
              <p:nvPr/>
            </p:nvSpPr>
            <p:spPr bwMode="auto">
              <a:xfrm>
                <a:off x="10624150" y="2230000"/>
                <a:ext cx="1567850" cy="1878468"/>
              </a:xfrm>
              <a:custGeom>
                <a:avLst/>
                <a:gdLst>
                  <a:gd name="T0" fmla="*/ 424 w 424"/>
                  <a:gd name="T1" fmla="*/ 0 h 510"/>
                  <a:gd name="T2" fmla="*/ 424 w 424"/>
                  <a:gd name="T3" fmla="*/ 146 h 510"/>
                  <a:gd name="T4" fmla="*/ 74 w 424"/>
                  <a:gd name="T5" fmla="*/ 510 h 510"/>
                  <a:gd name="T6" fmla="*/ 0 w 424"/>
                  <a:gd name="T7" fmla="*/ 438 h 510"/>
                  <a:gd name="T8" fmla="*/ 424 w 424"/>
                  <a:gd name="T9" fmla="*/ 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4" h="510">
                    <a:moveTo>
                      <a:pt x="424" y="0"/>
                    </a:moveTo>
                    <a:lnTo>
                      <a:pt x="424" y="146"/>
                    </a:lnTo>
                    <a:lnTo>
                      <a:pt x="74" y="510"/>
                    </a:lnTo>
                    <a:lnTo>
                      <a:pt x="0" y="438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48"/>
              <p:cNvSpPr>
                <a:spLocks/>
              </p:cNvSpPr>
              <p:nvPr/>
            </p:nvSpPr>
            <p:spPr bwMode="auto">
              <a:xfrm>
                <a:off x="9751476" y="3502030"/>
                <a:ext cx="1064953" cy="1079751"/>
              </a:xfrm>
              <a:custGeom>
                <a:avLst/>
                <a:gdLst>
                  <a:gd name="T0" fmla="*/ 289 w 289"/>
                  <a:gd name="T1" fmla="*/ 185 h 292"/>
                  <a:gd name="T2" fmla="*/ 0 w 289"/>
                  <a:gd name="T3" fmla="*/ 292 h 292"/>
                  <a:gd name="T4" fmla="*/ 97 w 289"/>
                  <a:gd name="T5" fmla="*/ 0 h 292"/>
                  <a:gd name="T6" fmla="*/ 289 w 289"/>
                  <a:gd name="T7" fmla="*/ 185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9" h="292">
                    <a:moveTo>
                      <a:pt x="289" y="185"/>
                    </a:moveTo>
                    <a:lnTo>
                      <a:pt x="0" y="292"/>
                    </a:lnTo>
                    <a:lnTo>
                      <a:pt x="97" y="0"/>
                    </a:lnTo>
                    <a:lnTo>
                      <a:pt x="289" y="18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349"/>
              <p:cNvSpPr>
                <a:spLocks/>
              </p:cNvSpPr>
              <p:nvPr/>
            </p:nvSpPr>
            <p:spPr bwMode="auto">
              <a:xfrm>
                <a:off x="10180420" y="1357338"/>
                <a:ext cx="2011580" cy="2322198"/>
              </a:xfrm>
              <a:custGeom>
                <a:avLst/>
                <a:gdLst>
                  <a:gd name="T0" fmla="*/ 0 w 542"/>
                  <a:gd name="T1" fmla="*/ 560 h 627"/>
                  <a:gd name="T2" fmla="*/ 542 w 542"/>
                  <a:gd name="T3" fmla="*/ 0 h 627"/>
                  <a:gd name="T4" fmla="*/ 542 w 542"/>
                  <a:gd name="T5" fmla="*/ 139 h 627"/>
                  <a:gd name="T6" fmla="*/ 69 w 542"/>
                  <a:gd name="T7" fmla="*/ 627 h 627"/>
                  <a:gd name="T8" fmla="*/ 0 w 542"/>
                  <a:gd name="T9" fmla="*/ 56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2" h="627">
                    <a:moveTo>
                      <a:pt x="0" y="560"/>
                    </a:moveTo>
                    <a:lnTo>
                      <a:pt x="542" y="0"/>
                    </a:lnTo>
                    <a:lnTo>
                      <a:pt x="542" y="139"/>
                    </a:lnTo>
                    <a:lnTo>
                      <a:pt x="69" y="627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8350784" y="3129177"/>
              <a:ext cx="1224686" cy="1722967"/>
              <a:chOff x="10684216" y="4054043"/>
              <a:chExt cx="491417" cy="691357"/>
            </a:xfrm>
            <a:solidFill>
              <a:schemeClr val="accent1"/>
            </a:solidFill>
          </p:grpSpPr>
          <p:sp>
            <p:nvSpPr>
              <p:cNvPr id="33" name="Freeform 350"/>
              <p:cNvSpPr>
                <a:spLocks/>
              </p:cNvSpPr>
              <p:nvPr/>
            </p:nvSpPr>
            <p:spPr bwMode="auto">
              <a:xfrm>
                <a:off x="10867293" y="4357565"/>
                <a:ext cx="308340" cy="28907"/>
              </a:xfrm>
              <a:custGeom>
                <a:avLst/>
                <a:gdLst>
                  <a:gd name="T0" fmla="*/ 513 w 513"/>
                  <a:gd name="T1" fmla="*/ 0 h 48"/>
                  <a:gd name="T2" fmla="*/ 513 w 513"/>
                  <a:gd name="T3" fmla="*/ 48 h 48"/>
                  <a:gd name="T4" fmla="*/ 348 w 513"/>
                  <a:gd name="T5" fmla="*/ 48 h 48"/>
                  <a:gd name="T6" fmla="*/ 310 w 513"/>
                  <a:gd name="T7" fmla="*/ 48 h 48"/>
                  <a:gd name="T8" fmla="*/ 0 w 513"/>
                  <a:gd name="T9" fmla="*/ 48 h 48"/>
                  <a:gd name="T10" fmla="*/ 0 w 513"/>
                  <a:gd name="T11" fmla="*/ 0 h 48"/>
                  <a:gd name="T12" fmla="*/ 513 w 513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3" h="48">
                    <a:moveTo>
                      <a:pt x="513" y="0"/>
                    </a:moveTo>
                    <a:lnTo>
                      <a:pt x="513" y="48"/>
                    </a:lnTo>
                    <a:lnTo>
                      <a:pt x="348" y="48"/>
                    </a:lnTo>
                    <a:lnTo>
                      <a:pt x="310" y="48"/>
                    </a:lnTo>
                    <a:lnTo>
                      <a:pt x="0" y="48"/>
                    </a:lnTo>
                    <a:lnTo>
                      <a:pt x="0" y="0"/>
                    </a:lnTo>
                    <a:lnTo>
                      <a:pt x="5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351"/>
              <p:cNvSpPr>
                <a:spLocks/>
              </p:cNvSpPr>
              <p:nvPr/>
            </p:nvSpPr>
            <p:spPr bwMode="auto">
              <a:xfrm>
                <a:off x="11007010" y="4116674"/>
                <a:ext cx="105992" cy="231255"/>
              </a:xfrm>
              <a:custGeom>
                <a:avLst/>
                <a:gdLst>
                  <a:gd name="T0" fmla="*/ 176 w 176"/>
                  <a:gd name="T1" fmla="*/ 382 h 384"/>
                  <a:gd name="T2" fmla="*/ 176 w 176"/>
                  <a:gd name="T3" fmla="*/ 384 h 384"/>
                  <a:gd name="T4" fmla="*/ 15 w 176"/>
                  <a:gd name="T5" fmla="*/ 384 h 384"/>
                  <a:gd name="T6" fmla="*/ 15 w 176"/>
                  <a:gd name="T7" fmla="*/ 382 h 384"/>
                  <a:gd name="T8" fmla="*/ 17 w 176"/>
                  <a:gd name="T9" fmla="*/ 376 h 384"/>
                  <a:gd name="T10" fmla="*/ 18 w 176"/>
                  <a:gd name="T11" fmla="*/ 371 h 384"/>
                  <a:gd name="T12" fmla="*/ 21 w 176"/>
                  <a:gd name="T13" fmla="*/ 366 h 384"/>
                  <a:gd name="T14" fmla="*/ 24 w 176"/>
                  <a:gd name="T15" fmla="*/ 362 h 384"/>
                  <a:gd name="T16" fmla="*/ 28 w 176"/>
                  <a:gd name="T17" fmla="*/ 359 h 384"/>
                  <a:gd name="T18" fmla="*/ 33 w 176"/>
                  <a:gd name="T19" fmla="*/ 356 h 384"/>
                  <a:gd name="T20" fmla="*/ 38 w 176"/>
                  <a:gd name="T21" fmla="*/ 354 h 384"/>
                  <a:gd name="T22" fmla="*/ 43 w 176"/>
                  <a:gd name="T23" fmla="*/ 354 h 384"/>
                  <a:gd name="T24" fmla="*/ 88 w 176"/>
                  <a:gd name="T25" fmla="*/ 354 h 384"/>
                  <a:gd name="T26" fmla="*/ 88 w 176"/>
                  <a:gd name="T27" fmla="*/ 165 h 384"/>
                  <a:gd name="T28" fmla="*/ 32 w 176"/>
                  <a:gd name="T29" fmla="*/ 296 h 384"/>
                  <a:gd name="T30" fmla="*/ 0 w 176"/>
                  <a:gd name="T31" fmla="*/ 283 h 384"/>
                  <a:gd name="T32" fmla="*/ 122 w 176"/>
                  <a:gd name="T33" fmla="*/ 0 h 384"/>
                  <a:gd name="T34" fmla="*/ 154 w 176"/>
                  <a:gd name="T35" fmla="*/ 13 h 384"/>
                  <a:gd name="T36" fmla="*/ 115 w 176"/>
                  <a:gd name="T37" fmla="*/ 103 h 384"/>
                  <a:gd name="T38" fmla="*/ 115 w 176"/>
                  <a:gd name="T39" fmla="*/ 354 h 384"/>
                  <a:gd name="T40" fmla="*/ 147 w 176"/>
                  <a:gd name="T41" fmla="*/ 354 h 384"/>
                  <a:gd name="T42" fmla="*/ 153 w 176"/>
                  <a:gd name="T43" fmla="*/ 354 h 384"/>
                  <a:gd name="T44" fmla="*/ 158 w 176"/>
                  <a:gd name="T45" fmla="*/ 356 h 384"/>
                  <a:gd name="T46" fmla="*/ 163 w 176"/>
                  <a:gd name="T47" fmla="*/ 359 h 384"/>
                  <a:gd name="T48" fmla="*/ 167 w 176"/>
                  <a:gd name="T49" fmla="*/ 362 h 384"/>
                  <a:gd name="T50" fmla="*/ 170 w 176"/>
                  <a:gd name="T51" fmla="*/ 366 h 384"/>
                  <a:gd name="T52" fmla="*/ 174 w 176"/>
                  <a:gd name="T53" fmla="*/ 371 h 384"/>
                  <a:gd name="T54" fmla="*/ 175 w 176"/>
                  <a:gd name="T55" fmla="*/ 376 h 384"/>
                  <a:gd name="T56" fmla="*/ 176 w 176"/>
                  <a:gd name="T57" fmla="*/ 38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6" h="384">
                    <a:moveTo>
                      <a:pt x="176" y="382"/>
                    </a:moveTo>
                    <a:lnTo>
                      <a:pt x="176" y="384"/>
                    </a:lnTo>
                    <a:lnTo>
                      <a:pt x="15" y="384"/>
                    </a:lnTo>
                    <a:lnTo>
                      <a:pt x="15" y="382"/>
                    </a:lnTo>
                    <a:lnTo>
                      <a:pt x="17" y="376"/>
                    </a:lnTo>
                    <a:lnTo>
                      <a:pt x="18" y="371"/>
                    </a:lnTo>
                    <a:lnTo>
                      <a:pt x="21" y="366"/>
                    </a:lnTo>
                    <a:lnTo>
                      <a:pt x="24" y="362"/>
                    </a:lnTo>
                    <a:lnTo>
                      <a:pt x="28" y="359"/>
                    </a:lnTo>
                    <a:lnTo>
                      <a:pt x="33" y="356"/>
                    </a:lnTo>
                    <a:lnTo>
                      <a:pt x="38" y="354"/>
                    </a:lnTo>
                    <a:lnTo>
                      <a:pt x="43" y="354"/>
                    </a:lnTo>
                    <a:lnTo>
                      <a:pt x="88" y="354"/>
                    </a:lnTo>
                    <a:lnTo>
                      <a:pt x="88" y="165"/>
                    </a:lnTo>
                    <a:lnTo>
                      <a:pt x="32" y="296"/>
                    </a:lnTo>
                    <a:lnTo>
                      <a:pt x="0" y="283"/>
                    </a:lnTo>
                    <a:lnTo>
                      <a:pt x="122" y="0"/>
                    </a:lnTo>
                    <a:lnTo>
                      <a:pt x="154" y="13"/>
                    </a:lnTo>
                    <a:lnTo>
                      <a:pt x="115" y="103"/>
                    </a:lnTo>
                    <a:lnTo>
                      <a:pt x="115" y="354"/>
                    </a:lnTo>
                    <a:lnTo>
                      <a:pt x="147" y="354"/>
                    </a:lnTo>
                    <a:lnTo>
                      <a:pt x="153" y="354"/>
                    </a:lnTo>
                    <a:lnTo>
                      <a:pt x="158" y="356"/>
                    </a:lnTo>
                    <a:lnTo>
                      <a:pt x="163" y="359"/>
                    </a:lnTo>
                    <a:lnTo>
                      <a:pt x="167" y="362"/>
                    </a:lnTo>
                    <a:lnTo>
                      <a:pt x="170" y="366"/>
                    </a:lnTo>
                    <a:lnTo>
                      <a:pt x="174" y="371"/>
                    </a:lnTo>
                    <a:lnTo>
                      <a:pt x="175" y="376"/>
                    </a:lnTo>
                    <a:lnTo>
                      <a:pt x="176" y="3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Rectangle 352"/>
              <p:cNvSpPr>
                <a:spLocks noChangeArrowheads="1"/>
              </p:cNvSpPr>
              <p:nvPr/>
            </p:nvSpPr>
            <p:spPr bwMode="auto">
              <a:xfrm>
                <a:off x="11052780" y="4386472"/>
                <a:ext cx="24089" cy="3589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353"/>
              <p:cNvSpPr>
                <a:spLocks/>
              </p:cNvSpPr>
              <p:nvPr/>
            </p:nvSpPr>
            <p:spPr bwMode="auto">
              <a:xfrm>
                <a:off x="10684216" y="4172078"/>
                <a:ext cx="320385" cy="537187"/>
              </a:xfrm>
              <a:custGeom>
                <a:avLst/>
                <a:gdLst>
                  <a:gd name="T0" fmla="*/ 451 w 530"/>
                  <a:gd name="T1" fmla="*/ 893 h 893"/>
                  <a:gd name="T2" fmla="*/ 335 w 530"/>
                  <a:gd name="T3" fmla="*/ 547 h 893"/>
                  <a:gd name="T4" fmla="*/ 302 w 530"/>
                  <a:gd name="T5" fmla="*/ 547 h 893"/>
                  <a:gd name="T6" fmla="*/ 241 w 530"/>
                  <a:gd name="T7" fmla="*/ 547 h 893"/>
                  <a:gd name="T8" fmla="*/ 161 w 530"/>
                  <a:gd name="T9" fmla="*/ 547 h 893"/>
                  <a:gd name="T10" fmla="*/ 106 w 530"/>
                  <a:gd name="T11" fmla="*/ 547 h 893"/>
                  <a:gd name="T12" fmla="*/ 86 w 530"/>
                  <a:gd name="T13" fmla="*/ 544 h 893"/>
                  <a:gd name="T14" fmla="*/ 68 w 530"/>
                  <a:gd name="T15" fmla="*/ 537 h 893"/>
                  <a:gd name="T16" fmla="*/ 53 w 530"/>
                  <a:gd name="T17" fmla="*/ 528 h 893"/>
                  <a:gd name="T18" fmla="*/ 41 w 530"/>
                  <a:gd name="T19" fmla="*/ 517 h 893"/>
                  <a:gd name="T20" fmla="*/ 30 w 530"/>
                  <a:gd name="T21" fmla="*/ 504 h 893"/>
                  <a:gd name="T22" fmla="*/ 18 w 530"/>
                  <a:gd name="T23" fmla="*/ 483 h 893"/>
                  <a:gd name="T24" fmla="*/ 8 w 530"/>
                  <a:gd name="T25" fmla="*/ 453 h 893"/>
                  <a:gd name="T26" fmla="*/ 2 w 530"/>
                  <a:gd name="T27" fmla="*/ 425 h 893"/>
                  <a:gd name="T28" fmla="*/ 0 w 530"/>
                  <a:gd name="T29" fmla="*/ 395 h 893"/>
                  <a:gd name="T30" fmla="*/ 0 w 530"/>
                  <a:gd name="T31" fmla="*/ 386 h 893"/>
                  <a:gd name="T32" fmla="*/ 0 w 530"/>
                  <a:gd name="T33" fmla="*/ 362 h 893"/>
                  <a:gd name="T34" fmla="*/ 0 w 530"/>
                  <a:gd name="T35" fmla="*/ 310 h 893"/>
                  <a:gd name="T36" fmla="*/ 0 w 530"/>
                  <a:gd name="T37" fmla="*/ 222 h 893"/>
                  <a:gd name="T38" fmla="*/ 0 w 530"/>
                  <a:gd name="T39" fmla="*/ 148 h 893"/>
                  <a:gd name="T40" fmla="*/ 2 w 530"/>
                  <a:gd name="T41" fmla="*/ 119 h 893"/>
                  <a:gd name="T42" fmla="*/ 8 w 530"/>
                  <a:gd name="T43" fmla="*/ 96 h 893"/>
                  <a:gd name="T44" fmla="*/ 14 w 530"/>
                  <a:gd name="T45" fmla="*/ 75 h 893"/>
                  <a:gd name="T46" fmla="*/ 22 w 530"/>
                  <a:gd name="T47" fmla="*/ 57 h 893"/>
                  <a:gd name="T48" fmla="*/ 31 w 530"/>
                  <a:gd name="T49" fmla="*/ 43 h 893"/>
                  <a:gd name="T50" fmla="*/ 47 w 530"/>
                  <a:gd name="T51" fmla="*/ 26 h 893"/>
                  <a:gd name="T52" fmla="*/ 69 w 530"/>
                  <a:gd name="T53" fmla="*/ 11 h 893"/>
                  <a:gd name="T54" fmla="*/ 89 w 530"/>
                  <a:gd name="T55" fmla="*/ 4 h 893"/>
                  <a:gd name="T56" fmla="*/ 111 w 530"/>
                  <a:gd name="T57" fmla="*/ 0 h 893"/>
                  <a:gd name="T58" fmla="*/ 121 w 530"/>
                  <a:gd name="T59" fmla="*/ 0 h 893"/>
                  <a:gd name="T60" fmla="*/ 141 w 530"/>
                  <a:gd name="T61" fmla="*/ 1 h 893"/>
                  <a:gd name="T62" fmla="*/ 161 w 530"/>
                  <a:gd name="T63" fmla="*/ 5 h 893"/>
                  <a:gd name="T64" fmla="*/ 184 w 530"/>
                  <a:gd name="T65" fmla="*/ 12 h 893"/>
                  <a:gd name="T66" fmla="*/ 209 w 530"/>
                  <a:gd name="T67" fmla="*/ 27 h 893"/>
                  <a:gd name="T68" fmla="*/ 233 w 530"/>
                  <a:gd name="T69" fmla="*/ 48 h 893"/>
                  <a:gd name="T70" fmla="*/ 255 w 530"/>
                  <a:gd name="T71" fmla="*/ 77 h 893"/>
                  <a:gd name="T72" fmla="*/ 293 w 530"/>
                  <a:gd name="T73" fmla="*/ 157 h 893"/>
                  <a:gd name="T74" fmla="*/ 312 w 530"/>
                  <a:gd name="T75" fmla="*/ 201 h 893"/>
                  <a:gd name="T76" fmla="*/ 484 w 530"/>
                  <a:gd name="T77" fmla="*/ 202 h 893"/>
                  <a:gd name="T78" fmla="*/ 308 w 530"/>
                  <a:gd name="T79" fmla="*/ 277 h 893"/>
                  <a:gd name="T80" fmla="*/ 302 w 530"/>
                  <a:gd name="T81" fmla="*/ 278 h 893"/>
                  <a:gd name="T82" fmla="*/ 284 w 530"/>
                  <a:gd name="T83" fmla="*/ 274 h 893"/>
                  <a:gd name="T84" fmla="*/ 273 w 530"/>
                  <a:gd name="T85" fmla="*/ 270 h 893"/>
                  <a:gd name="T86" fmla="*/ 261 w 530"/>
                  <a:gd name="T87" fmla="*/ 261 h 893"/>
                  <a:gd name="T88" fmla="*/ 247 w 530"/>
                  <a:gd name="T89" fmla="*/ 248 h 893"/>
                  <a:gd name="T90" fmla="*/ 234 w 530"/>
                  <a:gd name="T91" fmla="*/ 229 h 893"/>
                  <a:gd name="T92" fmla="*/ 345 w 530"/>
                  <a:gd name="T93" fmla="*/ 415 h 893"/>
                  <a:gd name="T94" fmla="*/ 360 w 530"/>
                  <a:gd name="T95" fmla="*/ 419 h 893"/>
                  <a:gd name="T96" fmla="*/ 393 w 530"/>
                  <a:gd name="T97" fmla="*/ 436 h 893"/>
                  <a:gd name="T98" fmla="*/ 412 w 530"/>
                  <a:gd name="T99" fmla="*/ 449 h 893"/>
                  <a:gd name="T100" fmla="*/ 430 w 530"/>
                  <a:gd name="T101" fmla="*/ 466 h 893"/>
                  <a:gd name="T102" fmla="*/ 446 w 530"/>
                  <a:gd name="T103" fmla="*/ 488 h 893"/>
                  <a:gd name="T104" fmla="*/ 457 w 530"/>
                  <a:gd name="T105" fmla="*/ 516 h 893"/>
                  <a:gd name="T106" fmla="*/ 477 w 530"/>
                  <a:gd name="T107" fmla="*/ 605 h 893"/>
                  <a:gd name="T108" fmla="*/ 501 w 530"/>
                  <a:gd name="T109" fmla="*/ 722 h 893"/>
                  <a:gd name="T110" fmla="*/ 522 w 530"/>
                  <a:gd name="T111" fmla="*/ 826 h 893"/>
                  <a:gd name="T112" fmla="*/ 530 w 530"/>
                  <a:gd name="T113" fmla="*/ 869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30" h="893">
                    <a:moveTo>
                      <a:pt x="530" y="869"/>
                    </a:moveTo>
                    <a:lnTo>
                      <a:pt x="451" y="893"/>
                    </a:lnTo>
                    <a:lnTo>
                      <a:pt x="340" y="547"/>
                    </a:lnTo>
                    <a:lnTo>
                      <a:pt x="335" y="547"/>
                    </a:lnTo>
                    <a:lnTo>
                      <a:pt x="322" y="547"/>
                    </a:lnTo>
                    <a:lnTo>
                      <a:pt x="302" y="547"/>
                    </a:lnTo>
                    <a:lnTo>
                      <a:pt x="274" y="547"/>
                    </a:lnTo>
                    <a:lnTo>
                      <a:pt x="241" y="547"/>
                    </a:lnTo>
                    <a:lnTo>
                      <a:pt x="203" y="547"/>
                    </a:lnTo>
                    <a:lnTo>
                      <a:pt x="161" y="547"/>
                    </a:lnTo>
                    <a:lnTo>
                      <a:pt x="117" y="547"/>
                    </a:lnTo>
                    <a:lnTo>
                      <a:pt x="106" y="547"/>
                    </a:lnTo>
                    <a:lnTo>
                      <a:pt x="95" y="546"/>
                    </a:lnTo>
                    <a:lnTo>
                      <a:pt x="86" y="544"/>
                    </a:lnTo>
                    <a:lnTo>
                      <a:pt x="77" y="541"/>
                    </a:lnTo>
                    <a:lnTo>
                      <a:pt x="68" y="537"/>
                    </a:lnTo>
                    <a:lnTo>
                      <a:pt x="60" y="533"/>
                    </a:lnTo>
                    <a:lnTo>
                      <a:pt x="53" y="528"/>
                    </a:lnTo>
                    <a:lnTo>
                      <a:pt x="47" y="523"/>
                    </a:lnTo>
                    <a:lnTo>
                      <a:pt x="41" y="517"/>
                    </a:lnTo>
                    <a:lnTo>
                      <a:pt x="36" y="511"/>
                    </a:lnTo>
                    <a:lnTo>
                      <a:pt x="30" y="504"/>
                    </a:lnTo>
                    <a:lnTo>
                      <a:pt x="25" y="497"/>
                    </a:lnTo>
                    <a:lnTo>
                      <a:pt x="18" y="483"/>
                    </a:lnTo>
                    <a:lnTo>
                      <a:pt x="12" y="468"/>
                    </a:lnTo>
                    <a:lnTo>
                      <a:pt x="8" y="453"/>
                    </a:lnTo>
                    <a:lnTo>
                      <a:pt x="4" y="439"/>
                    </a:lnTo>
                    <a:lnTo>
                      <a:pt x="2" y="425"/>
                    </a:lnTo>
                    <a:lnTo>
                      <a:pt x="1" y="414"/>
                    </a:lnTo>
                    <a:lnTo>
                      <a:pt x="0" y="395"/>
                    </a:lnTo>
                    <a:lnTo>
                      <a:pt x="0" y="388"/>
                    </a:lnTo>
                    <a:lnTo>
                      <a:pt x="0" y="386"/>
                    </a:lnTo>
                    <a:lnTo>
                      <a:pt x="0" y="377"/>
                    </a:lnTo>
                    <a:lnTo>
                      <a:pt x="0" y="362"/>
                    </a:lnTo>
                    <a:lnTo>
                      <a:pt x="0" y="340"/>
                    </a:lnTo>
                    <a:lnTo>
                      <a:pt x="0" y="310"/>
                    </a:lnTo>
                    <a:lnTo>
                      <a:pt x="0" y="271"/>
                    </a:lnTo>
                    <a:lnTo>
                      <a:pt x="0" y="222"/>
                    </a:lnTo>
                    <a:lnTo>
                      <a:pt x="0" y="164"/>
                    </a:lnTo>
                    <a:lnTo>
                      <a:pt x="0" y="148"/>
                    </a:lnTo>
                    <a:lnTo>
                      <a:pt x="1" y="134"/>
                    </a:lnTo>
                    <a:lnTo>
                      <a:pt x="2" y="119"/>
                    </a:lnTo>
                    <a:lnTo>
                      <a:pt x="4" y="107"/>
                    </a:lnTo>
                    <a:lnTo>
                      <a:pt x="8" y="96"/>
                    </a:lnTo>
                    <a:lnTo>
                      <a:pt x="10" y="85"/>
                    </a:lnTo>
                    <a:lnTo>
                      <a:pt x="14" y="75"/>
                    </a:lnTo>
                    <a:lnTo>
                      <a:pt x="18" y="66"/>
                    </a:lnTo>
                    <a:lnTo>
                      <a:pt x="22" y="57"/>
                    </a:lnTo>
                    <a:lnTo>
                      <a:pt x="27" y="49"/>
                    </a:lnTo>
                    <a:lnTo>
                      <a:pt x="31" y="43"/>
                    </a:lnTo>
                    <a:lnTo>
                      <a:pt x="37" y="36"/>
                    </a:lnTo>
                    <a:lnTo>
                      <a:pt x="47" y="26"/>
                    </a:lnTo>
                    <a:lnTo>
                      <a:pt x="58" y="18"/>
                    </a:lnTo>
                    <a:lnTo>
                      <a:pt x="69" y="11"/>
                    </a:lnTo>
                    <a:lnTo>
                      <a:pt x="79" y="7"/>
                    </a:lnTo>
                    <a:lnTo>
                      <a:pt x="89" y="4"/>
                    </a:lnTo>
                    <a:lnTo>
                      <a:pt x="98" y="1"/>
                    </a:lnTo>
                    <a:lnTo>
                      <a:pt x="111" y="0"/>
                    </a:lnTo>
                    <a:lnTo>
                      <a:pt x="117" y="0"/>
                    </a:lnTo>
                    <a:lnTo>
                      <a:pt x="121" y="0"/>
                    </a:lnTo>
                    <a:lnTo>
                      <a:pt x="132" y="0"/>
                    </a:lnTo>
                    <a:lnTo>
                      <a:pt x="141" y="1"/>
                    </a:lnTo>
                    <a:lnTo>
                      <a:pt x="150" y="2"/>
                    </a:lnTo>
                    <a:lnTo>
                      <a:pt x="161" y="5"/>
                    </a:lnTo>
                    <a:lnTo>
                      <a:pt x="173" y="8"/>
                    </a:lnTo>
                    <a:lnTo>
                      <a:pt x="184" y="12"/>
                    </a:lnTo>
                    <a:lnTo>
                      <a:pt x="196" y="19"/>
                    </a:lnTo>
                    <a:lnTo>
                      <a:pt x="209" y="27"/>
                    </a:lnTo>
                    <a:lnTo>
                      <a:pt x="222" y="36"/>
                    </a:lnTo>
                    <a:lnTo>
                      <a:pt x="233" y="48"/>
                    </a:lnTo>
                    <a:lnTo>
                      <a:pt x="244" y="61"/>
                    </a:lnTo>
                    <a:lnTo>
                      <a:pt x="255" y="77"/>
                    </a:lnTo>
                    <a:lnTo>
                      <a:pt x="265" y="96"/>
                    </a:lnTo>
                    <a:lnTo>
                      <a:pt x="293" y="157"/>
                    </a:lnTo>
                    <a:lnTo>
                      <a:pt x="308" y="189"/>
                    </a:lnTo>
                    <a:lnTo>
                      <a:pt x="312" y="201"/>
                    </a:lnTo>
                    <a:lnTo>
                      <a:pt x="313" y="202"/>
                    </a:lnTo>
                    <a:lnTo>
                      <a:pt x="484" y="202"/>
                    </a:lnTo>
                    <a:lnTo>
                      <a:pt x="484" y="255"/>
                    </a:lnTo>
                    <a:lnTo>
                      <a:pt x="308" y="277"/>
                    </a:lnTo>
                    <a:lnTo>
                      <a:pt x="306" y="277"/>
                    </a:lnTo>
                    <a:lnTo>
                      <a:pt x="302" y="278"/>
                    </a:lnTo>
                    <a:lnTo>
                      <a:pt x="294" y="277"/>
                    </a:lnTo>
                    <a:lnTo>
                      <a:pt x="284" y="274"/>
                    </a:lnTo>
                    <a:lnTo>
                      <a:pt x="280" y="272"/>
                    </a:lnTo>
                    <a:lnTo>
                      <a:pt x="273" y="270"/>
                    </a:lnTo>
                    <a:lnTo>
                      <a:pt x="267" y="265"/>
                    </a:lnTo>
                    <a:lnTo>
                      <a:pt x="261" y="261"/>
                    </a:lnTo>
                    <a:lnTo>
                      <a:pt x="254" y="255"/>
                    </a:lnTo>
                    <a:lnTo>
                      <a:pt x="247" y="248"/>
                    </a:lnTo>
                    <a:lnTo>
                      <a:pt x="241" y="239"/>
                    </a:lnTo>
                    <a:lnTo>
                      <a:pt x="234" y="229"/>
                    </a:lnTo>
                    <a:lnTo>
                      <a:pt x="234" y="415"/>
                    </a:lnTo>
                    <a:lnTo>
                      <a:pt x="345" y="415"/>
                    </a:lnTo>
                    <a:lnTo>
                      <a:pt x="349" y="416"/>
                    </a:lnTo>
                    <a:lnTo>
                      <a:pt x="360" y="419"/>
                    </a:lnTo>
                    <a:lnTo>
                      <a:pt x="374" y="426"/>
                    </a:lnTo>
                    <a:lnTo>
                      <a:pt x="393" y="436"/>
                    </a:lnTo>
                    <a:lnTo>
                      <a:pt x="402" y="441"/>
                    </a:lnTo>
                    <a:lnTo>
                      <a:pt x="412" y="449"/>
                    </a:lnTo>
                    <a:lnTo>
                      <a:pt x="421" y="457"/>
                    </a:lnTo>
                    <a:lnTo>
                      <a:pt x="430" y="466"/>
                    </a:lnTo>
                    <a:lnTo>
                      <a:pt x="439" y="477"/>
                    </a:lnTo>
                    <a:lnTo>
                      <a:pt x="446" y="488"/>
                    </a:lnTo>
                    <a:lnTo>
                      <a:pt x="452" y="502"/>
                    </a:lnTo>
                    <a:lnTo>
                      <a:pt x="457" y="516"/>
                    </a:lnTo>
                    <a:lnTo>
                      <a:pt x="466" y="554"/>
                    </a:lnTo>
                    <a:lnTo>
                      <a:pt x="477" y="605"/>
                    </a:lnTo>
                    <a:lnTo>
                      <a:pt x="489" y="663"/>
                    </a:lnTo>
                    <a:lnTo>
                      <a:pt x="501" y="722"/>
                    </a:lnTo>
                    <a:lnTo>
                      <a:pt x="513" y="779"/>
                    </a:lnTo>
                    <a:lnTo>
                      <a:pt x="522" y="826"/>
                    </a:lnTo>
                    <a:lnTo>
                      <a:pt x="528" y="858"/>
                    </a:lnTo>
                    <a:lnTo>
                      <a:pt x="530" y="8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354"/>
              <p:cNvSpPr>
                <a:spLocks/>
              </p:cNvSpPr>
              <p:nvPr/>
            </p:nvSpPr>
            <p:spPr bwMode="auto">
              <a:xfrm>
                <a:off x="10684216" y="4521371"/>
                <a:ext cx="195122" cy="224029"/>
              </a:xfrm>
              <a:custGeom>
                <a:avLst/>
                <a:gdLst>
                  <a:gd name="T0" fmla="*/ 285 w 322"/>
                  <a:gd name="T1" fmla="*/ 0 h 372"/>
                  <a:gd name="T2" fmla="*/ 293 w 322"/>
                  <a:gd name="T3" fmla="*/ 1 h 372"/>
                  <a:gd name="T4" fmla="*/ 300 w 322"/>
                  <a:gd name="T5" fmla="*/ 3 h 372"/>
                  <a:gd name="T6" fmla="*/ 306 w 322"/>
                  <a:gd name="T7" fmla="*/ 6 h 372"/>
                  <a:gd name="T8" fmla="*/ 312 w 322"/>
                  <a:gd name="T9" fmla="*/ 11 h 372"/>
                  <a:gd name="T10" fmla="*/ 316 w 322"/>
                  <a:gd name="T11" fmla="*/ 16 h 372"/>
                  <a:gd name="T12" fmla="*/ 320 w 322"/>
                  <a:gd name="T13" fmla="*/ 22 h 372"/>
                  <a:gd name="T14" fmla="*/ 322 w 322"/>
                  <a:gd name="T15" fmla="*/ 30 h 372"/>
                  <a:gd name="T16" fmla="*/ 322 w 322"/>
                  <a:gd name="T17" fmla="*/ 36 h 372"/>
                  <a:gd name="T18" fmla="*/ 322 w 322"/>
                  <a:gd name="T19" fmla="*/ 44 h 372"/>
                  <a:gd name="T20" fmla="*/ 320 w 322"/>
                  <a:gd name="T21" fmla="*/ 51 h 372"/>
                  <a:gd name="T22" fmla="*/ 316 w 322"/>
                  <a:gd name="T23" fmla="*/ 58 h 372"/>
                  <a:gd name="T24" fmla="*/ 312 w 322"/>
                  <a:gd name="T25" fmla="*/ 63 h 372"/>
                  <a:gd name="T26" fmla="*/ 306 w 322"/>
                  <a:gd name="T27" fmla="*/ 68 h 372"/>
                  <a:gd name="T28" fmla="*/ 300 w 322"/>
                  <a:gd name="T29" fmla="*/ 71 h 372"/>
                  <a:gd name="T30" fmla="*/ 293 w 322"/>
                  <a:gd name="T31" fmla="*/ 73 h 372"/>
                  <a:gd name="T32" fmla="*/ 285 w 322"/>
                  <a:gd name="T33" fmla="*/ 74 h 372"/>
                  <a:gd name="T34" fmla="*/ 161 w 322"/>
                  <a:gd name="T35" fmla="*/ 74 h 372"/>
                  <a:gd name="T36" fmla="*/ 161 w 322"/>
                  <a:gd name="T37" fmla="*/ 372 h 372"/>
                  <a:gd name="T38" fmla="*/ 105 w 322"/>
                  <a:gd name="T39" fmla="*/ 372 h 372"/>
                  <a:gd name="T40" fmla="*/ 105 w 322"/>
                  <a:gd name="T41" fmla="*/ 74 h 372"/>
                  <a:gd name="T42" fmla="*/ 37 w 322"/>
                  <a:gd name="T43" fmla="*/ 74 h 372"/>
                  <a:gd name="T44" fmla="*/ 29 w 322"/>
                  <a:gd name="T45" fmla="*/ 73 h 372"/>
                  <a:gd name="T46" fmla="*/ 22 w 322"/>
                  <a:gd name="T47" fmla="*/ 71 h 372"/>
                  <a:gd name="T48" fmla="*/ 15 w 322"/>
                  <a:gd name="T49" fmla="*/ 68 h 372"/>
                  <a:gd name="T50" fmla="*/ 10 w 322"/>
                  <a:gd name="T51" fmla="*/ 63 h 372"/>
                  <a:gd name="T52" fmla="*/ 5 w 322"/>
                  <a:gd name="T53" fmla="*/ 58 h 372"/>
                  <a:gd name="T54" fmla="*/ 2 w 322"/>
                  <a:gd name="T55" fmla="*/ 51 h 372"/>
                  <a:gd name="T56" fmla="*/ 0 w 322"/>
                  <a:gd name="T57" fmla="*/ 44 h 372"/>
                  <a:gd name="T58" fmla="*/ 0 w 322"/>
                  <a:gd name="T59" fmla="*/ 36 h 372"/>
                  <a:gd name="T60" fmla="*/ 0 w 322"/>
                  <a:gd name="T61" fmla="*/ 30 h 372"/>
                  <a:gd name="T62" fmla="*/ 2 w 322"/>
                  <a:gd name="T63" fmla="*/ 22 h 372"/>
                  <a:gd name="T64" fmla="*/ 5 w 322"/>
                  <a:gd name="T65" fmla="*/ 16 h 372"/>
                  <a:gd name="T66" fmla="*/ 10 w 322"/>
                  <a:gd name="T67" fmla="*/ 11 h 372"/>
                  <a:gd name="T68" fmla="*/ 15 w 322"/>
                  <a:gd name="T69" fmla="*/ 6 h 372"/>
                  <a:gd name="T70" fmla="*/ 22 w 322"/>
                  <a:gd name="T71" fmla="*/ 3 h 372"/>
                  <a:gd name="T72" fmla="*/ 29 w 322"/>
                  <a:gd name="T73" fmla="*/ 1 h 372"/>
                  <a:gd name="T74" fmla="*/ 37 w 322"/>
                  <a:gd name="T75" fmla="*/ 0 h 372"/>
                  <a:gd name="T76" fmla="*/ 285 w 322"/>
                  <a:gd name="T77" fmla="*/ 0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22" h="372">
                    <a:moveTo>
                      <a:pt x="285" y="0"/>
                    </a:moveTo>
                    <a:lnTo>
                      <a:pt x="293" y="1"/>
                    </a:lnTo>
                    <a:lnTo>
                      <a:pt x="300" y="3"/>
                    </a:lnTo>
                    <a:lnTo>
                      <a:pt x="306" y="6"/>
                    </a:lnTo>
                    <a:lnTo>
                      <a:pt x="312" y="11"/>
                    </a:lnTo>
                    <a:lnTo>
                      <a:pt x="316" y="16"/>
                    </a:lnTo>
                    <a:lnTo>
                      <a:pt x="320" y="22"/>
                    </a:lnTo>
                    <a:lnTo>
                      <a:pt x="322" y="30"/>
                    </a:lnTo>
                    <a:lnTo>
                      <a:pt x="322" y="36"/>
                    </a:lnTo>
                    <a:lnTo>
                      <a:pt x="322" y="44"/>
                    </a:lnTo>
                    <a:lnTo>
                      <a:pt x="320" y="51"/>
                    </a:lnTo>
                    <a:lnTo>
                      <a:pt x="316" y="58"/>
                    </a:lnTo>
                    <a:lnTo>
                      <a:pt x="312" y="63"/>
                    </a:lnTo>
                    <a:lnTo>
                      <a:pt x="306" y="68"/>
                    </a:lnTo>
                    <a:lnTo>
                      <a:pt x="300" y="71"/>
                    </a:lnTo>
                    <a:lnTo>
                      <a:pt x="293" y="73"/>
                    </a:lnTo>
                    <a:lnTo>
                      <a:pt x="285" y="74"/>
                    </a:lnTo>
                    <a:lnTo>
                      <a:pt x="161" y="74"/>
                    </a:lnTo>
                    <a:lnTo>
                      <a:pt x="161" y="372"/>
                    </a:lnTo>
                    <a:lnTo>
                      <a:pt x="105" y="372"/>
                    </a:lnTo>
                    <a:lnTo>
                      <a:pt x="105" y="74"/>
                    </a:lnTo>
                    <a:lnTo>
                      <a:pt x="37" y="74"/>
                    </a:lnTo>
                    <a:lnTo>
                      <a:pt x="29" y="73"/>
                    </a:lnTo>
                    <a:lnTo>
                      <a:pt x="22" y="71"/>
                    </a:lnTo>
                    <a:lnTo>
                      <a:pt x="15" y="68"/>
                    </a:lnTo>
                    <a:lnTo>
                      <a:pt x="10" y="63"/>
                    </a:lnTo>
                    <a:lnTo>
                      <a:pt x="5" y="58"/>
                    </a:lnTo>
                    <a:lnTo>
                      <a:pt x="2" y="51"/>
                    </a:lnTo>
                    <a:lnTo>
                      <a:pt x="0" y="44"/>
                    </a:lnTo>
                    <a:lnTo>
                      <a:pt x="0" y="36"/>
                    </a:lnTo>
                    <a:lnTo>
                      <a:pt x="0" y="30"/>
                    </a:lnTo>
                    <a:lnTo>
                      <a:pt x="2" y="22"/>
                    </a:lnTo>
                    <a:lnTo>
                      <a:pt x="5" y="16"/>
                    </a:lnTo>
                    <a:lnTo>
                      <a:pt x="10" y="11"/>
                    </a:lnTo>
                    <a:lnTo>
                      <a:pt x="15" y="6"/>
                    </a:lnTo>
                    <a:lnTo>
                      <a:pt x="22" y="3"/>
                    </a:lnTo>
                    <a:lnTo>
                      <a:pt x="29" y="1"/>
                    </a:lnTo>
                    <a:lnTo>
                      <a:pt x="37" y="0"/>
                    </a:lnTo>
                    <a:lnTo>
                      <a:pt x="28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355"/>
              <p:cNvSpPr>
                <a:spLocks/>
              </p:cNvSpPr>
              <p:nvPr/>
            </p:nvSpPr>
            <p:spPr bwMode="auto">
              <a:xfrm>
                <a:off x="10749258" y="4054043"/>
                <a:ext cx="118037" cy="118037"/>
              </a:xfrm>
              <a:custGeom>
                <a:avLst/>
                <a:gdLst>
                  <a:gd name="T0" fmla="*/ 108 w 196"/>
                  <a:gd name="T1" fmla="*/ 1 h 197"/>
                  <a:gd name="T2" fmla="*/ 127 w 196"/>
                  <a:gd name="T3" fmla="*/ 4 h 197"/>
                  <a:gd name="T4" fmla="*/ 145 w 196"/>
                  <a:gd name="T5" fmla="*/ 12 h 197"/>
                  <a:gd name="T6" fmla="*/ 160 w 196"/>
                  <a:gd name="T7" fmla="*/ 22 h 197"/>
                  <a:gd name="T8" fmla="*/ 174 w 196"/>
                  <a:gd name="T9" fmla="*/ 36 h 197"/>
                  <a:gd name="T10" fmla="*/ 185 w 196"/>
                  <a:gd name="T11" fmla="*/ 51 h 197"/>
                  <a:gd name="T12" fmla="*/ 191 w 196"/>
                  <a:gd name="T13" fmla="*/ 69 h 197"/>
                  <a:gd name="T14" fmla="*/ 196 w 196"/>
                  <a:gd name="T15" fmla="*/ 89 h 197"/>
                  <a:gd name="T16" fmla="*/ 196 w 196"/>
                  <a:gd name="T17" fmla="*/ 109 h 197"/>
                  <a:gd name="T18" fmla="*/ 191 w 196"/>
                  <a:gd name="T19" fmla="*/ 128 h 197"/>
                  <a:gd name="T20" fmla="*/ 185 w 196"/>
                  <a:gd name="T21" fmla="*/ 146 h 197"/>
                  <a:gd name="T22" fmla="*/ 174 w 196"/>
                  <a:gd name="T23" fmla="*/ 162 h 197"/>
                  <a:gd name="T24" fmla="*/ 160 w 196"/>
                  <a:gd name="T25" fmla="*/ 175 h 197"/>
                  <a:gd name="T26" fmla="*/ 145 w 196"/>
                  <a:gd name="T27" fmla="*/ 185 h 197"/>
                  <a:gd name="T28" fmla="*/ 127 w 196"/>
                  <a:gd name="T29" fmla="*/ 193 h 197"/>
                  <a:gd name="T30" fmla="*/ 108 w 196"/>
                  <a:gd name="T31" fmla="*/ 196 h 197"/>
                  <a:gd name="T32" fmla="*/ 88 w 196"/>
                  <a:gd name="T33" fmla="*/ 196 h 197"/>
                  <a:gd name="T34" fmla="*/ 69 w 196"/>
                  <a:gd name="T35" fmla="*/ 193 h 197"/>
                  <a:gd name="T36" fmla="*/ 51 w 196"/>
                  <a:gd name="T37" fmla="*/ 185 h 197"/>
                  <a:gd name="T38" fmla="*/ 35 w 196"/>
                  <a:gd name="T39" fmla="*/ 175 h 197"/>
                  <a:gd name="T40" fmla="*/ 22 w 196"/>
                  <a:gd name="T41" fmla="*/ 162 h 197"/>
                  <a:gd name="T42" fmla="*/ 11 w 196"/>
                  <a:gd name="T43" fmla="*/ 146 h 197"/>
                  <a:gd name="T44" fmla="*/ 4 w 196"/>
                  <a:gd name="T45" fmla="*/ 128 h 197"/>
                  <a:gd name="T46" fmla="*/ 0 w 196"/>
                  <a:gd name="T47" fmla="*/ 109 h 197"/>
                  <a:gd name="T48" fmla="*/ 0 w 196"/>
                  <a:gd name="T49" fmla="*/ 88 h 197"/>
                  <a:gd name="T50" fmla="*/ 4 w 196"/>
                  <a:gd name="T51" fmla="*/ 69 h 197"/>
                  <a:gd name="T52" fmla="*/ 11 w 196"/>
                  <a:gd name="T53" fmla="*/ 51 h 197"/>
                  <a:gd name="T54" fmla="*/ 22 w 196"/>
                  <a:gd name="T55" fmla="*/ 36 h 197"/>
                  <a:gd name="T56" fmla="*/ 35 w 196"/>
                  <a:gd name="T57" fmla="*/ 22 h 197"/>
                  <a:gd name="T58" fmla="*/ 51 w 196"/>
                  <a:gd name="T59" fmla="*/ 12 h 197"/>
                  <a:gd name="T60" fmla="*/ 69 w 196"/>
                  <a:gd name="T61" fmla="*/ 4 h 197"/>
                  <a:gd name="T62" fmla="*/ 88 w 196"/>
                  <a:gd name="T63" fmla="*/ 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96" h="197">
                    <a:moveTo>
                      <a:pt x="98" y="0"/>
                    </a:moveTo>
                    <a:lnTo>
                      <a:pt x="108" y="1"/>
                    </a:lnTo>
                    <a:lnTo>
                      <a:pt x="118" y="2"/>
                    </a:lnTo>
                    <a:lnTo>
                      <a:pt x="127" y="4"/>
                    </a:lnTo>
                    <a:lnTo>
                      <a:pt x="136" y="8"/>
                    </a:lnTo>
                    <a:lnTo>
                      <a:pt x="145" y="12"/>
                    </a:lnTo>
                    <a:lnTo>
                      <a:pt x="152" y="17"/>
                    </a:lnTo>
                    <a:lnTo>
                      <a:pt x="160" y="22"/>
                    </a:lnTo>
                    <a:lnTo>
                      <a:pt x="167" y="29"/>
                    </a:lnTo>
                    <a:lnTo>
                      <a:pt x="174" y="36"/>
                    </a:lnTo>
                    <a:lnTo>
                      <a:pt x="179" y="43"/>
                    </a:lnTo>
                    <a:lnTo>
                      <a:pt x="185" y="51"/>
                    </a:lnTo>
                    <a:lnTo>
                      <a:pt x="188" y="60"/>
                    </a:lnTo>
                    <a:lnTo>
                      <a:pt x="191" y="69"/>
                    </a:lnTo>
                    <a:lnTo>
                      <a:pt x="195" y="79"/>
                    </a:lnTo>
                    <a:lnTo>
                      <a:pt x="196" y="89"/>
                    </a:lnTo>
                    <a:lnTo>
                      <a:pt x="196" y="99"/>
                    </a:lnTo>
                    <a:lnTo>
                      <a:pt x="196" y="109"/>
                    </a:lnTo>
                    <a:lnTo>
                      <a:pt x="195" y="118"/>
                    </a:lnTo>
                    <a:lnTo>
                      <a:pt x="191" y="128"/>
                    </a:lnTo>
                    <a:lnTo>
                      <a:pt x="188" y="137"/>
                    </a:lnTo>
                    <a:lnTo>
                      <a:pt x="185" y="146"/>
                    </a:lnTo>
                    <a:lnTo>
                      <a:pt x="179" y="154"/>
                    </a:lnTo>
                    <a:lnTo>
                      <a:pt x="174" y="162"/>
                    </a:lnTo>
                    <a:lnTo>
                      <a:pt x="167" y="168"/>
                    </a:lnTo>
                    <a:lnTo>
                      <a:pt x="160" y="175"/>
                    </a:lnTo>
                    <a:lnTo>
                      <a:pt x="152" y="180"/>
                    </a:lnTo>
                    <a:lnTo>
                      <a:pt x="145" y="185"/>
                    </a:lnTo>
                    <a:lnTo>
                      <a:pt x="136" y="189"/>
                    </a:lnTo>
                    <a:lnTo>
                      <a:pt x="127" y="193"/>
                    </a:lnTo>
                    <a:lnTo>
                      <a:pt x="118" y="195"/>
                    </a:lnTo>
                    <a:lnTo>
                      <a:pt x="108" y="196"/>
                    </a:lnTo>
                    <a:lnTo>
                      <a:pt x="98" y="197"/>
                    </a:lnTo>
                    <a:lnTo>
                      <a:pt x="88" y="196"/>
                    </a:lnTo>
                    <a:lnTo>
                      <a:pt x="78" y="195"/>
                    </a:lnTo>
                    <a:lnTo>
                      <a:pt x="69" y="193"/>
                    </a:lnTo>
                    <a:lnTo>
                      <a:pt x="60" y="189"/>
                    </a:lnTo>
                    <a:lnTo>
                      <a:pt x="51" y="185"/>
                    </a:lnTo>
                    <a:lnTo>
                      <a:pt x="43" y="180"/>
                    </a:lnTo>
                    <a:lnTo>
                      <a:pt x="35" y="175"/>
                    </a:lnTo>
                    <a:lnTo>
                      <a:pt x="29" y="168"/>
                    </a:lnTo>
                    <a:lnTo>
                      <a:pt x="22" y="162"/>
                    </a:lnTo>
                    <a:lnTo>
                      <a:pt x="16" y="154"/>
                    </a:lnTo>
                    <a:lnTo>
                      <a:pt x="11" y="146"/>
                    </a:lnTo>
                    <a:lnTo>
                      <a:pt x="7" y="137"/>
                    </a:lnTo>
                    <a:lnTo>
                      <a:pt x="4" y="128"/>
                    </a:lnTo>
                    <a:lnTo>
                      <a:pt x="2" y="118"/>
                    </a:lnTo>
                    <a:lnTo>
                      <a:pt x="0" y="109"/>
                    </a:lnTo>
                    <a:lnTo>
                      <a:pt x="0" y="99"/>
                    </a:lnTo>
                    <a:lnTo>
                      <a:pt x="0" y="88"/>
                    </a:lnTo>
                    <a:lnTo>
                      <a:pt x="2" y="79"/>
                    </a:lnTo>
                    <a:lnTo>
                      <a:pt x="4" y="69"/>
                    </a:lnTo>
                    <a:lnTo>
                      <a:pt x="7" y="60"/>
                    </a:lnTo>
                    <a:lnTo>
                      <a:pt x="11" y="51"/>
                    </a:lnTo>
                    <a:lnTo>
                      <a:pt x="16" y="43"/>
                    </a:lnTo>
                    <a:lnTo>
                      <a:pt x="22" y="36"/>
                    </a:lnTo>
                    <a:lnTo>
                      <a:pt x="29" y="29"/>
                    </a:lnTo>
                    <a:lnTo>
                      <a:pt x="35" y="22"/>
                    </a:lnTo>
                    <a:lnTo>
                      <a:pt x="43" y="17"/>
                    </a:lnTo>
                    <a:lnTo>
                      <a:pt x="51" y="12"/>
                    </a:lnTo>
                    <a:lnTo>
                      <a:pt x="60" y="8"/>
                    </a:lnTo>
                    <a:lnTo>
                      <a:pt x="69" y="4"/>
                    </a:lnTo>
                    <a:lnTo>
                      <a:pt x="78" y="2"/>
                    </a:lnTo>
                    <a:lnTo>
                      <a:pt x="88" y="1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2" name="矩形 41"/>
          <p:cNvSpPr/>
          <p:nvPr/>
        </p:nvSpPr>
        <p:spPr>
          <a:xfrm>
            <a:off x="5050967" y="2355567"/>
            <a:ext cx="261276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050967" y="1893902"/>
            <a:ext cx="2359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添加标题内容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050967" y="4612169"/>
            <a:ext cx="261276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050967" y="4150504"/>
            <a:ext cx="2359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添加标题内容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14071" y="2017486"/>
            <a:ext cx="3541602" cy="3362087"/>
          </a:xfrm>
          <a:prstGeom prst="rect">
            <a:avLst/>
          </a:prstGeom>
          <a:blipFill>
            <a:blip r:embed="rId2"/>
            <a:stretch>
              <a:fillRect l="-4875" t="-34089" r="-9031" b="-4782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7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457200"/>
            <a:ext cx="1295400" cy="381001"/>
            <a:chOff x="0" y="457200"/>
            <a:chExt cx="1511300" cy="482600"/>
          </a:xfrm>
        </p:grpSpPr>
        <p:sp>
          <p:nvSpPr>
            <p:cNvPr id="2" name="矩形 1"/>
            <p:cNvSpPr/>
            <p:nvPr/>
          </p:nvSpPr>
          <p:spPr>
            <a:xfrm>
              <a:off x="0" y="457200"/>
              <a:ext cx="100330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11550" y="457200"/>
              <a:ext cx="14575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65550" y="457200"/>
              <a:ext cx="14575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14450" y="435917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对企业文化的理解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Freeform 7"/>
          <p:cNvSpPr>
            <a:spLocks noEditPoints="1" noChangeArrowheads="1"/>
          </p:cNvSpPr>
          <p:nvPr/>
        </p:nvSpPr>
        <p:spPr bwMode="auto">
          <a:xfrm>
            <a:off x="4511081" y="2820350"/>
            <a:ext cx="3091324" cy="2137914"/>
          </a:xfrm>
          <a:custGeom>
            <a:avLst/>
            <a:gdLst>
              <a:gd name="T0" fmla="*/ 2147483647 w 115"/>
              <a:gd name="T1" fmla="*/ 0 h 76"/>
              <a:gd name="T2" fmla="*/ 2147483647 w 115"/>
              <a:gd name="T3" fmla="*/ 2147483647 h 76"/>
              <a:gd name="T4" fmla="*/ 2147483647 w 115"/>
              <a:gd name="T5" fmla="*/ 2147483647 h 76"/>
              <a:gd name="T6" fmla="*/ 2147483647 w 115"/>
              <a:gd name="T7" fmla="*/ 2147483647 h 76"/>
              <a:gd name="T8" fmla="*/ 2147483647 w 115"/>
              <a:gd name="T9" fmla="*/ 2147483647 h 76"/>
              <a:gd name="T10" fmla="*/ 2147483647 w 115"/>
              <a:gd name="T11" fmla="*/ 2147483647 h 76"/>
              <a:gd name="T12" fmla="*/ 2147483647 w 115"/>
              <a:gd name="T13" fmla="*/ 2147483647 h 76"/>
              <a:gd name="T14" fmla="*/ 2147483647 w 115"/>
              <a:gd name="T15" fmla="*/ 2147483647 h 76"/>
              <a:gd name="T16" fmla="*/ 2147483647 w 115"/>
              <a:gd name="T17" fmla="*/ 2147483647 h 76"/>
              <a:gd name="T18" fmla="*/ 2147483647 w 115"/>
              <a:gd name="T19" fmla="*/ 2147483647 h 76"/>
              <a:gd name="T20" fmla="*/ 2147483647 w 115"/>
              <a:gd name="T21" fmla="*/ 2147483647 h 76"/>
              <a:gd name="T22" fmla="*/ 2147483647 w 115"/>
              <a:gd name="T23" fmla="*/ 2147483647 h 76"/>
              <a:gd name="T24" fmla="*/ 2147483647 w 115"/>
              <a:gd name="T25" fmla="*/ 2147483647 h 76"/>
              <a:gd name="T26" fmla="*/ 2147483647 w 115"/>
              <a:gd name="T27" fmla="*/ 2147483647 h 76"/>
              <a:gd name="T28" fmla="*/ 2147483647 w 115"/>
              <a:gd name="T29" fmla="*/ 2147483647 h 76"/>
              <a:gd name="T30" fmla="*/ 2147483647 w 115"/>
              <a:gd name="T31" fmla="*/ 2147483647 h 76"/>
              <a:gd name="T32" fmla="*/ 2147483647 w 115"/>
              <a:gd name="T33" fmla="*/ 2147483647 h 76"/>
              <a:gd name="T34" fmla="*/ 2147483647 w 115"/>
              <a:gd name="T35" fmla="*/ 2147483647 h 76"/>
              <a:gd name="T36" fmla="*/ 2147483647 w 115"/>
              <a:gd name="T37" fmla="*/ 2147483647 h 76"/>
              <a:gd name="T38" fmla="*/ 2147483647 w 115"/>
              <a:gd name="T39" fmla="*/ 2147483647 h 76"/>
              <a:gd name="T40" fmla="*/ 2147483647 w 115"/>
              <a:gd name="T41" fmla="*/ 2147483647 h 76"/>
              <a:gd name="T42" fmla="*/ 2147483647 w 115"/>
              <a:gd name="T43" fmla="*/ 2147483647 h 76"/>
              <a:gd name="T44" fmla="*/ 2147483647 w 115"/>
              <a:gd name="T45" fmla="*/ 2147483647 h 76"/>
              <a:gd name="T46" fmla="*/ 2147483647 w 115"/>
              <a:gd name="T47" fmla="*/ 2147483647 h 76"/>
              <a:gd name="T48" fmla="*/ 2147483647 w 115"/>
              <a:gd name="T49" fmla="*/ 2147483647 h 76"/>
              <a:gd name="T50" fmla="*/ 2147483647 w 115"/>
              <a:gd name="T51" fmla="*/ 2147483647 h 76"/>
              <a:gd name="T52" fmla="*/ 2147483647 w 115"/>
              <a:gd name="T53" fmla="*/ 2147483647 h 76"/>
              <a:gd name="T54" fmla="*/ 2147483647 w 115"/>
              <a:gd name="T55" fmla="*/ 2147483647 h 76"/>
              <a:gd name="T56" fmla="*/ 2147483647 w 115"/>
              <a:gd name="T57" fmla="*/ 2147483647 h 76"/>
              <a:gd name="T58" fmla="*/ 2147483647 w 115"/>
              <a:gd name="T59" fmla="*/ 2147483647 h 76"/>
              <a:gd name="T60" fmla="*/ 2147483647 w 115"/>
              <a:gd name="T61" fmla="*/ 2147483647 h 76"/>
              <a:gd name="T62" fmla="*/ 2147483647 w 115"/>
              <a:gd name="T63" fmla="*/ 2147483647 h 76"/>
              <a:gd name="T64" fmla="*/ 2147483647 w 115"/>
              <a:gd name="T65" fmla="*/ 2147483647 h 76"/>
              <a:gd name="T66" fmla="*/ 2147483647 w 115"/>
              <a:gd name="T67" fmla="*/ 2147483647 h 7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15"/>
              <a:gd name="T103" fmla="*/ 0 h 76"/>
              <a:gd name="T104" fmla="*/ 115 w 115"/>
              <a:gd name="T105" fmla="*/ 76 h 7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15" h="76">
                <a:moveTo>
                  <a:pt x="25" y="5"/>
                </a:moveTo>
                <a:cubicBezTo>
                  <a:pt x="10" y="0"/>
                  <a:pt x="10" y="0"/>
                  <a:pt x="10" y="0"/>
                </a:cubicBezTo>
                <a:cubicBezTo>
                  <a:pt x="0" y="38"/>
                  <a:pt x="0" y="38"/>
                  <a:pt x="0" y="38"/>
                </a:cubicBezTo>
                <a:cubicBezTo>
                  <a:pt x="14" y="42"/>
                  <a:pt x="14" y="42"/>
                  <a:pt x="14" y="42"/>
                </a:cubicBezTo>
                <a:cubicBezTo>
                  <a:pt x="16" y="36"/>
                  <a:pt x="16" y="36"/>
                  <a:pt x="16" y="36"/>
                </a:cubicBezTo>
                <a:cubicBezTo>
                  <a:pt x="24" y="43"/>
                  <a:pt x="24" y="43"/>
                  <a:pt x="24" y="43"/>
                </a:cubicBezTo>
                <a:cubicBezTo>
                  <a:pt x="43" y="28"/>
                  <a:pt x="43" y="28"/>
                  <a:pt x="43" y="28"/>
                </a:cubicBezTo>
                <a:cubicBezTo>
                  <a:pt x="54" y="24"/>
                  <a:pt x="54" y="24"/>
                  <a:pt x="54" y="24"/>
                </a:cubicBezTo>
                <a:cubicBezTo>
                  <a:pt x="67" y="32"/>
                  <a:pt x="67" y="32"/>
                  <a:pt x="67" y="32"/>
                </a:cubicBezTo>
                <a:cubicBezTo>
                  <a:pt x="71" y="28"/>
                  <a:pt x="71" y="28"/>
                  <a:pt x="71" y="28"/>
                </a:cubicBezTo>
                <a:cubicBezTo>
                  <a:pt x="61" y="13"/>
                  <a:pt x="61" y="13"/>
                  <a:pt x="61" y="13"/>
                </a:cubicBezTo>
                <a:cubicBezTo>
                  <a:pt x="42" y="12"/>
                  <a:pt x="42" y="12"/>
                  <a:pt x="42" y="12"/>
                </a:cubicBezTo>
                <a:cubicBezTo>
                  <a:pt x="28" y="14"/>
                  <a:pt x="28" y="14"/>
                  <a:pt x="28" y="14"/>
                </a:cubicBezTo>
                <a:cubicBezTo>
                  <a:pt x="26" y="13"/>
                  <a:pt x="26" y="13"/>
                  <a:pt x="26" y="13"/>
                </a:cubicBezTo>
                <a:cubicBezTo>
                  <a:pt x="21" y="23"/>
                  <a:pt x="21" y="23"/>
                  <a:pt x="21" y="23"/>
                </a:cubicBezTo>
                <a:cubicBezTo>
                  <a:pt x="20" y="22"/>
                  <a:pt x="20" y="22"/>
                  <a:pt x="20" y="22"/>
                </a:cubicBezTo>
                <a:cubicBezTo>
                  <a:pt x="23" y="11"/>
                  <a:pt x="23" y="11"/>
                  <a:pt x="23" y="11"/>
                </a:cubicBezTo>
                <a:cubicBezTo>
                  <a:pt x="25" y="5"/>
                  <a:pt x="25" y="5"/>
                  <a:pt x="25" y="5"/>
                </a:cubicBezTo>
                <a:close/>
                <a:moveTo>
                  <a:pt x="91" y="2"/>
                </a:moveTo>
                <a:cubicBezTo>
                  <a:pt x="115" y="32"/>
                  <a:pt x="115" y="32"/>
                  <a:pt x="115" y="32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92" y="48"/>
                  <a:pt x="92" y="48"/>
                  <a:pt x="92" y="48"/>
                </a:cubicBezTo>
                <a:cubicBezTo>
                  <a:pt x="84" y="46"/>
                  <a:pt x="84" y="46"/>
                  <a:pt x="84" y="46"/>
                </a:cubicBezTo>
                <a:cubicBezTo>
                  <a:pt x="78" y="49"/>
                  <a:pt x="71" y="55"/>
                  <a:pt x="70" y="62"/>
                </a:cubicBezTo>
                <a:cubicBezTo>
                  <a:pt x="74" y="69"/>
                  <a:pt x="74" y="69"/>
                  <a:pt x="74" y="69"/>
                </a:cubicBezTo>
                <a:cubicBezTo>
                  <a:pt x="73" y="71"/>
                  <a:pt x="73" y="71"/>
                  <a:pt x="73" y="71"/>
                </a:cubicBezTo>
                <a:cubicBezTo>
                  <a:pt x="71" y="73"/>
                  <a:pt x="69" y="74"/>
                  <a:pt x="67" y="76"/>
                </a:cubicBezTo>
                <a:cubicBezTo>
                  <a:pt x="65" y="75"/>
                  <a:pt x="63" y="73"/>
                  <a:pt x="61" y="72"/>
                </a:cubicBezTo>
                <a:cubicBezTo>
                  <a:pt x="61" y="69"/>
                  <a:pt x="64" y="65"/>
                  <a:pt x="64" y="64"/>
                </a:cubicBezTo>
                <a:cubicBezTo>
                  <a:pt x="63" y="63"/>
                  <a:pt x="63" y="63"/>
                  <a:pt x="63" y="63"/>
                </a:cubicBezTo>
                <a:cubicBezTo>
                  <a:pt x="61" y="66"/>
                  <a:pt x="55" y="71"/>
                  <a:pt x="53" y="73"/>
                </a:cubicBezTo>
                <a:cubicBezTo>
                  <a:pt x="51" y="72"/>
                  <a:pt x="49" y="71"/>
                  <a:pt x="46" y="69"/>
                </a:cubicBezTo>
                <a:cubicBezTo>
                  <a:pt x="47" y="67"/>
                  <a:pt x="52" y="61"/>
                  <a:pt x="53" y="59"/>
                </a:cubicBezTo>
                <a:cubicBezTo>
                  <a:pt x="52" y="58"/>
                  <a:pt x="52" y="58"/>
                  <a:pt x="52" y="58"/>
                </a:cubicBezTo>
                <a:cubicBezTo>
                  <a:pt x="48" y="63"/>
                  <a:pt x="43" y="67"/>
                  <a:pt x="40" y="68"/>
                </a:cubicBezTo>
                <a:cubicBezTo>
                  <a:pt x="33" y="63"/>
                  <a:pt x="33" y="63"/>
                  <a:pt x="33" y="63"/>
                </a:cubicBezTo>
                <a:cubicBezTo>
                  <a:pt x="37" y="57"/>
                  <a:pt x="43" y="52"/>
                  <a:pt x="48" y="48"/>
                </a:cubicBezTo>
                <a:cubicBezTo>
                  <a:pt x="47" y="46"/>
                  <a:pt x="47" y="46"/>
                  <a:pt x="47" y="46"/>
                </a:cubicBezTo>
                <a:cubicBezTo>
                  <a:pt x="43" y="49"/>
                  <a:pt x="35" y="56"/>
                  <a:pt x="31" y="59"/>
                </a:cubicBezTo>
                <a:cubicBezTo>
                  <a:pt x="27" y="58"/>
                  <a:pt x="25" y="56"/>
                  <a:pt x="24" y="52"/>
                </a:cubicBezTo>
                <a:cubicBezTo>
                  <a:pt x="32" y="45"/>
                  <a:pt x="41" y="37"/>
                  <a:pt x="50" y="30"/>
                </a:cubicBezTo>
                <a:cubicBezTo>
                  <a:pt x="55" y="29"/>
                  <a:pt x="55" y="29"/>
                  <a:pt x="55" y="29"/>
                </a:cubicBezTo>
                <a:cubicBezTo>
                  <a:pt x="69" y="37"/>
                  <a:pt x="69" y="37"/>
                  <a:pt x="69" y="37"/>
                </a:cubicBezTo>
                <a:cubicBezTo>
                  <a:pt x="76" y="30"/>
                  <a:pt x="76" y="30"/>
                  <a:pt x="76" y="30"/>
                </a:cubicBezTo>
                <a:cubicBezTo>
                  <a:pt x="69" y="19"/>
                  <a:pt x="69" y="19"/>
                  <a:pt x="69" y="19"/>
                </a:cubicBezTo>
                <a:cubicBezTo>
                  <a:pt x="72" y="17"/>
                  <a:pt x="74" y="16"/>
                  <a:pt x="76" y="15"/>
                </a:cubicBezTo>
                <a:cubicBezTo>
                  <a:pt x="89" y="27"/>
                  <a:pt x="89" y="27"/>
                  <a:pt x="89" y="27"/>
                </a:cubicBezTo>
                <a:cubicBezTo>
                  <a:pt x="90" y="26"/>
                  <a:pt x="90" y="26"/>
                  <a:pt x="90" y="26"/>
                </a:cubicBezTo>
                <a:cubicBezTo>
                  <a:pt x="81" y="14"/>
                  <a:pt x="81" y="14"/>
                  <a:pt x="81" y="14"/>
                </a:cubicBezTo>
                <a:cubicBezTo>
                  <a:pt x="81" y="14"/>
                  <a:pt x="81" y="14"/>
                  <a:pt x="81" y="14"/>
                </a:cubicBezTo>
                <a:cubicBezTo>
                  <a:pt x="79" y="12"/>
                  <a:pt x="79" y="12"/>
                  <a:pt x="79" y="12"/>
                </a:cubicBezTo>
                <a:cubicBezTo>
                  <a:pt x="91" y="2"/>
                  <a:pt x="91" y="2"/>
                  <a:pt x="91" y="2"/>
                </a:cubicBezTo>
                <a:close/>
                <a:moveTo>
                  <a:pt x="97" y="52"/>
                </a:moveTo>
                <a:cubicBezTo>
                  <a:pt x="87" y="50"/>
                  <a:pt x="87" y="50"/>
                  <a:pt x="87" y="50"/>
                </a:cubicBezTo>
                <a:cubicBezTo>
                  <a:pt x="85" y="53"/>
                  <a:pt x="85" y="53"/>
                  <a:pt x="85" y="53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6"/>
                  <a:pt x="95" y="54"/>
                  <a:pt x="97" y="52"/>
                </a:cubicBezTo>
                <a:close/>
                <a:moveTo>
                  <a:pt x="80" y="71"/>
                </a:moveTo>
                <a:cubicBezTo>
                  <a:pt x="82" y="70"/>
                  <a:pt x="84" y="68"/>
                  <a:pt x="86" y="67"/>
                </a:cubicBezTo>
                <a:cubicBezTo>
                  <a:pt x="78" y="61"/>
                  <a:pt x="78" y="61"/>
                  <a:pt x="78" y="61"/>
                </a:cubicBezTo>
                <a:cubicBezTo>
                  <a:pt x="76" y="63"/>
                  <a:pt x="76" y="63"/>
                  <a:pt x="76" y="63"/>
                </a:cubicBezTo>
                <a:cubicBezTo>
                  <a:pt x="80" y="71"/>
                  <a:pt x="80" y="71"/>
                  <a:pt x="80" y="71"/>
                </a:cubicBezTo>
                <a:close/>
                <a:moveTo>
                  <a:pt x="87" y="65"/>
                </a:moveTo>
                <a:cubicBezTo>
                  <a:pt x="89" y="64"/>
                  <a:pt x="90" y="62"/>
                  <a:pt x="91" y="60"/>
                </a:cubicBezTo>
                <a:cubicBezTo>
                  <a:pt x="81" y="54"/>
                  <a:pt x="81" y="54"/>
                  <a:pt x="81" y="54"/>
                </a:cubicBezTo>
                <a:cubicBezTo>
                  <a:pt x="78" y="57"/>
                  <a:pt x="78" y="57"/>
                  <a:pt x="78" y="57"/>
                </a:cubicBezTo>
                <a:lnTo>
                  <a:pt x="87" y="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416480" y="1325550"/>
            <a:ext cx="918590" cy="9185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778416" y="1325550"/>
            <a:ext cx="918590" cy="91859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416480" y="4146418"/>
            <a:ext cx="918590" cy="91859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7778416" y="4146418"/>
            <a:ext cx="918590" cy="91859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8066889" y="4463579"/>
            <a:ext cx="395106" cy="284268"/>
            <a:chOff x="2276593" y="5153236"/>
            <a:chExt cx="395106" cy="284268"/>
          </a:xfrm>
          <a:solidFill>
            <a:schemeClr val="bg1"/>
          </a:solidFill>
        </p:grpSpPr>
        <p:sp>
          <p:nvSpPr>
            <p:cNvPr id="16" name="Freeform 45"/>
            <p:cNvSpPr>
              <a:spLocks/>
            </p:cNvSpPr>
            <p:nvPr/>
          </p:nvSpPr>
          <p:spPr bwMode="auto">
            <a:xfrm>
              <a:off x="2508702" y="5283634"/>
              <a:ext cx="95191" cy="92582"/>
            </a:xfrm>
            <a:custGeom>
              <a:avLst/>
              <a:gdLst>
                <a:gd name="T0" fmla="*/ 27 w 31"/>
                <a:gd name="T1" fmla="*/ 30 h 30"/>
                <a:gd name="T2" fmla="*/ 24 w 31"/>
                <a:gd name="T3" fmla="*/ 29 h 30"/>
                <a:gd name="T4" fmla="*/ 1 w 31"/>
                <a:gd name="T5" fmla="*/ 8 h 30"/>
                <a:gd name="T6" fmla="*/ 1 w 31"/>
                <a:gd name="T7" fmla="*/ 2 h 30"/>
                <a:gd name="T8" fmla="*/ 7 w 31"/>
                <a:gd name="T9" fmla="*/ 2 h 30"/>
                <a:gd name="T10" fmla="*/ 30 w 31"/>
                <a:gd name="T11" fmla="*/ 23 h 30"/>
                <a:gd name="T12" fmla="*/ 30 w 31"/>
                <a:gd name="T13" fmla="*/ 29 h 30"/>
                <a:gd name="T14" fmla="*/ 27 w 31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30">
                  <a:moveTo>
                    <a:pt x="27" y="30"/>
                  </a:moveTo>
                  <a:cubicBezTo>
                    <a:pt x="26" y="30"/>
                    <a:pt x="25" y="30"/>
                    <a:pt x="24" y="2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3" y="0"/>
                    <a:pt x="5" y="0"/>
                    <a:pt x="7" y="2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1" y="25"/>
                    <a:pt x="31" y="27"/>
                    <a:pt x="30" y="29"/>
                  </a:cubicBezTo>
                  <a:cubicBezTo>
                    <a:pt x="29" y="30"/>
                    <a:pt x="28" y="30"/>
                    <a:pt x="2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46"/>
            <p:cNvSpPr>
              <a:spLocks/>
            </p:cNvSpPr>
            <p:nvPr/>
          </p:nvSpPr>
          <p:spPr bwMode="auto">
            <a:xfrm>
              <a:off x="2341792" y="5283634"/>
              <a:ext cx="99102" cy="92582"/>
            </a:xfrm>
            <a:custGeom>
              <a:avLst/>
              <a:gdLst>
                <a:gd name="T0" fmla="*/ 4 w 32"/>
                <a:gd name="T1" fmla="*/ 30 h 30"/>
                <a:gd name="T2" fmla="*/ 1 w 32"/>
                <a:gd name="T3" fmla="*/ 29 h 30"/>
                <a:gd name="T4" fmla="*/ 1 w 32"/>
                <a:gd name="T5" fmla="*/ 23 h 30"/>
                <a:gd name="T6" fmla="*/ 24 w 32"/>
                <a:gd name="T7" fmla="*/ 2 h 30"/>
                <a:gd name="T8" fmla="*/ 30 w 32"/>
                <a:gd name="T9" fmla="*/ 2 h 30"/>
                <a:gd name="T10" fmla="*/ 30 w 32"/>
                <a:gd name="T11" fmla="*/ 8 h 30"/>
                <a:gd name="T12" fmla="*/ 7 w 32"/>
                <a:gd name="T13" fmla="*/ 29 h 30"/>
                <a:gd name="T14" fmla="*/ 4 w 32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30">
                  <a:moveTo>
                    <a:pt x="4" y="30"/>
                  </a:moveTo>
                  <a:cubicBezTo>
                    <a:pt x="3" y="30"/>
                    <a:pt x="2" y="30"/>
                    <a:pt x="1" y="29"/>
                  </a:cubicBezTo>
                  <a:cubicBezTo>
                    <a:pt x="0" y="27"/>
                    <a:pt x="0" y="25"/>
                    <a:pt x="1" y="23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6" y="0"/>
                    <a:pt x="29" y="0"/>
                    <a:pt x="30" y="2"/>
                  </a:cubicBezTo>
                  <a:cubicBezTo>
                    <a:pt x="32" y="4"/>
                    <a:pt x="32" y="6"/>
                    <a:pt x="30" y="8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6" y="30"/>
                    <a:pt x="5" y="3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47"/>
            <p:cNvSpPr>
              <a:spLocks noEditPoints="1"/>
            </p:cNvSpPr>
            <p:nvPr/>
          </p:nvSpPr>
          <p:spPr bwMode="auto">
            <a:xfrm>
              <a:off x="2276593" y="5153236"/>
              <a:ext cx="395106" cy="284268"/>
            </a:xfrm>
            <a:custGeom>
              <a:avLst/>
              <a:gdLst>
                <a:gd name="T0" fmla="*/ 116 w 128"/>
                <a:gd name="T1" fmla="*/ 92 h 92"/>
                <a:gd name="T2" fmla="*/ 12 w 128"/>
                <a:gd name="T3" fmla="*/ 92 h 92"/>
                <a:gd name="T4" fmla="*/ 0 w 128"/>
                <a:gd name="T5" fmla="*/ 80 h 92"/>
                <a:gd name="T6" fmla="*/ 0 w 128"/>
                <a:gd name="T7" fmla="*/ 12 h 92"/>
                <a:gd name="T8" fmla="*/ 12 w 128"/>
                <a:gd name="T9" fmla="*/ 0 h 92"/>
                <a:gd name="T10" fmla="*/ 116 w 128"/>
                <a:gd name="T11" fmla="*/ 0 h 92"/>
                <a:gd name="T12" fmla="*/ 128 w 128"/>
                <a:gd name="T13" fmla="*/ 12 h 92"/>
                <a:gd name="T14" fmla="*/ 128 w 128"/>
                <a:gd name="T15" fmla="*/ 80 h 92"/>
                <a:gd name="T16" fmla="*/ 116 w 128"/>
                <a:gd name="T17" fmla="*/ 92 h 92"/>
                <a:gd name="T18" fmla="*/ 12 w 128"/>
                <a:gd name="T19" fmla="*/ 8 h 92"/>
                <a:gd name="T20" fmla="*/ 8 w 128"/>
                <a:gd name="T21" fmla="*/ 12 h 92"/>
                <a:gd name="T22" fmla="*/ 8 w 128"/>
                <a:gd name="T23" fmla="*/ 80 h 92"/>
                <a:gd name="T24" fmla="*/ 12 w 128"/>
                <a:gd name="T25" fmla="*/ 84 h 92"/>
                <a:gd name="T26" fmla="*/ 116 w 128"/>
                <a:gd name="T27" fmla="*/ 84 h 92"/>
                <a:gd name="T28" fmla="*/ 120 w 128"/>
                <a:gd name="T29" fmla="*/ 80 h 92"/>
                <a:gd name="T30" fmla="*/ 120 w 128"/>
                <a:gd name="T31" fmla="*/ 12 h 92"/>
                <a:gd name="T32" fmla="*/ 116 w 128"/>
                <a:gd name="T33" fmla="*/ 8 h 92"/>
                <a:gd name="T34" fmla="*/ 12 w 128"/>
                <a:gd name="T35" fmla="*/ 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92">
                  <a:moveTo>
                    <a:pt x="116" y="92"/>
                  </a:moveTo>
                  <a:cubicBezTo>
                    <a:pt x="12" y="92"/>
                    <a:pt x="12" y="92"/>
                    <a:pt x="12" y="92"/>
                  </a:cubicBezTo>
                  <a:cubicBezTo>
                    <a:pt x="5" y="92"/>
                    <a:pt x="0" y="87"/>
                    <a:pt x="0" y="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22" y="0"/>
                    <a:pt x="128" y="6"/>
                    <a:pt x="128" y="12"/>
                  </a:cubicBezTo>
                  <a:cubicBezTo>
                    <a:pt x="128" y="80"/>
                    <a:pt x="128" y="80"/>
                    <a:pt x="128" y="80"/>
                  </a:cubicBezTo>
                  <a:cubicBezTo>
                    <a:pt x="128" y="87"/>
                    <a:pt x="122" y="92"/>
                    <a:pt x="116" y="92"/>
                  </a:cubicBezTo>
                  <a:close/>
                  <a:moveTo>
                    <a:pt x="12" y="8"/>
                  </a:moveTo>
                  <a:cubicBezTo>
                    <a:pt x="9" y="8"/>
                    <a:pt x="8" y="10"/>
                    <a:pt x="8" y="12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9" y="84"/>
                    <a:pt x="12" y="84"/>
                  </a:cubicBezTo>
                  <a:cubicBezTo>
                    <a:pt x="116" y="84"/>
                    <a:pt x="116" y="84"/>
                    <a:pt x="116" y="84"/>
                  </a:cubicBezTo>
                  <a:cubicBezTo>
                    <a:pt x="118" y="84"/>
                    <a:pt x="120" y="83"/>
                    <a:pt x="120" y="80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120" y="10"/>
                    <a:pt x="118" y="8"/>
                    <a:pt x="116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48"/>
            <p:cNvSpPr>
              <a:spLocks/>
            </p:cNvSpPr>
            <p:nvPr/>
          </p:nvSpPr>
          <p:spPr bwMode="auto">
            <a:xfrm>
              <a:off x="2289633" y="5168884"/>
              <a:ext cx="366418" cy="173429"/>
            </a:xfrm>
            <a:custGeom>
              <a:avLst/>
              <a:gdLst>
                <a:gd name="T0" fmla="*/ 60 w 119"/>
                <a:gd name="T1" fmla="*/ 56 h 56"/>
                <a:gd name="T2" fmla="*/ 57 w 119"/>
                <a:gd name="T3" fmla="*/ 55 h 56"/>
                <a:gd name="T4" fmla="*/ 2 w 119"/>
                <a:gd name="T5" fmla="*/ 8 h 56"/>
                <a:gd name="T6" fmla="*/ 2 w 119"/>
                <a:gd name="T7" fmla="*/ 2 h 56"/>
                <a:gd name="T8" fmla="*/ 7 w 119"/>
                <a:gd name="T9" fmla="*/ 2 h 56"/>
                <a:gd name="T10" fmla="*/ 60 w 119"/>
                <a:gd name="T11" fmla="*/ 47 h 56"/>
                <a:gd name="T12" fmla="*/ 112 w 119"/>
                <a:gd name="T13" fmla="*/ 2 h 56"/>
                <a:gd name="T14" fmla="*/ 117 w 119"/>
                <a:gd name="T15" fmla="*/ 2 h 56"/>
                <a:gd name="T16" fmla="*/ 117 w 119"/>
                <a:gd name="T17" fmla="*/ 8 h 56"/>
                <a:gd name="T18" fmla="*/ 62 w 119"/>
                <a:gd name="T19" fmla="*/ 55 h 56"/>
                <a:gd name="T20" fmla="*/ 60 w 119"/>
                <a:gd name="T2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56">
                  <a:moveTo>
                    <a:pt x="60" y="56"/>
                  </a:moveTo>
                  <a:cubicBezTo>
                    <a:pt x="59" y="56"/>
                    <a:pt x="58" y="56"/>
                    <a:pt x="57" y="5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0"/>
                    <a:pt x="116" y="1"/>
                    <a:pt x="117" y="2"/>
                  </a:cubicBezTo>
                  <a:cubicBezTo>
                    <a:pt x="119" y="4"/>
                    <a:pt x="119" y="7"/>
                    <a:pt x="117" y="8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1" y="56"/>
                    <a:pt x="61" y="56"/>
                    <a:pt x="6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020598" y="1602288"/>
            <a:ext cx="434226" cy="415969"/>
            <a:chOff x="2255730" y="1399076"/>
            <a:chExt cx="434226" cy="415969"/>
          </a:xfrm>
          <a:solidFill>
            <a:schemeClr val="bg1"/>
          </a:solidFill>
        </p:grpSpPr>
        <p:sp>
          <p:nvSpPr>
            <p:cNvPr id="21" name="Oval 100"/>
            <p:cNvSpPr>
              <a:spLocks noChangeArrowheads="1"/>
            </p:cNvSpPr>
            <p:nvPr/>
          </p:nvSpPr>
          <p:spPr bwMode="auto">
            <a:xfrm>
              <a:off x="2332664" y="1546425"/>
              <a:ext cx="52160" cy="4955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101"/>
            <p:cNvSpPr>
              <a:spLocks noChangeArrowheads="1"/>
            </p:cNvSpPr>
            <p:nvPr/>
          </p:nvSpPr>
          <p:spPr bwMode="auto">
            <a:xfrm>
              <a:off x="2446111" y="1546425"/>
              <a:ext cx="53463" cy="4955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102"/>
            <p:cNvSpPr>
              <a:spLocks noChangeArrowheads="1"/>
            </p:cNvSpPr>
            <p:nvPr/>
          </p:nvSpPr>
          <p:spPr bwMode="auto">
            <a:xfrm>
              <a:off x="2560861" y="1546425"/>
              <a:ext cx="52160" cy="4955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03"/>
            <p:cNvSpPr>
              <a:spLocks noEditPoints="1"/>
            </p:cNvSpPr>
            <p:nvPr/>
          </p:nvSpPr>
          <p:spPr bwMode="auto">
            <a:xfrm>
              <a:off x="2255730" y="1399076"/>
              <a:ext cx="434226" cy="415969"/>
            </a:xfrm>
            <a:custGeom>
              <a:avLst/>
              <a:gdLst>
                <a:gd name="T0" fmla="*/ 35 w 141"/>
                <a:gd name="T1" fmla="*/ 135 h 135"/>
                <a:gd name="T2" fmla="*/ 33 w 141"/>
                <a:gd name="T3" fmla="*/ 134 h 135"/>
                <a:gd name="T4" fmla="*/ 31 w 141"/>
                <a:gd name="T5" fmla="*/ 131 h 135"/>
                <a:gd name="T6" fmla="*/ 31 w 141"/>
                <a:gd name="T7" fmla="*/ 100 h 135"/>
                <a:gd name="T8" fmla="*/ 0 w 141"/>
                <a:gd name="T9" fmla="*/ 55 h 135"/>
                <a:gd name="T10" fmla="*/ 71 w 141"/>
                <a:gd name="T11" fmla="*/ 0 h 135"/>
                <a:gd name="T12" fmla="*/ 141 w 141"/>
                <a:gd name="T13" fmla="*/ 55 h 135"/>
                <a:gd name="T14" fmla="*/ 71 w 141"/>
                <a:gd name="T15" fmla="*/ 110 h 135"/>
                <a:gd name="T16" fmla="*/ 68 w 141"/>
                <a:gd name="T17" fmla="*/ 110 h 135"/>
                <a:gd name="T18" fmla="*/ 37 w 141"/>
                <a:gd name="T19" fmla="*/ 134 h 135"/>
                <a:gd name="T20" fmla="*/ 35 w 141"/>
                <a:gd name="T21" fmla="*/ 135 h 135"/>
                <a:gd name="T22" fmla="*/ 71 w 141"/>
                <a:gd name="T23" fmla="*/ 8 h 135"/>
                <a:gd name="T24" fmla="*/ 8 w 141"/>
                <a:gd name="T25" fmla="*/ 55 h 135"/>
                <a:gd name="T26" fmla="*/ 36 w 141"/>
                <a:gd name="T27" fmla="*/ 94 h 135"/>
                <a:gd name="T28" fmla="*/ 39 w 141"/>
                <a:gd name="T29" fmla="*/ 98 h 135"/>
                <a:gd name="T30" fmla="*/ 39 w 141"/>
                <a:gd name="T31" fmla="*/ 122 h 135"/>
                <a:gd name="T32" fmla="*/ 64 w 141"/>
                <a:gd name="T33" fmla="*/ 102 h 135"/>
                <a:gd name="T34" fmla="*/ 67 w 141"/>
                <a:gd name="T35" fmla="*/ 102 h 135"/>
                <a:gd name="T36" fmla="*/ 67 w 141"/>
                <a:gd name="T37" fmla="*/ 102 h 135"/>
                <a:gd name="T38" fmla="*/ 71 w 141"/>
                <a:gd name="T39" fmla="*/ 102 h 135"/>
                <a:gd name="T40" fmla="*/ 133 w 141"/>
                <a:gd name="T41" fmla="*/ 55 h 135"/>
                <a:gd name="T42" fmla="*/ 71 w 141"/>
                <a:gd name="T43" fmla="*/ 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1" h="135">
                  <a:moveTo>
                    <a:pt x="35" y="135"/>
                  </a:moveTo>
                  <a:cubicBezTo>
                    <a:pt x="34" y="135"/>
                    <a:pt x="33" y="134"/>
                    <a:pt x="33" y="134"/>
                  </a:cubicBezTo>
                  <a:cubicBezTo>
                    <a:pt x="32" y="133"/>
                    <a:pt x="31" y="132"/>
                    <a:pt x="31" y="131"/>
                  </a:cubicBezTo>
                  <a:cubicBezTo>
                    <a:pt x="31" y="100"/>
                    <a:pt x="31" y="100"/>
                    <a:pt x="31" y="100"/>
                  </a:cubicBezTo>
                  <a:cubicBezTo>
                    <a:pt x="12" y="90"/>
                    <a:pt x="0" y="73"/>
                    <a:pt x="0" y="55"/>
                  </a:cubicBezTo>
                  <a:cubicBezTo>
                    <a:pt x="0" y="25"/>
                    <a:pt x="32" y="0"/>
                    <a:pt x="71" y="0"/>
                  </a:cubicBezTo>
                  <a:cubicBezTo>
                    <a:pt x="109" y="0"/>
                    <a:pt x="141" y="25"/>
                    <a:pt x="141" y="55"/>
                  </a:cubicBezTo>
                  <a:cubicBezTo>
                    <a:pt x="141" y="85"/>
                    <a:pt x="109" y="110"/>
                    <a:pt x="71" y="110"/>
                  </a:cubicBezTo>
                  <a:cubicBezTo>
                    <a:pt x="70" y="110"/>
                    <a:pt x="69" y="110"/>
                    <a:pt x="68" y="110"/>
                  </a:cubicBezTo>
                  <a:cubicBezTo>
                    <a:pt x="37" y="134"/>
                    <a:pt x="37" y="134"/>
                    <a:pt x="37" y="134"/>
                  </a:cubicBezTo>
                  <a:cubicBezTo>
                    <a:pt x="36" y="134"/>
                    <a:pt x="36" y="135"/>
                    <a:pt x="35" y="135"/>
                  </a:cubicBezTo>
                  <a:close/>
                  <a:moveTo>
                    <a:pt x="71" y="8"/>
                  </a:moveTo>
                  <a:cubicBezTo>
                    <a:pt x="36" y="8"/>
                    <a:pt x="8" y="29"/>
                    <a:pt x="8" y="55"/>
                  </a:cubicBezTo>
                  <a:cubicBezTo>
                    <a:pt x="8" y="71"/>
                    <a:pt x="19" y="85"/>
                    <a:pt x="36" y="94"/>
                  </a:cubicBezTo>
                  <a:cubicBezTo>
                    <a:pt x="38" y="95"/>
                    <a:pt x="39" y="96"/>
                    <a:pt x="39" y="98"/>
                  </a:cubicBezTo>
                  <a:cubicBezTo>
                    <a:pt x="39" y="122"/>
                    <a:pt x="39" y="122"/>
                    <a:pt x="39" y="122"/>
                  </a:cubicBezTo>
                  <a:cubicBezTo>
                    <a:pt x="64" y="102"/>
                    <a:pt x="64" y="102"/>
                    <a:pt x="64" y="102"/>
                  </a:cubicBezTo>
                  <a:cubicBezTo>
                    <a:pt x="65" y="102"/>
                    <a:pt x="66" y="101"/>
                    <a:pt x="67" y="102"/>
                  </a:cubicBezTo>
                  <a:cubicBezTo>
                    <a:pt x="67" y="102"/>
                    <a:pt x="67" y="102"/>
                    <a:pt x="67" y="102"/>
                  </a:cubicBezTo>
                  <a:cubicBezTo>
                    <a:pt x="69" y="102"/>
                    <a:pt x="70" y="102"/>
                    <a:pt x="71" y="102"/>
                  </a:cubicBezTo>
                  <a:cubicBezTo>
                    <a:pt x="105" y="102"/>
                    <a:pt x="133" y="81"/>
                    <a:pt x="133" y="55"/>
                  </a:cubicBezTo>
                  <a:cubicBezTo>
                    <a:pt x="133" y="29"/>
                    <a:pt x="105" y="8"/>
                    <a:pt x="7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5" name="Freeform 108"/>
          <p:cNvSpPr>
            <a:spLocks noEditPoints="1"/>
          </p:cNvSpPr>
          <p:nvPr/>
        </p:nvSpPr>
        <p:spPr bwMode="auto">
          <a:xfrm>
            <a:off x="3684741" y="4421126"/>
            <a:ext cx="382066" cy="379458"/>
          </a:xfrm>
          <a:custGeom>
            <a:avLst/>
            <a:gdLst>
              <a:gd name="T0" fmla="*/ 99 w 124"/>
              <a:gd name="T1" fmla="*/ 123 h 123"/>
              <a:gd name="T2" fmla="*/ 36 w 124"/>
              <a:gd name="T3" fmla="*/ 88 h 123"/>
              <a:gd name="T4" fmla="*/ 5 w 124"/>
              <a:gd name="T5" fmla="*/ 43 h 123"/>
              <a:gd name="T6" fmla="*/ 5 w 124"/>
              <a:gd name="T7" fmla="*/ 12 h 123"/>
              <a:gd name="T8" fmla="*/ 8 w 124"/>
              <a:gd name="T9" fmla="*/ 10 h 123"/>
              <a:gd name="T10" fmla="*/ 25 w 124"/>
              <a:gd name="T11" fmla="*/ 0 h 123"/>
              <a:gd name="T12" fmla="*/ 41 w 124"/>
              <a:gd name="T13" fmla="*/ 9 h 123"/>
              <a:gd name="T14" fmla="*/ 41 w 124"/>
              <a:gd name="T15" fmla="*/ 42 h 123"/>
              <a:gd name="T16" fmla="*/ 40 w 124"/>
              <a:gd name="T17" fmla="*/ 43 h 123"/>
              <a:gd name="T18" fmla="*/ 57 w 124"/>
              <a:gd name="T19" fmla="*/ 67 h 123"/>
              <a:gd name="T20" fmla="*/ 80 w 124"/>
              <a:gd name="T21" fmla="*/ 84 h 123"/>
              <a:gd name="T22" fmla="*/ 80 w 124"/>
              <a:gd name="T23" fmla="*/ 84 h 123"/>
              <a:gd name="T24" fmla="*/ 81 w 124"/>
              <a:gd name="T25" fmla="*/ 84 h 123"/>
              <a:gd name="T26" fmla="*/ 82 w 124"/>
              <a:gd name="T27" fmla="*/ 83 h 123"/>
              <a:gd name="T28" fmla="*/ 97 w 124"/>
              <a:gd name="T29" fmla="*/ 75 h 123"/>
              <a:gd name="T30" fmla="*/ 115 w 124"/>
              <a:gd name="T31" fmla="*/ 83 h 123"/>
              <a:gd name="T32" fmla="*/ 124 w 124"/>
              <a:gd name="T33" fmla="*/ 99 h 123"/>
              <a:gd name="T34" fmla="*/ 114 w 124"/>
              <a:gd name="T35" fmla="*/ 116 h 123"/>
              <a:gd name="T36" fmla="*/ 111 w 124"/>
              <a:gd name="T37" fmla="*/ 118 h 123"/>
              <a:gd name="T38" fmla="*/ 99 w 124"/>
              <a:gd name="T39" fmla="*/ 123 h 123"/>
              <a:gd name="T40" fmla="*/ 25 w 124"/>
              <a:gd name="T41" fmla="*/ 8 h 123"/>
              <a:gd name="T42" fmla="*/ 13 w 124"/>
              <a:gd name="T43" fmla="*/ 16 h 123"/>
              <a:gd name="T44" fmla="*/ 11 w 124"/>
              <a:gd name="T45" fmla="*/ 18 h 123"/>
              <a:gd name="T46" fmla="*/ 12 w 124"/>
              <a:gd name="T47" fmla="*/ 41 h 123"/>
              <a:gd name="T48" fmla="*/ 41 w 124"/>
              <a:gd name="T49" fmla="*/ 83 h 123"/>
              <a:gd name="T50" fmla="*/ 99 w 124"/>
              <a:gd name="T51" fmla="*/ 115 h 123"/>
              <a:gd name="T52" fmla="*/ 106 w 124"/>
              <a:gd name="T53" fmla="*/ 113 h 123"/>
              <a:gd name="T54" fmla="*/ 108 w 124"/>
              <a:gd name="T55" fmla="*/ 111 h 123"/>
              <a:gd name="T56" fmla="*/ 116 w 124"/>
              <a:gd name="T57" fmla="*/ 99 h 123"/>
              <a:gd name="T58" fmla="*/ 110 w 124"/>
              <a:gd name="T59" fmla="*/ 90 h 123"/>
              <a:gd name="T60" fmla="*/ 97 w 124"/>
              <a:gd name="T61" fmla="*/ 83 h 123"/>
              <a:gd name="T62" fmla="*/ 88 w 124"/>
              <a:gd name="T63" fmla="*/ 89 h 123"/>
              <a:gd name="T64" fmla="*/ 86 w 124"/>
              <a:gd name="T65" fmla="*/ 90 h 123"/>
              <a:gd name="T66" fmla="*/ 80 w 124"/>
              <a:gd name="T67" fmla="*/ 92 h 123"/>
              <a:gd name="T68" fmla="*/ 80 w 124"/>
              <a:gd name="T69" fmla="*/ 92 h 123"/>
              <a:gd name="T70" fmla="*/ 51 w 124"/>
              <a:gd name="T71" fmla="*/ 73 h 123"/>
              <a:gd name="T72" fmla="*/ 34 w 124"/>
              <a:gd name="T73" fmla="*/ 38 h 123"/>
              <a:gd name="T74" fmla="*/ 35 w 124"/>
              <a:gd name="T75" fmla="*/ 36 h 123"/>
              <a:gd name="T76" fmla="*/ 34 w 124"/>
              <a:gd name="T77" fmla="*/ 14 h 123"/>
              <a:gd name="T78" fmla="*/ 25 w 124"/>
              <a:gd name="T79" fmla="*/ 8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4" h="123">
                <a:moveTo>
                  <a:pt x="99" y="123"/>
                </a:moveTo>
                <a:cubicBezTo>
                  <a:pt x="86" y="123"/>
                  <a:pt x="61" y="114"/>
                  <a:pt x="36" y="88"/>
                </a:cubicBezTo>
                <a:cubicBezTo>
                  <a:pt x="21" y="74"/>
                  <a:pt x="11" y="58"/>
                  <a:pt x="5" y="43"/>
                </a:cubicBezTo>
                <a:cubicBezTo>
                  <a:pt x="0" y="29"/>
                  <a:pt x="0" y="18"/>
                  <a:pt x="5" y="12"/>
                </a:cubicBezTo>
                <a:cubicBezTo>
                  <a:pt x="6" y="12"/>
                  <a:pt x="7" y="11"/>
                  <a:pt x="8" y="10"/>
                </a:cubicBezTo>
                <a:cubicBezTo>
                  <a:pt x="12" y="6"/>
                  <a:pt x="17" y="0"/>
                  <a:pt x="25" y="0"/>
                </a:cubicBezTo>
                <a:cubicBezTo>
                  <a:pt x="30" y="0"/>
                  <a:pt x="35" y="3"/>
                  <a:pt x="41" y="9"/>
                </a:cubicBezTo>
                <a:cubicBezTo>
                  <a:pt x="54" y="26"/>
                  <a:pt x="49" y="34"/>
                  <a:pt x="41" y="42"/>
                </a:cubicBezTo>
                <a:cubicBezTo>
                  <a:pt x="40" y="43"/>
                  <a:pt x="40" y="43"/>
                  <a:pt x="40" y="43"/>
                </a:cubicBezTo>
                <a:cubicBezTo>
                  <a:pt x="40" y="43"/>
                  <a:pt x="37" y="48"/>
                  <a:pt x="57" y="67"/>
                </a:cubicBezTo>
                <a:cubicBezTo>
                  <a:pt x="72" y="83"/>
                  <a:pt x="78" y="84"/>
                  <a:pt x="80" y="84"/>
                </a:cubicBezTo>
                <a:cubicBezTo>
                  <a:pt x="80" y="84"/>
                  <a:pt x="80" y="84"/>
                  <a:pt x="80" y="84"/>
                </a:cubicBezTo>
                <a:cubicBezTo>
                  <a:pt x="81" y="84"/>
                  <a:pt x="81" y="84"/>
                  <a:pt x="81" y="84"/>
                </a:cubicBezTo>
                <a:cubicBezTo>
                  <a:pt x="82" y="83"/>
                  <a:pt x="82" y="83"/>
                  <a:pt x="82" y="83"/>
                </a:cubicBezTo>
                <a:cubicBezTo>
                  <a:pt x="86" y="79"/>
                  <a:pt x="90" y="75"/>
                  <a:pt x="97" y="75"/>
                </a:cubicBezTo>
                <a:cubicBezTo>
                  <a:pt x="102" y="75"/>
                  <a:pt x="107" y="78"/>
                  <a:pt x="115" y="83"/>
                </a:cubicBezTo>
                <a:cubicBezTo>
                  <a:pt x="121" y="88"/>
                  <a:pt x="124" y="93"/>
                  <a:pt x="124" y="99"/>
                </a:cubicBezTo>
                <a:cubicBezTo>
                  <a:pt x="124" y="106"/>
                  <a:pt x="118" y="112"/>
                  <a:pt x="114" y="116"/>
                </a:cubicBezTo>
                <a:cubicBezTo>
                  <a:pt x="113" y="117"/>
                  <a:pt x="112" y="118"/>
                  <a:pt x="111" y="118"/>
                </a:cubicBezTo>
                <a:cubicBezTo>
                  <a:pt x="109" y="121"/>
                  <a:pt x="104" y="123"/>
                  <a:pt x="99" y="123"/>
                </a:cubicBezTo>
                <a:close/>
                <a:moveTo>
                  <a:pt x="25" y="8"/>
                </a:moveTo>
                <a:cubicBezTo>
                  <a:pt x="21" y="8"/>
                  <a:pt x="17" y="12"/>
                  <a:pt x="13" y="16"/>
                </a:cubicBezTo>
                <a:cubicBezTo>
                  <a:pt x="13" y="17"/>
                  <a:pt x="12" y="17"/>
                  <a:pt x="11" y="18"/>
                </a:cubicBezTo>
                <a:cubicBezTo>
                  <a:pt x="9" y="21"/>
                  <a:pt x="8" y="29"/>
                  <a:pt x="12" y="41"/>
                </a:cubicBezTo>
                <a:cubicBezTo>
                  <a:pt x="18" y="54"/>
                  <a:pt x="28" y="69"/>
                  <a:pt x="41" y="83"/>
                </a:cubicBezTo>
                <a:cubicBezTo>
                  <a:pt x="64" y="105"/>
                  <a:pt x="86" y="115"/>
                  <a:pt x="99" y="115"/>
                </a:cubicBezTo>
                <a:cubicBezTo>
                  <a:pt x="102" y="115"/>
                  <a:pt x="105" y="114"/>
                  <a:pt x="106" y="113"/>
                </a:cubicBezTo>
                <a:cubicBezTo>
                  <a:pt x="107" y="112"/>
                  <a:pt x="107" y="111"/>
                  <a:pt x="108" y="111"/>
                </a:cubicBezTo>
                <a:cubicBezTo>
                  <a:pt x="112" y="107"/>
                  <a:pt x="116" y="103"/>
                  <a:pt x="116" y="99"/>
                </a:cubicBezTo>
                <a:cubicBezTo>
                  <a:pt x="116" y="96"/>
                  <a:pt x="114" y="93"/>
                  <a:pt x="110" y="90"/>
                </a:cubicBezTo>
                <a:cubicBezTo>
                  <a:pt x="104" y="85"/>
                  <a:pt x="100" y="83"/>
                  <a:pt x="97" y="83"/>
                </a:cubicBezTo>
                <a:cubicBezTo>
                  <a:pt x="94" y="83"/>
                  <a:pt x="91" y="85"/>
                  <a:pt x="88" y="89"/>
                </a:cubicBezTo>
                <a:cubicBezTo>
                  <a:pt x="86" y="90"/>
                  <a:pt x="86" y="90"/>
                  <a:pt x="86" y="90"/>
                </a:cubicBezTo>
                <a:cubicBezTo>
                  <a:pt x="85" y="92"/>
                  <a:pt x="83" y="92"/>
                  <a:pt x="80" y="92"/>
                </a:cubicBezTo>
                <a:cubicBezTo>
                  <a:pt x="80" y="92"/>
                  <a:pt x="80" y="92"/>
                  <a:pt x="80" y="92"/>
                </a:cubicBezTo>
                <a:cubicBezTo>
                  <a:pt x="76" y="92"/>
                  <a:pt x="68" y="90"/>
                  <a:pt x="51" y="73"/>
                </a:cubicBezTo>
                <a:cubicBezTo>
                  <a:pt x="39" y="61"/>
                  <a:pt x="26" y="46"/>
                  <a:pt x="34" y="38"/>
                </a:cubicBezTo>
                <a:cubicBezTo>
                  <a:pt x="35" y="36"/>
                  <a:pt x="35" y="36"/>
                  <a:pt x="35" y="36"/>
                </a:cubicBezTo>
                <a:cubicBezTo>
                  <a:pt x="42" y="30"/>
                  <a:pt x="45" y="27"/>
                  <a:pt x="34" y="14"/>
                </a:cubicBezTo>
                <a:cubicBezTo>
                  <a:pt x="31" y="10"/>
                  <a:pt x="28" y="8"/>
                  <a:pt x="25" y="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658010" y="1576208"/>
            <a:ext cx="435529" cy="417274"/>
            <a:chOff x="3489295" y="1386036"/>
            <a:chExt cx="435529" cy="417274"/>
          </a:xfrm>
          <a:solidFill>
            <a:schemeClr val="bg1"/>
          </a:solidFill>
        </p:grpSpPr>
        <p:sp>
          <p:nvSpPr>
            <p:cNvPr id="27" name="Freeform 117"/>
            <p:cNvSpPr>
              <a:spLocks noEditPoints="1"/>
            </p:cNvSpPr>
            <p:nvPr/>
          </p:nvSpPr>
          <p:spPr bwMode="auto">
            <a:xfrm>
              <a:off x="3489295" y="1386036"/>
              <a:ext cx="435529" cy="417274"/>
            </a:xfrm>
            <a:custGeom>
              <a:avLst/>
              <a:gdLst>
                <a:gd name="T0" fmla="*/ 35 w 141"/>
                <a:gd name="T1" fmla="*/ 135 h 135"/>
                <a:gd name="T2" fmla="*/ 33 w 141"/>
                <a:gd name="T3" fmla="*/ 134 h 135"/>
                <a:gd name="T4" fmla="*/ 31 w 141"/>
                <a:gd name="T5" fmla="*/ 131 h 135"/>
                <a:gd name="T6" fmla="*/ 31 w 141"/>
                <a:gd name="T7" fmla="*/ 109 h 135"/>
                <a:gd name="T8" fmla="*/ 20 w 141"/>
                <a:gd name="T9" fmla="*/ 109 h 135"/>
                <a:gd name="T10" fmla="*/ 0 w 141"/>
                <a:gd name="T11" fmla="*/ 89 h 135"/>
                <a:gd name="T12" fmla="*/ 0 w 141"/>
                <a:gd name="T13" fmla="*/ 20 h 135"/>
                <a:gd name="T14" fmla="*/ 20 w 141"/>
                <a:gd name="T15" fmla="*/ 0 h 135"/>
                <a:gd name="T16" fmla="*/ 121 w 141"/>
                <a:gd name="T17" fmla="*/ 0 h 135"/>
                <a:gd name="T18" fmla="*/ 141 w 141"/>
                <a:gd name="T19" fmla="*/ 20 h 135"/>
                <a:gd name="T20" fmla="*/ 141 w 141"/>
                <a:gd name="T21" fmla="*/ 89 h 135"/>
                <a:gd name="T22" fmla="*/ 121 w 141"/>
                <a:gd name="T23" fmla="*/ 109 h 135"/>
                <a:gd name="T24" fmla="*/ 68 w 141"/>
                <a:gd name="T25" fmla="*/ 109 h 135"/>
                <a:gd name="T26" fmla="*/ 37 w 141"/>
                <a:gd name="T27" fmla="*/ 134 h 135"/>
                <a:gd name="T28" fmla="*/ 35 w 141"/>
                <a:gd name="T29" fmla="*/ 135 h 135"/>
                <a:gd name="T30" fmla="*/ 20 w 141"/>
                <a:gd name="T31" fmla="*/ 8 h 135"/>
                <a:gd name="T32" fmla="*/ 8 w 141"/>
                <a:gd name="T33" fmla="*/ 20 h 135"/>
                <a:gd name="T34" fmla="*/ 8 w 141"/>
                <a:gd name="T35" fmla="*/ 89 h 135"/>
                <a:gd name="T36" fmla="*/ 20 w 141"/>
                <a:gd name="T37" fmla="*/ 101 h 135"/>
                <a:gd name="T38" fmla="*/ 35 w 141"/>
                <a:gd name="T39" fmla="*/ 101 h 135"/>
                <a:gd name="T40" fmla="*/ 39 w 141"/>
                <a:gd name="T41" fmla="*/ 105 h 135"/>
                <a:gd name="T42" fmla="*/ 39 w 141"/>
                <a:gd name="T43" fmla="*/ 122 h 135"/>
                <a:gd name="T44" fmla="*/ 64 w 141"/>
                <a:gd name="T45" fmla="*/ 102 h 135"/>
                <a:gd name="T46" fmla="*/ 67 w 141"/>
                <a:gd name="T47" fmla="*/ 101 h 135"/>
                <a:gd name="T48" fmla="*/ 121 w 141"/>
                <a:gd name="T49" fmla="*/ 101 h 135"/>
                <a:gd name="T50" fmla="*/ 133 w 141"/>
                <a:gd name="T51" fmla="*/ 89 h 135"/>
                <a:gd name="T52" fmla="*/ 133 w 141"/>
                <a:gd name="T53" fmla="*/ 20 h 135"/>
                <a:gd name="T54" fmla="*/ 121 w 141"/>
                <a:gd name="T55" fmla="*/ 8 h 135"/>
                <a:gd name="T56" fmla="*/ 20 w 141"/>
                <a:gd name="T57" fmla="*/ 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1" h="135">
                  <a:moveTo>
                    <a:pt x="35" y="135"/>
                  </a:moveTo>
                  <a:cubicBezTo>
                    <a:pt x="34" y="135"/>
                    <a:pt x="33" y="134"/>
                    <a:pt x="33" y="134"/>
                  </a:cubicBezTo>
                  <a:cubicBezTo>
                    <a:pt x="32" y="134"/>
                    <a:pt x="31" y="132"/>
                    <a:pt x="31" y="131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9" y="109"/>
                    <a:pt x="0" y="100"/>
                    <a:pt x="0" y="8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2" y="0"/>
                    <a:pt x="141" y="9"/>
                    <a:pt x="141" y="20"/>
                  </a:cubicBezTo>
                  <a:cubicBezTo>
                    <a:pt x="141" y="89"/>
                    <a:pt x="141" y="89"/>
                    <a:pt x="141" y="89"/>
                  </a:cubicBezTo>
                  <a:cubicBezTo>
                    <a:pt x="141" y="100"/>
                    <a:pt x="132" y="109"/>
                    <a:pt x="121" y="109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37" y="134"/>
                    <a:pt x="37" y="134"/>
                    <a:pt x="37" y="134"/>
                  </a:cubicBezTo>
                  <a:cubicBezTo>
                    <a:pt x="36" y="134"/>
                    <a:pt x="36" y="135"/>
                    <a:pt x="35" y="135"/>
                  </a:cubicBezTo>
                  <a:close/>
                  <a:moveTo>
                    <a:pt x="20" y="8"/>
                  </a:moveTo>
                  <a:cubicBezTo>
                    <a:pt x="14" y="8"/>
                    <a:pt x="8" y="13"/>
                    <a:pt x="8" y="20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8" y="96"/>
                    <a:pt x="14" y="101"/>
                    <a:pt x="20" y="101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37" y="101"/>
                    <a:pt x="39" y="103"/>
                    <a:pt x="39" y="105"/>
                  </a:cubicBezTo>
                  <a:cubicBezTo>
                    <a:pt x="39" y="122"/>
                    <a:pt x="39" y="122"/>
                    <a:pt x="39" y="122"/>
                  </a:cubicBezTo>
                  <a:cubicBezTo>
                    <a:pt x="64" y="102"/>
                    <a:pt x="64" y="102"/>
                    <a:pt x="64" y="102"/>
                  </a:cubicBezTo>
                  <a:cubicBezTo>
                    <a:pt x="65" y="101"/>
                    <a:pt x="66" y="101"/>
                    <a:pt x="67" y="101"/>
                  </a:cubicBezTo>
                  <a:cubicBezTo>
                    <a:pt x="121" y="101"/>
                    <a:pt x="121" y="101"/>
                    <a:pt x="121" y="101"/>
                  </a:cubicBezTo>
                  <a:cubicBezTo>
                    <a:pt x="128" y="101"/>
                    <a:pt x="133" y="96"/>
                    <a:pt x="133" y="89"/>
                  </a:cubicBezTo>
                  <a:cubicBezTo>
                    <a:pt x="133" y="20"/>
                    <a:pt x="133" y="20"/>
                    <a:pt x="133" y="20"/>
                  </a:cubicBezTo>
                  <a:cubicBezTo>
                    <a:pt x="133" y="13"/>
                    <a:pt x="128" y="8"/>
                    <a:pt x="121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18"/>
            <p:cNvSpPr>
              <a:spLocks/>
            </p:cNvSpPr>
            <p:nvPr/>
          </p:nvSpPr>
          <p:spPr bwMode="auto">
            <a:xfrm>
              <a:off x="3576661" y="1472098"/>
              <a:ext cx="262100" cy="24776"/>
            </a:xfrm>
            <a:custGeom>
              <a:avLst/>
              <a:gdLst>
                <a:gd name="T0" fmla="*/ 81 w 85"/>
                <a:gd name="T1" fmla="*/ 8 h 8"/>
                <a:gd name="T2" fmla="*/ 4 w 85"/>
                <a:gd name="T3" fmla="*/ 8 h 8"/>
                <a:gd name="T4" fmla="*/ 0 w 85"/>
                <a:gd name="T5" fmla="*/ 4 h 8"/>
                <a:gd name="T6" fmla="*/ 4 w 85"/>
                <a:gd name="T7" fmla="*/ 0 h 8"/>
                <a:gd name="T8" fmla="*/ 81 w 85"/>
                <a:gd name="T9" fmla="*/ 0 h 8"/>
                <a:gd name="T10" fmla="*/ 85 w 85"/>
                <a:gd name="T11" fmla="*/ 4 h 8"/>
                <a:gd name="T12" fmla="*/ 81 w 85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8">
                  <a:moveTo>
                    <a:pt x="81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3" y="0"/>
                    <a:pt x="85" y="2"/>
                    <a:pt x="85" y="4"/>
                  </a:cubicBezTo>
                  <a:cubicBezTo>
                    <a:pt x="85" y="7"/>
                    <a:pt x="83" y="8"/>
                    <a:pt x="8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19"/>
            <p:cNvSpPr>
              <a:spLocks/>
            </p:cNvSpPr>
            <p:nvPr/>
          </p:nvSpPr>
          <p:spPr bwMode="auto">
            <a:xfrm>
              <a:off x="3576661" y="1539905"/>
              <a:ext cx="262100" cy="24776"/>
            </a:xfrm>
            <a:custGeom>
              <a:avLst/>
              <a:gdLst>
                <a:gd name="T0" fmla="*/ 81 w 85"/>
                <a:gd name="T1" fmla="*/ 8 h 8"/>
                <a:gd name="T2" fmla="*/ 4 w 85"/>
                <a:gd name="T3" fmla="*/ 8 h 8"/>
                <a:gd name="T4" fmla="*/ 0 w 85"/>
                <a:gd name="T5" fmla="*/ 4 h 8"/>
                <a:gd name="T6" fmla="*/ 4 w 85"/>
                <a:gd name="T7" fmla="*/ 0 h 8"/>
                <a:gd name="T8" fmla="*/ 81 w 85"/>
                <a:gd name="T9" fmla="*/ 0 h 8"/>
                <a:gd name="T10" fmla="*/ 85 w 85"/>
                <a:gd name="T11" fmla="*/ 4 h 8"/>
                <a:gd name="T12" fmla="*/ 81 w 85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8">
                  <a:moveTo>
                    <a:pt x="81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3" y="0"/>
                    <a:pt x="85" y="2"/>
                    <a:pt x="85" y="4"/>
                  </a:cubicBezTo>
                  <a:cubicBezTo>
                    <a:pt x="85" y="6"/>
                    <a:pt x="83" y="8"/>
                    <a:pt x="8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20"/>
            <p:cNvSpPr>
              <a:spLocks/>
            </p:cNvSpPr>
            <p:nvPr/>
          </p:nvSpPr>
          <p:spPr bwMode="auto">
            <a:xfrm>
              <a:off x="3576661" y="1607713"/>
              <a:ext cx="262100" cy="24776"/>
            </a:xfrm>
            <a:custGeom>
              <a:avLst/>
              <a:gdLst>
                <a:gd name="T0" fmla="*/ 81 w 85"/>
                <a:gd name="T1" fmla="*/ 8 h 8"/>
                <a:gd name="T2" fmla="*/ 4 w 85"/>
                <a:gd name="T3" fmla="*/ 8 h 8"/>
                <a:gd name="T4" fmla="*/ 0 w 85"/>
                <a:gd name="T5" fmla="*/ 4 h 8"/>
                <a:gd name="T6" fmla="*/ 4 w 85"/>
                <a:gd name="T7" fmla="*/ 0 h 8"/>
                <a:gd name="T8" fmla="*/ 81 w 85"/>
                <a:gd name="T9" fmla="*/ 0 h 8"/>
                <a:gd name="T10" fmla="*/ 85 w 85"/>
                <a:gd name="T11" fmla="*/ 4 h 8"/>
                <a:gd name="T12" fmla="*/ 81 w 85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8">
                  <a:moveTo>
                    <a:pt x="81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3" y="0"/>
                    <a:pt x="85" y="1"/>
                    <a:pt x="85" y="4"/>
                  </a:cubicBezTo>
                  <a:cubicBezTo>
                    <a:pt x="85" y="6"/>
                    <a:pt x="83" y="8"/>
                    <a:pt x="8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1" name="矩形 30"/>
          <p:cNvSpPr/>
          <p:nvPr/>
        </p:nvSpPr>
        <p:spPr>
          <a:xfrm>
            <a:off x="7660962" y="2809212"/>
            <a:ext cx="3592553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660962" y="2378838"/>
            <a:ext cx="2359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添加标题内容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660962" y="5539257"/>
            <a:ext cx="3592553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60962" y="5108883"/>
            <a:ext cx="2359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添加标题内容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59971" y="2809212"/>
            <a:ext cx="3592553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092727" y="2378838"/>
            <a:ext cx="2359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添加标题内容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59971" y="5539257"/>
            <a:ext cx="3592553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092727" y="5108883"/>
            <a:ext cx="2359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添加标题内容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955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25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457200"/>
            <a:ext cx="1295400" cy="381001"/>
            <a:chOff x="0" y="457200"/>
            <a:chExt cx="1511300" cy="482600"/>
          </a:xfrm>
        </p:grpSpPr>
        <p:sp>
          <p:nvSpPr>
            <p:cNvPr id="2" name="矩形 1"/>
            <p:cNvSpPr/>
            <p:nvPr/>
          </p:nvSpPr>
          <p:spPr>
            <a:xfrm>
              <a:off x="0" y="457200"/>
              <a:ext cx="100330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11550" y="457200"/>
              <a:ext cx="14575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65550" y="457200"/>
              <a:ext cx="14575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95400" y="43591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对部门的建议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Freeform 21"/>
          <p:cNvSpPr>
            <a:spLocks noEditPoints="1"/>
          </p:cNvSpPr>
          <p:nvPr/>
        </p:nvSpPr>
        <p:spPr bwMode="auto">
          <a:xfrm>
            <a:off x="5763792" y="1674193"/>
            <a:ext cx="1383588" cy="1115797"/>
          </a:xfrm>
          <a:custGeom>
            <a:avLst/>
            <a:gdLst>
              <a:gd name="T0" fmla="*/ 39 w 62"/>
              <a:gd name="T1" fmla="*/ 12 h 50"/>
              <a:gd name="T2" fmla="*/ 39 w 62"/>
              <a:gd name="T3" fmla="*/ 12 h 50"/>
              <a:gd name="T4" fmla="*/ 45 w 62"/>
              <a:gd name="T5" fmla="*/ 14 h 50"/>
              <a:gd name="T6" fmla="*/ 46 w 62"/>
              <a:gd name="T7" fmla="*/ 18 h 50"/>
              <a:gd name="T8" fmla="*/ 40 w 62"/>
              <a:gd name="T9" fmla="*/ 29 h 50"/>
              <a:gd name="T10" fmla="*/ 20 w 62"/>
              <a:gd name="T11" fmla="*/ 38 h 50"/>
              <a:gd name="T12" fmla="*/ 17 w 62"/>
              <a:gd name="T13" fmla="*/ 38 h 50"/>
              <a:gd name="T14" fmla="*/ 17 w 62"/>
              <a:gd name="T15" fmla="*/ 38 h 50"/>
              <a:gd name="T16" fmla="*/ 26 w 62"/>
              <a:gd name="T17" fmla="*/ 18 h 50"/>
              <a:gd name="T18" fmla="*/ 39 w 62"/>
              <a:gd name="T19" fmla="*/ 12 h 50"/>
              <a:gd name="T20" fmla="*/ 39 w 62"/>
              <a:gd name="T21" fmla="*/ 0 h 50"/>
              <a:gd name="T22" fmla="*/ 17 w 62"/>
              <a:gd name="T23" fmla="*/ 9 h 50"/>
              <a:gd name="T24" fmla="*/ 8 w 62"/>
              <a:gd name="T25" fmla="*/ 47 h 50"/>
              <a:gd name="T26" fmla="*/ 20 w 62"/>
              <a:gd name="T27" fmla="*/ 50 h 50"/>
              <a:gd name="T28" fmla="*/ 49 w 62"/>
              <a:gd name="T29" fmla="*/ 38 h 50"/>
              <a:gd name="T30" fmla="*/ 53 w 62"/>
              <a:gd name="T31" fmla="*/ 5 h 50"/>
              <a:gd name="T32" fmla="*/ 39 w 62"/>
              <a:gd name="T3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2" h="50">
                <a:moveTo>
                  <a:pt x="39" y="12"/>
                </a:moveTo>
                <a:cubicBezTo>
                  <a:pt x="39" y="12"/>
                  <a:pt x="39" y="12"/>
                  <a:pt x="39" y="12"/>
                </a:cubicBezTo>
                <a:cubicBezTo>
                  <a:pt x="41" y="12"/>
                  <a:pt x="43" y="12"/>
                  <a:pt x="45" y="14"/>
                </a:cubicBezTo>
                <a:cubicBezTo>
                  <a:pt x="45" y="14"/>
                  <a:pt x="46" y="15"/>
                  <a:pt x="46" y="18"/>
                </a:cubicBezTo>
                <a:cubicBezTo>
                  <a:pt x="46" y="21"/>
                  <a:pt x="45" y="25"/>
                  <a:pt x="40" y="29"/>
                </a:cubicBezTo>
                <a:cubicBezTo>
                  <a:pt x="35" y="34"/>
                  <a:pt x="26" y="38"/>
                  <a:pt x="20" y="38"/>
                </a:cubicBezTo>
                <a:cubicBezTo>
                  <a:pt x="18" y="38"/>
                  <a:pt x="17" y="38"/>
                  <a:pt x="17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6" y="35"/>
                  <a:pt x="18" y="25"/>
                  <a:pt x="26" y="18"/>
                </a:cubicBezTo>
                <a:cubicBezTo>
                  <a:pt x="30" y="14"/>
                  <a:pt x="35" y="12"/>
                  <a:pt x="39" y="12"/>
                </a:cubicBezTo>
                <a:moveTo>
                  <a:pt x="39" y="0"/>
                </a:moveTo>
                <a:cubicBezTo>
                  <a:pt x="32" y="0"/>
                  <a:pt x="24" y="3"/>
                  <a:pt x="17" y="9"/>
                </a:cubicBezTo>
                <a:cubicBezTo>
                  <a:pt x="6" y="19"/>
                  <a:pt x="0" y="38"/>
                  <a:pt x="8" y="47"/>
                </a:cubicBezTo>
                <a:cubicBezTo>
                  <a:pt x="11" y="49"/>
                  <a:pt x="15" y="50"/>
                  <a:pt x="20" y="50"/>
                </a:cubicBezTo>
                <a:cubicBezTo>
                  <a:pt x="29" y="50"/>
                  <a:pt x="41" y="45"/>
                  <a:pt x="49" y="38"/>
                </a:cubicBezTo>
                <a:cubicBezTo>
                  <a:pt x="60" y="28"/>
                  <a:pt x="62" y="13"/>
                  <a:pt x="53" y="5"/>
                </a:cubicBezTo>
                <a:cubicBezTo>
                  <a:pt x="50" y="1"/>
                  <a:pt x="45" y="0"/>
                  <a:pt x="39" y="0"/>
                </a:cubicBezTo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22"/>
          <p:cNvSpPr>
            <a:spLocks noEditPoints="1"/>
          </p:cNvSpPr>
          <p:nvPr/>
        </p:nvSpPr>
        <p:spPr bwMode="auto">
          <a:xfrm>
            <a:off x="4737261" y="1674193"/>
            <a:ext cx="1383588" cy="1115797"/>
          </a:xfrm>
          <a:custGeom>
            <a:avLst/>
            <a:gdLst>
              <a:gd name="T0" fmla="*/ 23 w 62"/>
              <a:gd name="T1" fmla="*/ 12 h 50"/>
              <a:gd name="T2" fmla="*/ 36 w 62"/>
              <a:gd name="T3" fmla="*/ 18 h 50"/>
              <a:gd name="T4" fmla="*/ 45 w 62"/>
              <a:gd name="T5" fmla="*/ 38 h 50"/>
              <a:gd name="T6" fmla="*/ 42 w 62"/>
              <a:gd name="T7" fmla="*/ 38 h 50"/>
              <a:gd name="T8" fmla="*/ 22 w 62"/>
              <a:gd name="T9" fmla="*/ 29 h 50"/>
              <a:gd name="T10" fmla="*/ 16 w 62"/>
              <a:gd name="T11" fmla="*/ 18 h 50"/>
              <a:gd name="T12" fmla="*/ 17 w 62"/>
              <a:gd name="T13" fmla="*/ 14 h 50"/>
              <a:gd name="T14" fmla="*/ 23 w 62"/>
              <a:gd name="T15" fmla="*/ 12 h 50"/>
              <a:gd name="T16" fmla="*/ 23 w 62"/>
              <a:gd name="T17" fmla="*/ 0 h 50"/>
              <a:gd name="T18" fmla="*/ 9 w 62"/>
              <a:gd name="T19" fmla="*/ 5 h 50"/>
              <a:gd name="T20" fmla="*/ 13 w 62"/>
              <a:gd name="T21" fmla="*/ 38 h 50"/>
              <a:gd name="T22" fmla="*/ 42 w 62"/>
              <a:gd name="T23" fmla="*/ 50 h 50"/>
              <a:gd name="T24" fmla="*/ 54 w 62"/>
              <a:gd name="T25" fmla="*/ 47 h 50"/>
              <a:gd name="T26" fmla="*/ 45 w 62"/>
              <a:gd name="T27" fmla="*/ 9 h 50"/>
              <a:gd name="T28" fmla="*/ 23 w 62"/>
              <a:gd name="T2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2" h="50">
                <a:moveTo>
                  <a:pt x="23" y="12"/>
                </a:moveTo>
                <a:cubicBezTo>
                  <a:pt x="27" y="12"/>
                  <a:pt x="32" y="14"/>
                  <a:pt x="36" y="18"/>
                </a:cubicBezTo>
                <a:cubicBezTo>
                  <a:pt x="44" y="25"/>
                  <a:pt x="46" y="35"/>
                  <a:pt x="45" y="38"/>
                </a:cubicBezTo>
                <a:cubicBezTo>
                  <a:pt x="45" y="38"/>
                  <a:pt x="45" y="38"/>
                  <a:pt x="42" y="38"/>
                </a:cubicBezTo>
                <a:cubicBezTo>
                  <a:pt x="36" y="38"/>
                  <a:pt x="27" y="34"/>
                  <a:pt x="22" y="29"/>
                </a:cubicBezTo>
                <a:cubicBezTo>
                  <a:pt x="17" y="25"/>
                  <a:pt x="16" y="21"/>
                  <a:pt x="16" y="18"/>
                </a:cubicBezTo>
                <a:cubicBezTo>
                  <a:pt x="16" y="15"/>
                  <a:pt x="17" y="14"/>
                  <a:pt x="17" y="14"/>
                </a:cubicBezTo>
                <a:cubicBezTo>
                  <a:pt x="19" y="12"/>
                  <a:pt x="21" y="12"/>
                  <a:pt x="23" y="12"/>
                </a:cubicBezTo>
                <a:moveTo>
                  <a:pt x="23" y="0"/>
                </a:moveTo>
                <a:cubicBezTo>
                  <a:pt x="17" y="0"/>
                  <a:pt x="12" y="1"/>
                  <a:pt x="9" y="5"/>
                </a:cubicBezTo>
                <a:cubicBezTo>
                  <a:pt x="0" y="13"/>
                  <a:pt x="2" y="28"/>
                  <a:pt x="13" y="38"/>
                </a:cubicBezTo>
                <a:cubicBezTo>
                  <a:pt x="21" y="45"/>
                  <a:pt x="33" y="50"/>
                  <a:pt x="42" y="50"/>
                </a:cubicBezTo>
                <a:cubicBezTo>
                  <a:pt x="47" y="50"/>
                  <a:pt x="51" y="49"/>
                  <a:pt x="54" y="47"/>
                </a:cubicBezTo>
                <a:cubicBezTo>
                  <a:pt x="62" y="38"/>
                  <a:pt x="56" y="19"/>
                  <a:pt x="45" y="9"/>
                </a:cubicBezTo>
                <a:cubicBezTo>
                  <a:pt x="38" y="3"/>
                  <a:pt x="30" y="0"/>
                  <a:pt x="23" y="0"/>
                </a:cubicBezTo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23"/>
          <p:cNvSpPr>
            <a:spLocks/>
          </p:cNvSpPr>
          <p:nvPr/>
        </p:nvSpPr>
        <p:spPr bwMode="auto">
          <a:xfrm>
            <a:off x="6076216" y="2656091"/>
            <a:ext cx="1472847" cy="1205056"/>
          </a:xfrm>
          <a:custGeom>
            <a:avLst/>
            <a:gdLst>
              <a:gd name="T0" fmla="*/ 66 w 66"/>
              <a:gd name="T1" fmla="*/ 54 h 54"/>
              <a:gd name="T2" fmla="*/ 66 w 66"/>
              <a:gd name="T3" fmla="*/ 12 h 54"/>
              <a:gd name="T4" fmla="*/ 54 w 66"/>
              <a:gd name="T5" fmla="*/ 0 h 54"/>
              <a:gd name="T6" fmla="*/ 0 w 66"/>
              <a:gd name="T7" fmla="*/ 0 h 54"/>
              <a:gd name="T8" fmla="*/ 0 w 66"/>
              <a:gd name="T9" fmla="*/ 54 h 54"/>
              <a:gd name="T10" fmla="*/ 66 w 66"/>
              <a:gd name="T11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" h="54">
                <a:moveTo>
                  <a:pt x="66" y="54"/>
                </a:moveTo>
                <a:cubicBezTo>
                  <a:pt x="66" y="12"/>
                  <a:pt x="66" y="12"/>
                  <a:pt x="66" y="12"/>
                </a:cubicBezTo>
                <a:cubicBezTo>
                  <a:pt x="66" y="6"/>
                  <a:pt x="61" y="0"/>
                  <a:pt x="5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4"/>
                  <a:pt x="0" y="54"/>
                  <a:pt x="0" y="54"/>
                </a:cubicBezTo>
                <a:lnTo>
                  <a:pt x="66" y="5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24"/>
          <p:cNvSpPr>
            <a:spLocks/>
          </p:cNvSpPr>
          <p:nvPr/>
        </p:nvSpPr>
        <p:spPr bwMode="auto">
          <a:xfrm>
            <a:off x="6076216" y="4128944"/>
            <a:ext cx="1472847" cy="1205056"/>
          </a:xfrm>
          <a:custGeom>
            <a:avLst/>
            <a:gdLst>
              <a:gd name="T0" fmla="*/ 0 w 66"/>
              <a:gd name="T1" fmla="*/ 0 h 54"/>
              <a:gd name="T2" fmla="*/ 0 w 66"/>
              <a:gd name="T3" fmla="*/ 54 h 54"/>
              <a:gd name="T4" fmla="*/ 54 w 66"/>
              <a:gd name="T5" fmla="*/ 54 h 54"/>
              <a:gd name="T6" fmla="*/ 66 w 66"/>
              <a:gd name="T7" fmla="*/ 42 h 54"/>
              <a:gd name="T8" fmla="*/ 66 w 66"/>
              <a:gd name="T9" fmla="*/ 0 h 54"/>
              <a:gd name="T10" fmla="*/ 0 w 66"/>
              <a:gd name="T11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" h="54">
                <a:moveTo>
                  <a:pt x="0" y="0"/>
                </a:moveTo>
                <a:cubicBezTo>
                  <a:pt x="0" y="54"/>
                  <a:pt x="0" y="54"/>
                  <a:pt x="0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61" y="54"/>
                  <a:pt x="66" y="49"/>
                  <a:pt x="66" y="42"/>
                </a:cubicBezTo>
                <a:cubicBezTo>
                  <a:pt x="66" y="0"/>
                  <a:pt x="66" y="0"/>
                  <a:pt x="6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25"/>
          <p:cNvSpPr>
            <a:spLocks/>
          </p:cNvSpPr>
          <p:nvPr/>
        </p:nvSpPr>
        <p:spPr bwMode="auto">
          <a:xfrm>
            <a:off x="4335578" y="2656091"/>
            <a:ext cx="1472847" cy="1205056"/>
          </a:xfrm>
          <a:custGeom>
            <a:avLst/>
            <a:gdLst>
              <a:gd name="T0" fmla="*/ 66 w 66"/>
              <a:gd name="T1" fmla="*/ 54 h 54"/>
              <a:gd name="T2" fmla="*/ 66 w 66"/>
              <a:gd name="T3" fmla="*/ 0 h 54"/>
              <a:gd name="T4" fmla="*/ 12 w 66"/>
              <a:gd name="T5" fmla="*/ 0 h 54"/>
              <a:gd name="T6" fmla="*/ 0 w 66"/>
              <a:gd name="T7" fmla="*/ 12 h 54"/>
              <a:gd name="T8" fmla="*/ 0 w 66"/>
              <a:gd name="T9" fmla="*/ 54 h 54"/>
              <a:gd name="T10" fmla="*/ 66 w 66"/>
              <a:gd name="T11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" h="54">
                <a:moveTo>
                  <a:pt x="66" y="54"/>
                </a:moveTo>
                <a:cubicBezTo>
                  <a:pt x="66" y="0"/>
                  <a:pt x="66" y="0"/>
                  <a:pt x="66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6"/>
                  <a:pt x="0" y="12"/>
                </a:cubicBezTo>
                <a:cubicBezTo>
                  <a:pt x="0" y="54"/>
                  <a:pt x="0" y="54"/>
                  <a:pt x="0" y="54"/>
                </a:cubicBezTo>
                <a:lnTo>
                  <a:pt x="66" y="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26"/>
          <p:cNvSpPr>
            <a:spLocks/>
          </p:cNvSpPr>
          <p:nvPr/>
        </p:nvSpPr>
        <p:spPr bwMode="auto">
          <a:xfrm>
            <a:off x="4335578" y="4128944"/>
            <a:ext cx="1472847" cy="1205056"/>
          </a:xfrm>
          <a:custGeom>
            <a:avLst/>
            <a:gdLst>
              <a:gd name="T0" fmla="*/ 0 w 66"/>
              <a:gd name="T1" fmla="*/ 0 h 54"/>
              <a:gd name="T2" fmla="*/ 0 w 66"/>
              <a:gd name="T3" fmla="*/ 42 h 54"/>
              <a:gd name="T4" fmla="*/ 12 w 66"/>
              <a:gd name="T5" fmla="*/ 54 h 54"/>
              <a:gd name="T6" fmla="*/ 66 w 66"/>
              <a:gd name="T7" fmla="*/ 54 h 54"/>
              <a:gd name="T8" fmla="*/ 66 w 66"/>
              <a:gd name="T9" fmla="*/ 0 h 54"/>
              <a:gd name="T10" fmla="*/ 0 w 66"/>
              <a:gd name="T11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" h="54">
                <a:moveTo>
                  <a:pt x="0" y="0"/>
                </a:moveTo>
                <a:cubicBezTo>
                  <a:pt x="0" y="42"/>
                  <a:pt x="0" y="42"/>
                  <a:pt x="0" y="42"/>
                </a:cubicBezTo>
                <a:cubicBezTo>
                  <a:pt x="0" y="49"/>
                  <a:pt x="5" y="54"/>
                  <a:pt x="12" y="54"/>
                </a:cubicBezTo>
                <a:cubicBezTo>
                  <a:pt x="66" y="54"/>
                  <a:pt x="66" y="54"/>
                  <a:pt x="66" y="54"/>
                </a:cubicBezTo>
                <a:cubicBezTo>
                  <a:pt x="66" y="0"/>
                  <a:pt x="66" y="0"/>
                  <a:pt x="6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6630562" y="3050653"/>
            <a:ext cx="289775" cy="388614"/>
            <a:chOff x="829847" y="1132745"/>
            <a:chExt cx="289775" cy="388614"/>
          </a:xfrm>
          <a:solidFill>
            <a:schemeClr val="bg1"/>
          </a:solidFill>
        </p:grpSpPr>
        <p:sp>
          <p:nvSpPr>
            <p:cNvPr id="17" name="Freeform 209"/>
            <p:cNvSpPr>
              <a:spLocks noEditPoints="1"/>
            </p:cNvSpPr>
            <p:nvPr/>
          </p:nvSpPr>
          <p:spPr bwMode="auto">
            <a:xfrm>
              <a:off x="832093" y="1207997"/>
              <a:ext cx="287529" cy="313362"/>
            </a:xfrm>
            <a:custGeom>
              <a:avLst/>
              <a:gdLst>
                <a:gd name="T0" fmla="*/ 104 w 108"/>
                <a:gd name="T1" fmla="*/ 118 h 118"/>
                <a:gd name="T2" fmla="*/ 4 w 108"/>
                <a:gd name="T3" fmla="*/ 118 h 118"/>
                <a:gd name="T4" fmla="*/ 0 w 108"/>
                <a:gd name="T5" fmla="*/ 114 h 118"/>
                <a:gd name="T6" fmla="*/ 0 w 108"/>
                <a:gd name="T7" fmla="*/ 4 h 118"/>
                <a:gd name="T8" fmla="*/ 4 w 108"/>
                <a:gd name="T9" fmla="*/ 0 h 118"/>
                <a:gd name="T10" fmla="*/ 104 w 108"/>
                <a:gd name="T11" fmla="*/ 0 h 118"/>
                <a:gd name="T12" fmla="*/ 108 w 108"/>
                <a:gd name="T13" fmla="*/ 4 h 118"/>
                <a:gd name="T14" fmla="*/ 108 w 108"/>
                <a:gd name="T15" fmla="*/ 114 h 118"/>
                <a:gd name="T16" fmla="*/ 104 w 108"/>
                <a:gd name="T17" fmla="*/ 118 h 118"/>
                <a:gd name="T18" fmla="*/ 8 w 108"/>
                <a:gd name="T19" fmla="*/ 110 h 118"/>
                <a:gd name="T20" fmla="*/ 100 w 108"/>
                <a:gd name="T21" fmla="*/ 110 h 118"/>
                <a:gd name="T22" fmla="*/ 100 w 108"/>
                <a:gd name="T23" fmla="*/ 8 h 118"/>
                <a:gd name="T24" fmla="*/ 8 w 108"/>
                <a:gd name="T25" fmla="*/ 8 h 118"/>
                <a:gd name="T26" fmla="*/ 8 w 108"/>
                <a:gd name="T27" fmla="*/ 1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118">
                  <a:moveTo>
                    <a:pt x="104" y="118"/>
                  </a:moveTo>
                  <a:cubicBezTo>
                    <a:pt x="4" y="118"/>
                    <a:pt x="4" y="118"/>
                    <a:pt x="4" y="118"/>
                  </a:cubicBezTo>
                  <a:cubicBezTo>
                    <a:pt x="1" y="118"/>
                    <a:pt x="0" y="116"/>
                    <a:pt x="0" y="11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1"/>
                    <a:pt x="108" y="4"/>
                  </a:cubicBezTo>
                  <a:cubicBezTo>
                    <a:pt x="108" y="114"/>
                    <a:pt x="108" y="114"/>
                    <a:pt x="108" y="114"/>
                  </a:cubicBezTo>
                  <a:cubicBezTo>
                    <a:pt x="108" y="116"/>
                    <a:pt x="106" y="118"/>
                    <a:pt x="104" y="118"/>
                  </a:cubicBezTo>
                  <a:close/>
                  <a:moveTo>
                    <a:pt x="8" y="110"/>
                  </a:moveTo>
                  <a:cubicBezTo>
                    <a:pt x="100" y="110"/>
                    <a:pt x="100" y="110"/>
                    <a:pt x="100" y="110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10"/>
            <p:cNvSpPr>
              <a:spLocks/>
            </p:cNvSpPr>
            <p:nvPr/>
          </p:nvSpPr>
          <p:spPr bwMode="auto">
            <a:xfrm>
              <a:off x="829847" y="1132745"/>
              <a:ext cx="233617" cy="96592"/>
            </a:xfrm>
            <a:custGeom>
              <a:avLst/>
              <a:gdLst>
                <a:gd name="T0" fmla="*/ 5 w 88"/>
                <a:gd name="T1" fmla="*/ 36 h 36"/>
                <a:gd name="T2" fmla="*/ 1 w 88"/>
                <a:gd name="T3" fmla="*/ 33 h 36"/>
                <a:gd name="T4" fmla="*/ 3 w 88"/>
                <a:gd name="T5" fmla="*/ 28 h 36"/>
                <a:gd name="T6" fmla="*/ 83 w 88"/>
                <a:gd name="T7" fmla="*/ 1 h 36"/>
                <a:gd name="T8" fmla="*/ 87 w 88"/>
                <a:gd name="T9" fmla="*/ 1 h 36"/>
                <a:gd name="T10" fmla="*/ 88 w 88"/>
                <a:gd name="T11" fmla="*/ 5 h 36"/>
                <a:gd name="T12" fmla="*/ 88 w 88"/>
                <a:gd name="T13" fmla="*/ 20 h 36"/>
                <a:gd name="T14" fmla="*/ 84 w 88"/>
                <a:gd name="T15" fmla="*/ 24 h 36"/>
                <a:gd name="T16" fmla="*/ 80 w 88"/>
                <a:gd name="T17" fmla="*/ 20 h 36"/>
                <a:gd name="T18" fmla="*/ 80 w 88"/>
                <a:gd name="T19" fmla="*/ 10 h 36"/>
                <a:gd name="T20" fmla="*/ 6 w 88"/>
                <a:gd name="T21" fmla="*/ 35 h 36"/>
                <a:gd name="T22" fmla="*/ 5 w 88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8" h="36">
                  <a:moveTo>
                    <a:pt x="5" y="36"/>
                  </a:moveTo>
                  <a:cubicBezTo>
                    <a:pt x="3" y="36"/>
                    <a:pt x="1" y="35"/>
                    <a:pt x="1" y="33"/>
                  </a:cubicBezTo>
                  <a:cubicBezTo>
                    <a:pt x="0" y="31"/>
                    <a:pt x="1" y="29"/>
                    <a:pt x="3" y="28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4" y="0"/>
                    <a:pt x="86" y="1"/>
                    <a:pt x="87" y="1"/>
                  </a:cubicBezTo>
                  <a:cubicBezTo>
                    <a:pt x="88" y="2"/>
                    <a:pt x="88" y="3"/>
                    <a:pt x="88" y="5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2"/>
                    <a:pt x="87" y="24"/>
                    <a:pt x="84" y="24"/>
                  </a:cubicBezTo>
                  <a:cubicBezTo>
                    <a:pt x="82" y="24"/>
                    <a:pt x="80" y="22"/>
                    <a:pt x="80" y="2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5" y="36"/>
                    <a:pt x="5" y="36"/>
                    <a:pt x="5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11"/>
            <p:cNvSpPr>
              <a:spLocks noEditPoints="1"/>
            </p:cNvSpPr>
            <p:nvPr/>
          </p:nvSpPr>
          <p:spPr bwMode="auto">
            <a:xfrm>
              <a:off x="874773" y="1250677"/>
              <a:ext cx="202169" cy="116809"/>
            </a:xfrm>
            <a:custGeom>
              <a:avLst/>
              <a:gdLst>
                <a:gd name="T0" fmla="*/ 72 w 76"/>
                <a:gd name="T1" fmla="*/ 44 h 44"/>
                <a:gd name="T2" fmla="*/ 4 w 76"/>
                <a:gd name="T3" fmla="*/ 44 h 44"/>
                <a:gd name="T4" fmla="*/ 0 w 76"/>
                <a:gd name="T5" fmla="*/ 40 h 44"/>
                <a:gd name="T6" fmla="*/ 0 w 76"/>
                <a:gd name="T7" fmla="*/ 4 h 44"/>
                <a:gd name="T8" fmla="*/ 4 w 76"/>
                <a:gd name="T9" fmla="*/ 0 h 44"/>
                <a:gd name="T10" fmla="*/ 72 w 76"/>
                <a:gd name="T11" fmla="*/ 0 h 44"/>
                <a:gd name="T12" fmla="*/ 76 w 76"/>
                <a:gd name="T13" fmla="*/ 4 h 44"/>
                <a:gd name="T14" fmla="*/ 76 w 76"/>
                <a:gd name="T15" fmla="*/ 40 h 44"/>
                <a:gd name="T16" fmla="*/ 72 w 76"/>
                <a:gd name="T17" fmla="*/ 44 h 44"/>
                <a:gd name="T18" fmla="*/ 8 w 76"/>
                <a:gd name="T19" fmla="*/ 36 h 44"/>
                <a:gd name="T20" fmla="*/ 68 w 76"/>
                <a:gd name="T21" fmla="*/ 36 h 44"/>
                <a:gd name="T22" fmla="*/ 68 w 76"/>
                <a:gd name="T23" fmla="*/ 8 h 44"/>
                <a:gd name="T24" fmla="*/ 8 w 76"/>
                <a:gd name="T25" fmla="*/ 8 h 44"/>
                <a:gd name="T26" fmla="*/ 8 w 76"/>
                <a:gd name="T27" fmla="*/ 3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44">
                  <a:moveTo>
                    <a:pt x="72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1" y="44"/>
                    <a:pt x="0" y="42"/>
                    <a:pt x="0" y="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4" y="0"/>
                    <a:pt x="76" y="1"/>
                    <a:pt x="76" y="4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6" y="42"/>
                    <a:pt x="74" y="44"/>
                    <a:pt x="72" y="44"/>
                  </a:cubicBezTo>
                  <a:close/>
                  <a:moveTo>
                    <a:pt x="8" y="36"/>
                  </a:moveTo>
                  <a:cubicBezTo>
                    <a:pt x="68" y="36"/>
                    <a:pt x="68" y="36"/>
                    <a:pt x="68" y="3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871517" y="3046160"/>
            <a:ext cx="400968" cy="361658"/>
            <a:chOff x="1837322" y="1146223"/>
            <a:chExt cx="400968" cy="361658"/>
          </a:xfrm>
          <a:solidFill>
            <a:schemeClr val="bg1"/>
          </a:solidFill>
        </p:grpSpPr>
        <p:sp>
          <p:nvSpPr>
            <p:cNvPr id="21" name="Freeform 214"/>
            <p:cNvSpPr>
              <a:spLocks noEditPoints="1"/>
            </p:cNvSpPr>
            <p:nvPr/>
          </p:nvSpPr>
          <p:spPr bwMode="auto">
            <a:xfrm>
              <a:off x="1837322" y="1146223"/>
              <a:ext cx="212277" cy="361658"/>
            </a:xfrm>
            <a:custGeom>
              <a:avLst/>
              <a:gdLst>
                <a:gd name="T0" fmla="*/ 76 w 80"/>
                <a:gd name="T1" fmla="*/ 136 h 136"/>
                <a:gd name="T2" fmla="*/ 75 w 80"/>
                <a:gd name="T3" fmla="*/ 136 h 136"/>
                <a:gd name="T4" fmla="*/ 4 w 80"/>
                <a:gd name="T5" fmla="*/ 125 h 136"/>
                <a:gd name="T6" fmla="*/ 0 w 80"/>
                <a:gd name="T7" fmla="*/ 121 h 136"/>
                <a:gd name="T8" fmla="*/ 0 w 80"/>
                <a:gd name="T9" fmla="*/ 4 h 136"/>
                <a:gd name="T10" fmla="*/ 2 w 80"/>
                <a:gd name="T11" fmla="*/ 1 h 136"/>
                <a:gd name="T12" fmla="*/ 5 w 80"/>
                <a:gd name="T13" fmla="*/ 0 h 136"/>
                <a:gd name="T14" fmla="*/ 76 w 80"/>
                <a:gd name="T15" fmla="*/ 12 h 136"/>
                <a:gd name="T16" fmla="*/ 80 w 80"/>
                <a:gd name="T17" fmla="*/ 16 h 136"/>
                <a:gd name="T18" fmla="*/ 80 w 80"/>
                <a:gd name="T19" fmla="*/ 132 h 136"/>
                <a:gd name="T20" fmla="*/ 78 w 80"/>
                <a:gd name="T21" fmla="*/ 135 h 136"/>
                <a:gd name="T22" fmla="*/ 76 w 80"/>
                <a:gd name="T23" fmla="*/ 136 h 136"/>
                <a:gd name="T24" fmla="*/ 8 w 80"/>
                <a:gd name="T25" fmla="*/ 117 h 136"/>
                <a:gd name="T26" fmla="*/ 72 w 80"/>
                <a:gd name="T27" fmla="*/ 128 h 136"/>
                <a:gd name="T28" fmla="*/ 72 w 80"/>
                <a:gd name="T29" fmla="*/ 19 h 136"/>
                <a:gd name="T30" fmla="*/ 8 w 80"/>
                <a:gd name="T31" fmla="*/ 9 h 136"/>
                <a:gd name="T32" fmla="*/ 8 w 80"/>
                <a:gd name="T33" fmla="*/ 11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136">
                  <a:moveTo>
                    <a:pt x="76" y="136"/>
                  </a:moveTo>
                  <a:cubicBezTo>
                    <a:pt x="75" y="136"/>
                    <a:pt x="75" y="136"/>
                    <a:pt x="75" y="136"/>
                  </a:cubicBezTo>
                  <a:cubicBezTo>
                    <a:pt x="4" y="125"/>
                    <a:pt x="4" y="125"/>
                    <a:pt x="4" y="125"/>
                  </a:cubicBezTo>
                  <a:cubicBezTo>
                    <a:pt x="2" y="124"/>
                    <a:pt x="0" y="123"/>
                    <a:pt x="0" y="1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2"/>
                    <a:pt x="2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8" y="12"/>
                    <a:pt x="80" y="14"/>
                    <a:pt x="80" y="16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133"/>
                    <a:pt x="79" y="135"/>
                    <a:pt x="78" y="135"/>
                  </a:cubicBezTo>
                  <a:cubicBezTo>
                    <a:pt x="77" y="136"/>
                    <a:pt x="77" y="136"/>
                    <a:pt x="76" y="136"/>
                  </a:cubicBezTo>
                  <a:close/>
                  <a:moveTo>
                    <a:pt x="8" y="117"/>
                  </a:moveTo>
                  <a:cubicBezTo>
                    <a:pt x="72" y="128"/>
                    <a:pt x="72" y="128"/>
                    <a:pt x="72" y="128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8" y="1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15"/>
            <p:cNvSpPr>
              <a:spLocks noEditPoints="1"/>
            </p:cNvSpPr>
            <p:nvPr/>
          </p:nvSpPr>
          <p:spPr bwMode="auto">
            <a:xfrm>
              <a:off x="2028259" y="1146223"/>
              <a:ext cx="210031" cy="361658"/>
            </a:xfrm>
            <a:custGeom>
              <a:avLst/>
              <a:gdLst>
                <a:gd name="T0" fmla="*/ 4 w 79"/>
                <a:gd name="T1" fmla="*/ 136 h 136"/>
                <a:gd name="T2" fmla="*/ 1 w 79"/>
                <a:gd name="T3" fmla="*/ 135 h 136"/>
                <a:gd name="T4" fmla="*/ 0 w 79"/>
                <a:gd name="T5" fmla="*/ 132 h 136"/>
                <a:gd name="T6" fmla="*/ 0 w 79"/>
                <a:gd name="T7" fmla="*/ 16 h 136"/>
                <a:gd name="T8" fmla="*/ 3 w 79"/>
                <a:gd name="T9" fmla="*/ 12 h 136"/>
                <a:gd name="T10" fmla="*/ 74 w 79"/>
                <a:gd name="T11" fmla="*/ 0 h 136"/>
                <a:gd name="T12" fmla="*/ 77 w 79"/>
                <a:gd name="T13" fmla="*/ 1 h 136"/>
                <a:gd name="T14" fmla="*/ 79 w 79"/>
                <a:gd name="T15" fmla="*/ 4 h 136"/>
                <a:gd name="T16" fmla="*/ 79 w 79"/>
                <a:gd name="T17" fmla="*/ 121 h 136"/>
                <a:gd name="T18" fmla="*/ 75 w 79"/>
                <a:gd name="T19" fmla="*/ 125 h 136"/>
                <a:gd name="T20" fmla="*/ 4 w 79"/>
                <a:gd name="T21" fmla="*/ 136 h 136"/>
                <a:gd name="T22" fmla="*/ 4 w 79"/>
                <a:gd name="T23" fmla="*/ 136 h 136"/>
                <a:gd name="T24" fmla="*/ 8 w 79"/>
                <a:gd name="T25" fmla="*/ 19 h 136"/>
                <a:gd name="T26" fmla="*/ 8 w 79"/>
                <a:gd name="T27" fmla="*/ 128 h 136"/>
                <a:gd name="T28" fmla="*/ 71 w 79"/>
                <a:gd name="T29" fmla="*/ 117 h 136"/>
                <a:gd name="T30" fmla="*/ 71 w 79"/>
                <a:gd name="T31" fmla="*/ 9 h 136"/>
                <a:gd name="T32" fmla="*/ 8 w 79"/>
                <a:gd name="T33" fmla="*/ 1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136">
                  <a:moveTo>
                    <a:pt x="4" y="136"/>
                  </a:moveTo>
                  <a:cubicBezTo>
                    <a:pt x="3" y="136"/>
                    <a:pt x="2" y="136"/>
                    <a:pt x="1" y="135"/>
                  </a:cubicBezTo>
                  <a:cubicBezTo>
                    <a:pt x="0" y="135"/>
                    <a:pt x="0" y="133"/>
                    <a:pt x="0" y="13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4"/>
                    <a:pt x="1" y="12"/>
                    <a:pt x="3" y="12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5" y="0"/>
                    <a:pt x="76" y="0"/>
                    <a:pt x="77" y="1"/>
                  </a:cubicBezTo>
                  <a:cubicBezTo>
                    <a:pt x="78" y="2"/>
                    <a:pt x="79" y="3"/>
                    <a:pt x="79" y="4"/>
                  </a:cubicBezTo>
                  <a:cubicBezTo>
                    <a:pt x="79" y="121"/>
                    <a:pt x="79" y="121"/>
                    <a:pt x="79" y="121"/>
                  </a:cubicBezTo>
                  <a:cubicBezTo>
                    <a:pt x="79" y="123"/>
                    <a:pt x="77" y="124"/>
                    <a:pt x="75" y="125"/>
                  </a:cubicBezTo>
                  <a:cubicBezTo>
                    <a:pt x="4" y="136"/>
                    <a:pt x="4" y="136"/>
                    <a:pt x="4" y="136"/>
                  </a:cubicBezTo>
                  <a:cubicBezTo>
                    <a:pt x="4" y="136"/>
                    <a:pt x="4" y="136"/>
                    <a:pt x="4" y="136"/>
                  </a:cubicBezTo>
                  <a:close/>
                  <a:moveTo>
                    <a:pt x="8" y="19"/>
                  </a:moveTo>
                  <a:cubicBezTo>
                    <a:pt x="8" y="128"/>
                    <a:pt x="8" y="128"/>
                    <a:pt x="8" y="128"/>
                  </a:cubicBezTo>
                  <a:cubicBezTo>
                    <a:pt x="71" y="117"/>
                    <a:pt x="71" y="117"/>
                    <a:pt x="71" y="117"/>
                  </a:cubicBezTo>
                  <a:cubicBezTo>
                    <a:pt x="71" y="9"/>
                    <a:pt x="71" y="9"/>
                    <a:pt x="71" y="9"/>
                  </a:cubicBezTo>
                  <a:lnTo>
                    <a:pt x="8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16"/>
            <p:cNvSpPr>
              <a:spLocks/>
            </p:cNvSpPr>
            <p:nvPr/>
          </p:nvSpPr>
          <p:spPr bwMode="auto">
            <a:xfrm>
              <a:off x="2073185" y="1229337"/>
              <a:ext cx="117932" cy="37064"/>
            </a:xfrm>
            <a:custGeom>
              <a:avLst/>
              <a:gdLst>
                <a:gd name="T0" fmla="*/ 5 w 44"/>
                <a:gd name="T1" fmla="*/ 14 h 14"/>
                <a:gd name="T2" fmla="*/ 1 w 44"/>
                <a:gd name="T3" fmla="*/ 11 h 14"/>
                <a:gd name="T4" fmla="*/ 4 w 44"/>
                <a:gd name="T5" fmla="*/ 6 h 14"/>
                <a:gd name="T6" fmla="*/ 39 w 44"/>
                <a:gd name="T7" fmla="*/ 1 h 14"/>
                <a:gd name="T8" fmla="*/ 44 w 44"/>
                <a:gd name="T9" fmla="*/ 4 h 14"/>
                <a:gd name="T10" fmla="*/ 40 w 44"/>
                <a:gd name="T11" fmla="*/ 9 h 14"/>
                <a:gd name="T12" fmla="*/ 5 w 44"/>
                <a:gd name="T13" fmla="*/ 14 h 14"/>
                <a:gd name="T14" fmla="*/ 5 w 44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4">
                  <a:moveTo>
                    <a:pt x="5" y="14"/>
                  </a:moveTo>
                  <a:cubicBezTo>
                    <a:pt x="3" y="14"/>
                    <a:pt x="1" y="13"/>
                    <a:pt x="1" y="11"/>
                  </a:cubicBezTo>
                  <a:cubicBezTo>
                    <a:pt x="0" y="9"/>
                    <a:pt x="2" y="7"/>
                    <a:pt x="4" y="6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1" y="0"/>
                    <a:pt x="43" y="2"/>
                    <a:pt x="44" y="4"/>
                  </a:cubicBezTo>
                  <a:cubicBezTo>
                    <a:pt x="44" y="6"/>
                    <a:pt x="42" y="8"/>
                    <a:pt x="40" y="9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17"/>
            <p:cNvSpPr>
              <a:spLocks/>
            </p:cNvSpPr>
            <p:nvPr/>
          </p:nvSpPr>
          <p:spPr bwMode="auto">
            <a:xfrm>
              <a:off x="2073185" y="1309081"/>
              <a:ext cx="117932" cy="37064"/>
            </a:xfrm>
            <a:custGeom>
              <a:avLst/>
              <a:gdLst>
                <a:gd name="T0" fmla="*/ 5 w 44"/>
                <a:gd name="T1" fmla="*/ 14 h 14"/>
                <a:gd name="T2" fmla="*/ 1 w 44"/>
                <a:gd name="T3" fmla="*/ 11 h 14"/>
                <a:gd name="T4" fmla="*/ 4 w 44"/>
                <a:gd name="T5" fmla="*/ 6 h 14"/>
                <a:gd name="T6" fmla="*/ 39 w 44"/>
                <a:gd name="T7" fmla="*/ 1 h 14"/>
                <a:gd name="T8" fmla="*/ 44 w 44"/>
                <a:gd name="T9" fmla="*/ 4 h 14"/>
                <a:gd name="T10" fmla="*/ 40 w 44"/>
                <a:gd name="T11" fmla="*/ 8 h 14"/>
                <a:gd name="T12" fmla="*/ 5 w 44"/>
                <a:gd name="T13" fmla="*/ 14 h 14"/>
                <a:gd name="T14" fmla="*/ 5 w 44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4">
                  <a:moveTo>
                    <a:pt x="5" y="14"/>
                  </a:moveTo>
                  <a:cubicBezTo>
                    <a:pt x="3" y="14"/>
                    <a:pt x="1" y="13"/>
                    <a:pt x="1" y="11"/>
                  </a:cubicBezTo>
                  <a:cubicBezTo>
                    <a:pt x="0" y="9"/>
                    <a:pt x="2" y="7"/>
                    <a:pt x="4" y="6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1" y="0"/>
                    <a:pt x="43" y="2"/>
                    <a:pt x="44" y="4"/>
                  </a:cubicBezTo>
                  <a:cubicBezTo>
                    <a:pt x="44" y="6"/>
                    <a:pt x="42" y="8"/>
                    <a:pt x="40" y="8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18"/>
            <p:cNvSpPr>
              <a:spLocks/>
            </p:cNvSpPr>
            <p:nvPr/>
          </p:nvSpPr>
          <p:spPr bwMode="auto">
            <a:xfrm>
              <a:off x="2073185" y="1388826"/>
              <a:ext cx="117932" cy="37064"/>
            </a:xfrm>
            <a:custGeom>
              <a:avLst/>
              <a:gdLst>
                <a:gd name="T0" fmla="*/ 5 w 44"/>
                <a:gd name="T1" fmla="*/ 14 h 14"/>
                <a:gd name="T2" fmla="*/ 1 w 44"/>
                <a:gd name="T3" fmla="*/ 11 h 14"/>
                <a:gd name="T4" fmla="*/ 4 w 44"/>
                <a:gd name="T5" fmla="*/ 6 h 14"/>
                <a:gd name="T6" fmla="*/ 39 w 44"/>
                <a:gd name="T7" fmla="*/ 0 h 14"/>
                <a:gd name="T8" fmla="*/ 44 w 44"/>
                <a:gd name="T9" fmla="*/ 4 h 14"/>
                <a:gd name="T10" fmla="*/ 40 w 44"/>
                <a:gd name="T11" fmla="*/ 8 h 14"/>
                <a:gd name="T12" fmla="*/ 5 w 44"/>
                <a:gd name="T13" fmla="*/ 14 h 14"/>
                <a:gd name="T14" fmla="*/ 5 w 44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4">
                  <a:moveTo>
                    <a:pt x="5" y="14"/>
                  </a:moveTo>
                  <a:cubicBezTo>
                    <a:pt x="3" y="14"/>
                    <a:pt x="1" y="13"/>
                    <a:pt x="1" y="11"/>
                  </a:cubicBezTo>
                  <a:cubicBezTo>
                    <a:pt x="0" y="8"/>
                    <a:pt x="2" y="6"/>
                    <a:pt x="4" y="6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3" y="1"/>
                    <a:pt x="44" y="4"/>
                  </a:cubicBezTo>
                  <a:cubicBezTo>
                    <a:pt x="44" y="6"/>
                    <a:pt x="42" y="8"/>
                    <a:pt x="40" y="8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19"/>
            <p:cNvSpPr>
              <a:spLocks/>
            </p:cNvSpPr>
            <p:nvPr/>
          </p:nvSpPr>
          <p:spPr bwMode="auto">
            <a:xfrm>
              <a:off x="1884494" y="1229337"/>
              <a:ext cx="117932" cy="37064"/>
            </a:xfrm>
            <a:custGeom>
              <a:avLst/>
              <a:gdLst>
                <a:gd name="T0" fmla="*/ 39 w 44"/>
                <a:gd name="T1" fmla="*/ 14 h 14"/>
                <a:gd name="T2" fmla="*/ 39 w 44"/>
                <a:gd name="T3" fmla="*/ 14 h 14"/>
                <a:gd name="T4" fmla="*/ 4 w 44"/>
                <a:gd name="T5" fmla="*/ 9 h 14"/>
                <a:gd name="T6" fmla="*/ 1 w 44"/>
                <a:gd name="T7" fmla="*/ 4 h 14"/>
                <a:gd name="T8" fmla="*/ 5 w 44"/>
                <a:gd name="T9" fmla="*/ 1 h 14"/>
                <a:gd name="T10" fmla="*/ 40 w 44"/>
                <a:gd name="T11" fmla="*/ 6 h 14"/>
                <a:gd name="T12" fmla="*/ 43 w 44"/>
                <a:gd name="T13" fmla="*/ 11 h 14"/>
                <a:gd name="T14" fmla="*/ 39 w 44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4">
                  <a:moveTo>
                    <a:pt x="39" y="14"/>
                  </a:moveTo>
                  <a:cubicBezTo>
                    <a:pt x="39" y="14"/>
                    <a:pt x="39" y="14"/>
                    <a:pt x="39" y="14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1" y="2"/>
                    <a:pt x="3" y="0"/>
                    <a:pt x="5" y="1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2" y="7"/>
                    <a:pt x="44" y="9"/>
                    <a:pt x="43" y="11"/>
                  </a:cubicBezTo>
                  <a:cubicBezTo>
                    <a:pt x="43" y="13"/>
                    <a:pt x="41" y="14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20"/>
            <p:cNvSpPr>
              <a:spLocks/>
            </p:cNvSpPr>
            <p:nvPr/>
          </p:nvSpPr>
          <p:spPr bwMode="auto">
            <a:xfrm>
              <a:off x="1884494" y="1309081"/>
              <a:ext cx="117932" cy="37064"/>
            </a:xfrm>
            <a:custGeom>
              <a:avLst/>
              <a:gdLst>
                <a:gd name="T0" fmla="*/ 39 w 44"/>
                <a:gd name="T1" fmla="*/ 14 h 14"/>
                <a:gd name="T2" fmla="*/ 39 w 44"/>
                <a:gd name="T3" fmla="*/ 14 h 14"/>
                <a:gd name="T4" fmla="*/ 4 w 44"/>
                <a:gd name="T5" fmla="*/ 8 h 14"/>
                <a:gd name="T6" fmla="*/ 1 w 44"/>
                <a:gd name="T7" fmla="*/ 4 h 14"/>
                <a:gd name="T8" fmla="*/ 5 w 44"/>
                <a:gd name="T9" fmla="*/ 1 h 14"/>
                <a:gd name="T10" fmla="*/ 40 w 44"/>
                <a:gd name="T11" fmla="*/ 6 h 14"/>
                <a:gd name="T12" fmla="*/ 43 w 44"/>
                <a:gd name="T13" fmla="*/ 11 h 14"/>
                <a:gd name="T14" fmla="*/ 39 w 44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4">
                  <a:moveTo>
                    <a:pt x="39" y="14"/>
                  </a:moveTo>
                  <a:cubicBezTo>
                    <a:pt x="39" y="14"/>
                    <a:pt x="39" y="14"/>
                    <a:pt x="39" y="14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1" y="2"/>
                    <a:pt x="3" y="0"/>
                    <a:pt x="5" y="1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2" y="7"/>
                    <a:pt x="44" y="9"/>
                    <a:pt x="43" y="11"/>
                  </a:cubicBezTo>
                  <a:cubicBezTo>
                    <a:pt x="43" y="13"/>
                    <a:pt x="41" y="14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21"/>
            <p:cNvSpPr>
              <a:spLocks/>
            </p:cNvSpPr>
            <p:nvPr/>
          </p:nvSpPr>
          <p:spPr bwMode="auto">
            <a:xfrm>
              <a:off x="1884494" y="1388826"/>
              <a:ext cx="117932" cy="37064"/>
            </a:xfrm>
            <a:custGeom>
              <a:avLst/>
              <a:gdLst>
                <a:gd name="T0" fmla="*/ 39 w 44"/>
                <a:gd name="T1" fmla="*/ 14 h 14"/>
                <a:gd name="T2" fmla="*/ 39 w 44"/>
                <a:gd name="T3" fmla="*/ 14 h 14"/>
                <a:gd name="T4" fmla="*/ 4 w 44"/>
                <a:gd name="T5" fmla="*/ 8 h 14"/>
                <a:gd name="T6" fmla="*/ 1 w 44"/>
                <a:gd name="T7" fmla="*/ 4 h 14"/>
                <a:gd name="T8" fmla="*/ 5 w 44"/>
                <a:gd name="T9" fmla="*/ 0 h 14"/>
                <a:gd name="T10" fmla="*/ 40 w 44"/>
                <a:gd name="T11" fmla="*/ 6 h 14"/>
                <a:gd name="T12" fmla="*/ 43 w 44"/>
                <a:gd name="T13" fmla="*/ 11 h 14"/>
                <a:gd name="T14" fmla="*/ 39 w 44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4">
                  <a:moveTo>
                    <a:pt x="39" y="14"/>
                  </a:moveTo>
                  <a:cubicBezTo>
                    <a:pt x="39" y="14"/>
                    <a:pt x="39" y="14"/>
                    <a:pt x="39" y="14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2" y="6"/>
                    <a:pt x="44" y="8"/>
                    <a:pt x="43" y="11"/>
                  </a:cubicBezTo>
                  <a:cubicBezTo>
                    <a:pt x="43" y="13"/>
                    <a:pt x="41" y="14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22"/>
            <p:cNvSpPr>
              <a:spLocks/>
            </p:cNvSpPr>
            <p:nvPr/>
          </p:nvSpPr>
          <p:spPr bwMode="auto">
            <a:xfrm>
              <a:off x="2026012" y="1455092"/>
              <a:ext cx="212277" cy="52789"/>
            </a:xfrm>
            <a:custGeom>
              <a:avLst/>
              <a:gdLst>
                <a:gd name="T0" fmla="*/ 5 w 80"/>
                <a:gd name="T1" fmla="*/ 20 h 20"/>
                <a:gd name="T2" fmla="*/ 1 w 80"/>
                <a:gd name="T3" fmla="*/ 17 h 20"/>
                <a:gd name="T4" fmla="*/ 4 w 80"/>
                <a:gd name="T5" fmla="*/ 12 h 20"/>
                <a:gd name="T6" fmla="*/ 75 w 80"/>
                <a:gd name="T7" fmla="*/ 1 h 20"/>
                <a:gd name="T8" fmla="*/ 80 w 80"/>
                <a:gd name="T9" fmla="*/ 4 h 20"/>
                <a:gd name="T10" fmla="*/ 76 w 80"/>
                <a:gd name="T11" fmla="*/ 9 h 20"/>
                <a:gd name="T12" fmla="*/ 5 w 80"/>
                <a:gd name="T13" fmla="*/ 20 h 20"/>
                <a:gd name="T14" fmla="*/ 5 w 80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0">
                  <a:moveTo>
                    <a:pt x="5" y="20"/>
                  </a:moveTo>
                  <a:cubicBezTo>
                    <a:pt x="3" y="20"/>
                    <a:pt x="1" y="19"/>
                    <a:pt x="1" y="17"/>
                  </a:cubicBezTo>
                  <a:cubicBezTo>
                    <a:pt x="0" y="15"/>
                    <a:pt x="2" y="13"/>
                    <a:pt x="4" y="12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7" y="0"/>
                    <a:pt x="79" y="2"/>
                    <a:pt x="80" y="4"/>
                  </a:cubicBezTo>
                  <a:cubicBezTo>
                    <a:pt x="80" y="6"/>
                    <a:pt x="79" y="8"/>
                    <a:pt x="76" y="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0" name="Freeform 274"/>
          <p:cNvSpPr>
            <a:spLocks/>
          </p:cNvSpPr>
          <p:nvPr/>
        </p:nvSpPr>
        <p:spPr bwMode="auto">
          <a:xfrm>
            <a:off x="6667751" y="4531930"/>
            <a:ext cx="330303" cy="366150"/>
          </a:xfrm>
          <a:custGeom>
            <a:avLst/>
            <a:gdLst>
              <a:gd name="T0" fmla="*/ 23 w 109"/>
              <a:gd name="T1" fmla="*/ 121 h 121"/>
              <a:gd name="T2" fmla="*/ 7 w 109"/>
              <a:gd name="T3" fmla="*/ 114 h 121"/>
              <a:gd name="T4" fmla="*/ 0 w 109"/>
              <a:gd name="T5" fmla="*/ 98 h 121"/>
              <a:gd name="T6" fmla="*/ 6 w 109"/>
              <a:gd name="T7" fmla="*/ 83 h 121"/>
              <a:gd name="T8" fmla="*/ 55 w 109"/>
              <a:gd name="T9" fmla="*/ 34 h 121"/>
              <a:gd name="T10" fmla="*/ 76 w 109"/>
              <a:gd name="T11" fmla="*/ 33 h 121"/>
              <a:gd name="T12" fmla="*/ 80 w 109"/>
              <a:gd name="T13" fmla="*/ 44 h 121"/>
              <a:gd name="T14" fmla="*/ 76 w 109"/>
              <a:gd name="T15" fmla="*/ 54 h 121"/>
              <a:gd name="T16" fmla="*/ 48 w 109"/>
              <a:gd name="T17" fmla="*/ 83 h 121"/>
              <a:gd name="T18" fmla="*/ 42 w 109"/>
              <a:gd name="T19" fmla="*/ 83 h 121"/>
              <a:gd name="T20" fmla="*/ 42 w 109"/>
              <a:gd name="T21" fmla="*/ 77 h 121"/>
              <a:gd name="T22" fmla="*/ 70 w 109"/>
              <a:gd name="T23" fmla="*/ 49 h 121"/>
              <a:gd name="T24" fmla="*/ 72 w 109"/>
              <a:gd name="T25" fmla="*/ 44 h 121"/>
              <a:gd name="T26" fmla="*/ 71 w 109"/>
              <a:gd name="T27" fmla="*/ 39 h 121"/>
              <a:gd name="T28" fmla="*/ 61 w 109"/>
              <a:gd name="T29" fmla="*/ 39 h 121"/>
              <a:gd name="T30" fmla="*/ 11 w 109"/>
              <a:gd name="T31" fmla="*/ 88 h 121"/>
              <a:gd name="T32" fmla="*/ 8 w 109"/>
              <a:gd name="T33" fmla="*/ 98 h 121"/>
              <a:gd name="T34" fmla="*/ 12 w 109"/>
              <a:gd name="T35" fmla="*/ 108 h 121"/>
              <a:gd name="T36" fmla="*/ 32 w 109"/>
              <a:gd name="T37" fmla="*/ 109 h 121"/>
              <a:gd name="T38" fmla="*/ 90 w 109"/>
              <a:gd name="T39" fmla="*/ 51 h 121"/>
              <a:gd name="T40" fmla="*/ 91 w 109"/>
              <a:gd name="T41" fmla="*/ 18 h 121"/>
              <a:gd name="T42" fmla="*/ 59 w 109"/>
              <a:gd name="T43" fmla="*/ 19 h 121"/>
              <a:gd name="T44" fmla="*/ 8 w 109"/>
              <a:gd name="T45" fmla="*/ 70 h 121"/>
              <a:gd name="T46" fmla="*/ 2 w 109"/>
              <a:gd name="T47" fmla="*/ 70 h 121"/>
              <a:gd name="T48" fmla="*/ 2 w 109"/>
              <a:gd name="T49" fmla="*/ 64 h 121"/>
              <a:gd name="T50" fmla="*/ 53 w 109"/>
              <a:gd name="T51" fmla="*/ 13 h 121"/>
              <a:gd name="T52" fmla="*/ 97 w 109"/>
              <a:gd name="T53" fmla="*/ 12 h 121"/>
              <a:gd name="T54" fmla="*/ 96 w 109"/>
              <a:gd name="T55" fmla="*/ 56 h 121"/>
              <a:gd name="T56" fmla="*/ 38 w 109"/>
              <a:gd name="T57" fmla="*/ 115 h 121"/>
              <a:gd name="T58" fmla="*/ 23 w 109"/>
              <a:gd name="T59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9" h="121">
                <a:moveTo>
                  <a:pt x="23" y="121"/>
                </a:moveTo>
                <a:cubicBezTo>
                  <a:pt x="17" y="121"/>
                  <a:pt x="11" y="118"/>
                  <a:pt x="7" y="114"/>
                </a:cubicBezTo>
                <a:cubicBezTo>
                  <a:pt x="2" y="110"/>
                  <a:pt x="0" y="104"/>
                  <a:pt x="0" y="98"/>
                </a:cubicBezTo>
                <a:cubicBezTo>
                  <a:pt x="0" y="92"/>
                  <a:pt x="2" y="87"/>
                  <a:pt x="6" y="83"/>
                </a:cubicBezTo>
                <a:cubicBezTo>
                  <a:pt x="55" y="34"/>
                  <a:pt x="55" y="34"/>
                  <a:pt x="55" y="34"/>
                </a:cubicBezTo>
                <a:cubicBezTo>
                  <a:pt x="61" y="28"/>
                  <a:pt x="70" y="27"/>
                  <a:pt x="76" y="33"/>
                </a:cubicBezTo>
                <a:cubicBezTo>
                  <a:pt x="79" y="36"/>
                  <a:pt x="81" y="40"/>
                  <a:pt x="80" y="44"/>
                </a:cubicBezTo>
                <a:cubicBezTo>
                  <a:pt x="80" y="48"/>
                  <a:pt x="79" y="52"/>
                  <a:pt x="76" y="54"/>
                </a:cubicBezTo>
                <a:cubicBezTo>
                  <a:pt x="48" y="83"/>
                  <a:pt x="48" y="83"/>
                  <a:pt x="48" y="83"/>
                </a:cubicBezTo>
                <a:cubicBezTo>
                  <a:pt x="46" y="84"/>
                  <a:pt x="44" y="84"/>
                  <a:pt x="42" y="83"/>
                </a:cubicBezTo>
                <a:cubicBezTo>
                  <a:pt x="40" y="81"/>
                  <a:pt x="40" y="79"/>
                  <a:pt x="42" y="77"/>
                </a:cubicBezTo>
                <a:cubicBezTo>
                  <a:pt x="70" y="49"/>
                  <a:pt x="70" y="49"/>
                  <a:pt x="70" y="49"/>
                </a:cubicBezTo>
                <a:cubicBezTo>
                  <a:pt x="72" y="47"/>
                  <a:pt x="72" y="46"/>
                  <a:pt x="72" y="44"/>
                </a:cubicBezTo>
                <a:cubicBezTo>
                  <a:pt x="72" y="42"/>
                  <a:pt x="72" y="40"/>
                  <a:pt x="71" y="39"/>
                </a:cubicBezTo>
                <a:cubicBezTo>
                  <a:pt x="68" y="36"/>
                  <a:pt x="63" y="36"/>
                  <a:pt x="61" y="39"/>
                </a:cubicBezTo>
                <a:cubicBezTo>
                  <a:pt x="11" y="88"/>
                  <a:pt x="11" y="88"/>
                  <a:pt x="11" y="88"/>
                </a:cubicBezTo>
                <a:cubicBezTo>
                  <a:pt x="9" y="91"/>
                  <a:pt x="8" y="94"/>
                  <a:pt x="8" y="98"/>
                </a:cubicBezTo>
                <a:cubicBezTo>
                  <a:pt x="8" y="102"/>
                  <a:pt x="9" y="105"/>
                  <a:pt x="12" y="108"/>
                </a:cubicBezTo>
                <a:cubicBezTo>
                  <a:pt x="18" y="114"/>
                  <a:pt x="27" y="114"/>
                  <a:pt x="32" y="109"/>
                </a:cubicBezTo>
                <a:cubicBezTo>
                  <a:pt x="90" y="51"/>
                  <a:pt x="90" y="51"/>
                  <a:pt x="90" y="51"/>
                </a:cubicBezTo>
                <a:cubicBezTo>
                  <a:pt x="100" y="41"/>
                  <a:pt x="100" y="27"/>
                  <a:pt x="91" y="18"/>
                </a:cubicBezTo>
                <a:cubicBezTo>
                  <a:pt x="83" y="9"/>
                  <a:pt x="68" y="10"/>
                  <a:pt x="59" y="19"/>
                </a:cubicBezTo>
                <a:cubicBezTo>
                  <a:pt x="8" y="70"/>
                  <a:pt x="8" y="70"/>
                  <a:pt x="8" y="70"/>
                </a:cubicBezTo>
                <a:cubicBezTo>
                  <a:pt x="6" y="71"/>
                  <a:pt x="4" y="71"/>
                  <a:pt x="2" y="70"/>
                </a:cubicBezTo>
                <a:cubicBezTo>
                  <a:pt x="1" y="68"/>
                  <a:pt x="1" y="65"/>
                  <a:pt x="2" y="64"/>
                </a:cubicBezTo>
                <a:cubicBezTo>
                  <a:pt x="53" y="13"/>
                  <a:pt x="53" y="13"/>
                  <a:pt x="53" y="13"/>
                </a:cubicBezTo>
                <a:cubicBezTo>
                  <a:pt x="65" y="1"/>
                  <a:pt x="85" y="0"/>
                  <a:pt x="97" y="12"/>
                </a:cubicBezTo>
                <a:cubicBezTo>
                  <a:pt x="109" y="24"/>
                  <a:pt x="109" y="44"/>
                  <a:pt x="96" y="56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34" y="119"/>
                  <a:pt x="28" y="121"/>
                  <a:pt x="23" y="1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4918689" y="4531930"/>
            <a:ext cx="363904" cy="311115"/>
            <a:chOff x="5045067" y="3299322"/>
            <a:chExt cx="363904" cy="311115"/>
          </a:xfrm>
          <a:solidFill>
            <a:schemeClr val="bg1"/>
          </a:solidFill>
        </p:grpSpPr>
        <p:sp>
          <p:nvSpPr>
            <p:cNvPr id="32" name="Freeform 295"/>
            <p:cNvSpPr>
              <a:spLocks noEditPoints="1"/>
            </p:cNvSpPr>
            <p:nvPr/>
          </p:nvSpPr>
          <p:spPr bwMode="auto">
            <a:xfrm>
              <a:off x="5048437" y="3344248"/>
              <a:ext cx="360534" cy="266189"/>
            </a:xfrm>
            <a:custGeom>
              <a:avLst/>
              <a:gdLst>
                <a:gd name="T0" fmla="*/ 124 w 136"/>
                <a:gd name="T1" fmla="*/ 100 h 100"/>
                <a:gd name="T2" fmla="*/ 12 w 136"/>
                <a:gd name="T3" fmla="*/ 100 h 100"/>
                <a:gd name="T4" fmla="*/ 0 w 136"/>
                <a:gd name="T5" fmla="*/ 88 h 100"/>
                <a:gd name="T6" fmla="*/ 0 w 136"/>
                <a:gd name="T7" fmla="*/ 12 h 100"/>
                <a:gd name="T8" fmla="*/ 12 w 136"/>
                <a:gd name="T9" fmla="*/ 0 h 100"/>
                <a:gd name="T10" fmla="*/ 124 w 136"/>
                <a:gd name="T11" fmla="*/ 0 h 100"/>
                <a:gd name="T12" fmla="*/ 136 w 136"/>
                <a:gd name="T13" fmla="*/ 12 h 100"/>
                <a:gd name="T14" fmla="*/ 136 w 136"/>
                <a:gd name="T15" fmla="*/ 88 h 100"/>
                <a:gd name="T16" fmla="*/ 124 w 136"/>
                <a:gd name="T17" fmla="*/ 100 h 100"/>
                <a:gd name="T18" fmla="*/ 12 w 136"/>
                <a:gd name="T19" fmla="*/ 8 h 100"/>
                <a:gd name="T20" fmla="*/ 8 w 136"/>
                <a:gd name="T21" fmla="*/ 12 h 100"/>
                <a:gd name="T22" fmla="*/ 8 w 136"/>
                <a:gd name="T23" fmla="*/ 88 h 100"/>
                <a:gd name="T24" fmla="*/ 12 w 136"/>
                <a:gd name="T25" fmla="*/ 92 h 100"/>
                <a:gd name="T26" fmla="*/ 124 w 136"/>
                <a:gd name="T27" fmla="*/ 92 h 100"/>
                <a:gd name="T28" fmla="*/ 128 w 136"/>
                <a:gd name="T29" fmla="*/ 88 h 100"/>
                <a:gd name="T30" fmla="*/ 128 w 136"/>
                <a:gd name="T31" fmla="*/ 12 h 100"/>
                <a:gd name="T32" fmla="*/ 124 w 136"/>
                <a:gd name="T33" fmla="*/ 8 h 100"/>
                <a:gd name="T34" fmla="*/ 12 w 136"/>
                <a:gd name="T35" fmla="*/ 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100">
                  <a:moveTo>
                    <a:pt x="124" y="100"/>
                  </a:moveTo>
                  <a:cubicBezTo>
                    <a:pt x="12" y="100"/>
                    <a:pt x="12" y="100"/>
                    <a:pt x="12" y="100"/>
                  </a:cubicBezTo>
                  <a:cubicBezTo>
                    <a:pt x="5" y="100"/>
                    <a:pt x="0" y="94"/>
                    <a:pt x="0" y="8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30" y="0"/>
                    <a:pt x="136" y="5"/>
                    <a:pt x="136" y="12"/>
                  </a:cubicBezTo>
                  <a:cubicBezTo>
                    <a:pt x="136" y="88"/>
                    <a:pt x="136" y="88"/>
                    <a:pt x="136" y="88"/>
                  </a:cubicBezTo>
                  <a:cubicBezTo>
                    <a:pt x="136" y="94"/>
                    <a:pt x="130" y="100"/>
                    <a:pt x="124" y="100"/>
                  </a:cubicBezTo>
                  <a:close/>
                  <a:moveTo>
                    <a:pt x="12" y="8"/>
                  </a:moveTo>
                  <a:cubicBezTo>
                    <a:pt x="9" y="8"/>
                    <a:pt x="8" y="9"/>
                    <a:pt x="8" y="12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8" y="90"/>
                    <a:pt x="9" y="92"/>
                    <a:pt x="12" y="92"/>
                  </a:cubicBezTo>
                  <a:cubicBezTo>
                    <a:pt x="124" y="92"/>
                    <a:pt x="124" y="92"/>
                    <a:pt x="124" y="92"/>
                  </a:cubicBezTo>
                  <a:cubicBezTo>
                    <a:pt x="126" y="92"/>
                    <a:pt x="128" y="90"/>
                    <a:pt x="128" y="88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9"/>
                    <a:pt x="126" y="8"/>
                    <a:pt x="124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96"/>
            <p:cNvSpPr>
              <a:spLocks noEditPoints="1"/>
            </p:cNvSpPr>
            <p:nvPr/>
          </p:nvSpPr>
          <p:spPr bwMode="auto">
            <a:xfrm>
              <a:off x="5165245" y="3299322"/>
              <a:ext cx="124671" cy="66266"/>
            </a:xfrm>
            <a:custGeom>
              <a:avLst/>
              <a:gdLst>
                <a:gd name="T0" fmla="*/ 39 w 47"/>
                <a:gd name="T1" fmla="*/ 25 h 25"/>
                <a:gd name="T2" fmla="*/ 8 w 47"/>
                <a:gd name="T3" fmla="*/ 25 h 25"/>
                <a:gd name="T4" fmla="*/ 0 w 47"/>
                <a:gd name="T5" fmla="*/ 17 h 25"/>
                <a:gd name="T6" fmla="*/ 0 w 47"/>
                <a:gd name="T7" fmla="*/ 8 h 25"/>
                <a:gd name="T8" fmla="*/ 8 w 47"/>
                <a:gd name="T9" fmla="*/ 0 h 25"/>
                <a:gd name="T10" fmla="*/ 39 w 47"/>
                <a:gd name="T11" fmla="*/ 0 h 25"/>
                <a:gd name="T12" fmla="*/ 47 w 47"/>
                <a:gd name="T13" fmla="*/ 8 h 25"/>
                <a:gd name="T14" fmla="*/ 47 w 47"/>
                <a:gd name="T15" fmla="*/ 17 h 25"/>
                <a:gd name="T16" fmla="*/ 39 w 47"/>
                <a:gd name="T17" fmla="*/ 25 h 25"/>
                <a:gd name="T18" fmla="*/ 39 w 47"/>
                <a:gd name="T19" fmla="*/ 17 h 25"/>
                <a:gd name="T20" fmla="*/ 39 w 47"/>
                <a:gd name="T21" fmla="*/ 21 h 25"/>
                <a:gd name="T22" fmla="*/ 39 w 47"/>
                <a:gd name="T23" fmla="*/ 17 h 25"/>
                <a:gd name="T24" fmla="*/ 39 w 47"/>
                <a:gd name="T25" fmla="*/ 17 h 25"/>
                <a:gd name="T26" fmla="*/ 8 w 47"/>
                <a:gd name="T27" fmla="*/ 8 h 25"/>
                <a:gd name="T28" fmla="*/ 8 w 47"/>
                <a:gd name="T29" fmla="*/ 17 h 25"/>
                <a:gd name="T30" fmla="*/ 39 w 47"/>
                <a:gd name="T31" fmla="*/ 17 h 25"/>
                <a:gd name="T32" fmla="*/ 39 w 47"/>
                <a:gd name="T33" fmla="*/ 8 h 25"/>
                <a:gd name="T34" fmla="*/ 8 w 47"/>
                <a:gd name="T35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25">
                  <a:moveTo>
                    <a:pt x="39" y="25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4" y="25"/>
                    <a:pt x="0" y="21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4" y="0"/>
                    <a:pt x="47" y="4"/>
                    <a:pt x="47" y="8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21"/>
                    <a:pt x="44" y="25"/>
                    <a:pt x="39" y="25"/>
                  </a:cubicBezTo>
                  <a:close/>
                  <a:moveTo>
                    <a:pt x="39" y="17"/>
                  </a:moveTo>
                  <a:cubicBezTo>
                    <a:pt x="39" y="21"/>
                    <a:pt x="39" y="21"/>
                    <a:pt x="39" y="21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lose/>
                  <a:moveTo>
                    <a:pt x="8" y="8"/>
                  </a:moveTo>
                  <a:cubicBezTo>
                    <a:pt x="8" y="17"/>
                    <a:pt x="8" y="17"/>
                    <a:pt x="8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8"/>
                    <a:pt x="39" y="8"/>
                    <a:pt x="39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97"/>
            <p:cNvSpPr>
              <a:spLocks noEditPoints="1"/>
            </p:cNvSpPr>
            <p:nvPr/>
          </p:nvSpPr>
          <p:spPr bwMode="auto">
            <a:xfrm>
              <a:off x="5202310" y="3448702"/>
              <a:ext cx="52789" cy="74129"/>
            </a:xfrm>
            <a:custGeom>
              <a:avLst/>
              <a:gdLst>
                <a:gd name="T0" fmla="*/ 16 w 20"/>
                <a:gd name="T1" fmla="*/ 28 h 28"/>
                <a:gd name="T2" fmla="*/ 4 w 20"/>
                <a:gd name="T3" fmla="*/ 28 h 28"/>
                <a:gd name="T4" fmla="*/ 0 w 20"/>
                <a:gd name="T5" fmla="*/ 24 h 28"/>
                <a:gd name="T6" fmla="*/ 0 w 20"/>
                <a:gd name="T7" fmla="*/ 4 h 28"/>
                <a:gd name="T8" fmla="*/ 4 w 20"/>
                <a:gd name="T9" fmla="*/ 0 h 28"/>
                <a:gd name="T10" fmla="*/ 16 w 20"/>
                <a:gd name="T11" fmla="*/ 0 h 28"/>
                <a:gd name="T12" fmla="*/ 20 w 20"/>
                <a:gd name="T13" fmla="*/ 4 h 28"/>
                <a:gd name="T14" fmla="*/ 20 w 20"/>
                <a:gd name="T15" fmla="*/ 24 h 28"/>
                <a:gd name="T16" fmla="*/ 16 w 20"/>
                <a:gd name="T17" fmla="*/ 28 h 28"/>
                <a:gd name="T18" fmla="*/ 8 w 20"/>
                <a:gd name="T19" fmla="*/ 20 h 28"/>
                <a:gd name="T20" fmla="*/ 12 w 20"/>
                <a:gd name="T21" fmla="*/ 20 h 28"/>
                <a:gd name="T22" fmla="*/ 12 w 20"/>
                <a:gd name="T23" fmla="*/ 8 h 28"/>
                <a:gd name="T24" fmla="*/ 8 w 20"/>
                <a:gd name="T25" fmla="*/ 8 h 28"/>
                <a:gd name="T26" fmla="*/ 8 w 20"/>
                <a:gd name="T2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28">
                  <a:moveTo>
                    <a:pt x="16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20" y="2"/>
                    <a:pt x="20" y="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6"/>
                    <a:pt x="18" y="28"/>
                    <a:pt x="16" y="28"/>
                  </a:cubicBezTo>
                  <a:close/>
                  <a:moveTo>
                    <a:pt x="8" y="20"/>
                  </a:moveTo>
                  <a:cubicBezTo>
                    <a:pt x="12" y="20"/>
                    <a:pt x="12" y="20"/>
                    <a:pt x="12" y="2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98"/>
            <p:cNvSpPr>
              <a:spLocks/>
            </p:cNvSpPr>
            <p:nvPr/>
          </p:nvSpPr>
          <p:spPr bwMode="auto">
            <a:xfrm>
              <a:off x="5231512" y="3429608"/>
              <a:ext cx="177459" cy="66266"/>
            </a:xfrm>
            <a:custGeom>
              <a:avLst/>
              <a:gdLst>
                <a:gd name="T0" fmla="*/ 5 w 67"/>
                <a:gd name="T1" fmla="*/ 25 h 25"/>
                <a:gd name="T2" fmla="*/ 1 w 67"/>
                <a:gd name="T3" fmla="*/ 22 h 25"/>
                <a:gd name="T4" fmla="*/ 4 w 67"/>
                <a:gd name="T5" fmla="*/ 17 h 25"/>
                <a:gd name="T6" fmla="*/ 62 w 67"/>
                <a:gd name="T7" fmla="*/ 1 h 25"/>
                <a:gd name="T8" fmla="*/ 66 w 67"/>
                <a:gd name="T9" fmla="*/ 4 h 25"/>
                <a:gd name="T10" fmla="*/ 64 w 67"/>
                <a:gd name="T11" fmla="*/ 9 h 25"/>
                <a:gd name="T12" fmla="*/ 6 w 67"/>
                <a:gd name="T13" fmla="*/ 25 h 25"/>
                <a:gd name="T14" fmla="*/ 5 w 67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25">
                  <a:moveTo>
                    <a:pt x="5" y="25"/>
                  </a:moveTo>
                  <a:cubicBezTo>
                    <a:pt x="3" y="25"/>
                    <a:pt x="1" y="24"/>
                    <a:pt x="1" y="22"/>
                  </a:cubicBezTo>
                  <a:cubicBezTo>
                    <a:pt x="0" y="20"/>
                    <a:pt x="1" y="18"/>
                    <a:pt x="4" y="17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4" y="0"/>
                    <a:pt x="66" y="2"/>
                    <a:pt x="66" y="4"/>
                  </a:cubicBezTo>
                  <a:cubicBezTo>
                    <a:pt x="67" y="6"/>
                    <a:pt x="66" y="8"/>
                    <a:pt x="64" y="9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5" y="25"/>
                    <a:pt x="5" y="25"/>
                    <a:pt x="5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99"/>
            <p:cNvSpPr>
              <a:spLocks/>
            </p:cNvSpPr>
            <p:nvPr/>
          </p:nvSpPr>
          <p:spPr bwMode="auto">
            <a:xfrm>
              <a:off x="5045067" y="3429608"/>
              <a:ext cx="178582" cy="66266"/>
            </a:xfrm>
            <a:custGeom>
              <a:avLst/>
              <a:gdLst>
                <a:gd name="T0" fmla="*/ 63 w 67"/>
                <a:gd name="T1" fmla="*/ 25 h 25"/>
                <a:gd name="T2" fmla="*/ 62 w 67"/>
                <a:gd name="T3" fmla="*/ 25 h 25"/>
                <a:gd name="T4" fmla="*/ 4 w 67"/>
                <a:gd name="T5" fmla="*/ 9 h 25"/>
                <a:gd name="T6" fmla="*/ 1 w 67"/>
                <a:gd name="T7" fmla="*/ 4 h 25"/>
                <a:gd name="T8" fmla="*/ 6 w 67"/>
                <a:gd name="T9" fmla="*/ 1 h 25"/>
                <a:gd name="T10" fmla="*/ 64 w 67"/>
                <a:gd name="T11" fmla="*/ 17 h 25"/>
                <a:gd name="T12" fmla="*/ 66 w 67"/>
                <a:gd name="T13" fmla="*/ 22 h 25"/>
                <a:gd name="T14" fmla="*/ 63 w 67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25">
                  <a:moveTo>
                    <a:pt x="63" y="25"/>
                  </a:moveTo>
                  <a:cubicBezTo>
                    <a:pt x="62" y="25"/>
                    <a:pt x="62" y="25"/>
                    <a:pt x="62" y="25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2"/>
                    <a:pt x="4" y="0"/>
                    <a:pt x="6" y="1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6" y="18"/>
                    <a:pt x="67" y="20"/>
                    <a:pt x="66" y="22"/>
                  </a:cubicBezTo>
                  <a:cubicBezTo>
                    <a:pt x="66" y="24"/>
                    <a:pt x="64" y="25"/>
                    <a:pt x="6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7822467" y="3005302"/>
            <a:ext cx="261276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822467" y="2543637"/>
            <a:ext cx="2359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添加标题内容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22467" y="4598196"/>
            <a:ext cx="261276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822467" y="4136531"/>
            <a:ext cx="2359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添加标题内容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479004" y="3005302"/>
            <a:ext cx="261276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731976" y="2543637"/>
            <a:ext cx="2359797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添加标题内容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479004" y="4598196"/>
            <a:ext cx="261276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731976" y="4136531"/>
            <a:ext cx="2359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添加标题内容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061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0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699342" y="1257442"/>
            <a:ext cx="5892458" cy="4876658"/>
          </a:xfrm>
          <a:prstGeom prst="roundRect">
            <a:avLst>
              <a:gd name="adj" fmla="val 4864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8"/>
          <p:cNvSpPr txBox="1"/>
          <p:nvPr/>
        </p:nvSpPr>
        <p:spPr>
          <a:xfrm>
            <a:off x="6569352" y="179361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rPr>
              <a:t>实习期工作回顾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Bebas" pitchFamily="2" charset="0"/>
            </a:endParaRPr>
          </a:p>
        </p:txBody>
      </p:sp>
      <p:sp>
        <p:nvSpPr>
          <p:cNvPr id="42" name="TextBox 14"/>
          <p:cNvSpPr txBox="1"/>
          <p:nvPr/>
        </p:nvSpPr>
        <p:spPr>
          <a:xfrm>
            <a:off x="6569352" y="2605791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rPr>
              <a:t>自我的工作评价</a:t>
            </a:r>
          </a:p>
        </p:txBody>
      </p:sp>
      <p:sp>
        <p:nvSpPr>
          <p:cNvPr id="43" name="TextBox 11"/>
          <p:cNvSpPr txBox="1"/>
          <p:nvPr/>
        </p:nvSpPr>
        <p:spPr>
          <a:xfrm>
            <a:off x="6569352" y="423014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rPr>
              <a:t>工作岗位的理解</a:t>
            </a:r>
          </a:p>
        </p:txBody>
      </p:sp>
      <p:sp>
        <p:nvSpPr>
          <p:cNvPr id="48" name="TextBox 17"/>
          <p:cNvSpPr txBox="1"/>
          <p:nvPr/>
        </p:nvSpPr>
        <p:spPr>
          <a:xfrm>
            <a:off x="6569352" y="5042322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rPr>
              <a:t>工作展望与规划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Bebas" pitchFamily="2" charset="0"/>
            </a:endParaRPr>
          </a:p>
        </p:txBody>
      </p:sp>
      <p:sp>
        <p:nvSpPr>
          <p:cNvPr id="49" name="TextBox 23"/>
          <p:cNvSpPr txBox="1"/>
          <p:nvPr/>
        </p:nvSpPr>
        <p:spPr>
          <a:xfrm>
            <a:off x="6569352" y="341796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rPr>
              <a:t>实习期工作体会</a:t>
            </a:r>
          </a:p>
        </p:txBody>
      </p:sp>
      <p:sp>
        <p:nvSpPr>
          <p:cNvPr id="50" name="TextBox 1"/>
          <p:cNvSpPr txBox="1"/>
          <p:nvPr/>
        </p:nvSpPr>
        <p:spPr>
          <a:xfrm>
            <a:off x="1105898" y="1455263"/>
            <a:ext cx="330962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rPr>
              <a:t>目 录</a:t>
            </a:r>
            <a:endParaRPr lang="en-US" altLang="zh-CN" sz="8000" b="1" dirty="0">
              <a:latin typeface="微软雅黑" panose="020B0503020204020204" pitchFamily="34" charset="-122"/>
              <a:ea typeface="微软雅黑" panose="020B0503020204020204" pitchFamily="34" charset="-122"/>
              <a:sym typeface="Bebas" pitchFamily="2" charset="0"/>
            </a:endParaRPr>
          </a:p>
          <a:p>
            <a:pPr algn="ctr"/>
            <a:r>
              <a:rPr 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rPr>
              <a:t>CONTENT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5480386" y="1793615"/>
            <a:ext cx="979666" cy="5961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Impact" panose="020B0806030902050204" pitchFamily="34" charset="0"/>
              </a:rPr>
              <a:t>1</a:t>
            </a:r>
            <a:endParaRPr lang="zh-CN" altLang="en-US" sz="2800" dirty="0">
              <a:latin typeface="Impact" panose="020B0806030902050204" pitchFamily="34" charset="0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5480386" y="2604673"/>
            <a:ext cx="979666" cy="59615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Impact" panose="020B0806030902050204" pitchFamily="34" charset="0"/>
              </a:rPr>
              <a:t>2</a:t>
            </a:r>
            <a:endParaRPr lang="zh-CN" altLang="en-US" sz="2800" dirty="0">
              <a:latin typeface="Impact" panose="020B0806030902050204" pitchFamily="34" charset="0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5480386" y="3416850"/>
            <a:ext cx="979666" cy="59615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Impact" panose="020B0806030902050204" pitchFamily="34" charset="0"/>
              </a:rPr>
              <a:t>3</a:t>
            </a:r>
            <a:endParaRPr lang="zh-CN" altLang="en-US" sz="2800" dirty="0">
              <a:latin typeface="Impact" panose="020B0806030902050204" pitchFamily="34" charset="0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5480386" y="4229027"/>
            <a:ext cx="979666" cy="59615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Impact" panose="020B0806030902050204" pitchFamily="34" charset="0"/>
              </a:rPr>
              <a:t>4</a:t>
            </a:r>
            <a:endParaRPr lang="zh-CN" altLang="en-US" sz="2800" dirty="0">
              <a:latin typeface="Impact" panose="020B0806030902050204" pitchFamily="34" charset="0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5480386" y="5041204"/>
            <a:ext cx="979666" cy="5961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Impact" panose="020B0806030902050204" pitchFamily="34" charset="0"/>
              </a:rPr>
              <a:t>5</a:t>
            </a:r>
            <a:endParaRPr lang="zh-CN" altLang="en-US" sz="2800" dirty="0">
              <a:latin typeface="Impact" panose="020B0806030902050204" pitchFamily="34" charset="0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1410067" y="3649177"/>
            <a:ext cx="2701286" cy="1611008"/>
          </a:xfrm>
          <a:prstGeom prst="roundRect">
            <a:avLst>
              <a:gd name="adj" fmla="val 8586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 rot="10800000">
            <a:off x="-9380" y="-1864"/>
            <a:ext cx="12192000" cy="338926"/>
            <a:chOff x="0" y="234620"/>
            <a:chExt cx="12192000" cy="361950"/>
          </a:xfrm>
        </p:grpSpPr>
        <p:sp>
          <p:nvSpPr>
            <p:cNvPr id="20" name="矩形 19"/>
            <p:cNvSpPr/>
            <p:nvPr/>
          </p:nvSpPr>
          <p:spPr>
            <a:xfrm>
              <a:off x="0" y="234620"/>
              <a:ext cx="3962949" cy="3619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962949" y="234620"/>
              <a:ext cx="3408852" cy="3619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7371801" y="234620"/>
              <a:ext cx="2838450" cy="3619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0210251" y="234620"/>
              <a:ext cx="1981749" cy="3619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504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1" grpId="0"/>
      <p:bldP spid="42" grpId="0"/>
      <p:bldP spid="43" grpId="0"/>
      <p:bldP spid="48" grpId="0"/>
      <p:bldP spid="49" grpId="0"/>
      <p:bldP spid="50" grpId="0"/>
      <p:bldP spid="2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230002" y="1664399"/>
            <a:ext cx="7696200" cy="3822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8"/>
          <p:cNvSpPr txBox="1"/>
          <p:nvPr/>
        </p:nvSpPr>
        <p:spPr>
          <a:xfrm>
            <a:off x="3292724" y="3268637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bg1"/>
                </a:solidFill>
                <a:cs typeface="+mn-ea"/>
                <a:sym typeface="+mn-lt"/>
              </a:rPr>
              <a:t>工作岗位的理解</a:t>
            </a:r>
            <a:endParaRPr lang="zh-CN" altLang="en-US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D2D6AF4E-001D-4F87-A4FB-AF9F71892769}"/>
              </a:ext>
            </a:extLst>
          </p:cNvPr>
          <p:cNvSpPr txBox="1"/>
          <p:nvPr/>
        </p:nvSpPr>
        <p:spPr>
          <a:xfrm>
            <a:off x="5000543" y="1975437"/>
            <a:ext cx="2041418" cy="1322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996" b="1" dirty="0" smtClean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04</a:t>
            </a:r>
            <a:endParaRPr lang="zh-CN" altLang="en-US" sz="7996" b="1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50836" y="2583499"/>
            <a:ext cx="1549707" cy="106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041961" y="2583499"/>
            <a:ext cx="1549707" cy="106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02143" y="4291747"/>
            <a:ext cx="4351917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167280" y="2308828"/>
            <a:ext cx="549341" cy="54934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167280" y="3259859"/>
            <a:ext cx="549341" cy="54934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167280" y="4210890"/>
            <a:ext cx="549341" cy="54934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0439583" y="2308828"/>
            <a:ext cx="549341" cy="54934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439583" y="3186034"/>
            <a:ext cx="549341" cy="54934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0439583" y="4210890"/>
            <a:ext cx="549341" cy="54934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69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457200"/>
            <a:ext cx="1295400" cy="381001"/>
            <a:chOff x="0" y="457200"/>
            <a:chExt cx="1511300" cy="482600"/>
          </a:xfrm>
        </p:grpSpPr>
        <p:sp>
          <p:nvSpPr>
            <p:cNvPr id="2" name="矩形 1"/>
            <p:cNvSpPr/>
            <p:nvPr/>
          </p:nvSpPr>
          <p:spPr>
            <a:xfrm>
              <a:off x="0" y="457200"/>
              <a:ext cx="100330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11550" y="457200"/>
              <a:ext cx="14575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65550" y="457200"/>
              <a:ext cx="14575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95400" y="43591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岗位的性质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Oval 65"/>
          <p:cNvSpPr>
            <a:spLocks noChangeArrowheads="1"/>
          </p:cNvSpPr>
          <p:nvPr/>
        </p:nvSpPr>
        <p:spPr bwMode="auto">
          <a:xfrm flipH="1">
            <a:off x="5778993" y="3851212"/>
            <a:ext cx="912235" cy="182099"/>
          </a:xfrm>
          <a:prstGeom prst="ellipse">
            <a:avLst/>
          </a:prstGeom>
          <a:gradFill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15205" tIns="57603" rIns="115205" bIns="57603" anchor="ctr"/>
          <a:lstStyle/>
          <a:p>
            <a:pPr>
              <a:defRPr/>
            </a:pPr>
            <a:endParaRPr lang="zh-CN" altLang="en-US" sz="1733" dirty="0">
              <a:cs typeface="+mn-ea"/>
              <a:sym typeface="+mn-lt"/>
            </a:endParaRPr>
          </a:p>
        </p:txBody>
      </p:sp>
      <p:sp>
        <p:nvSpPr>
          <p:cNvPr id="46" name="Oval 65"/>
          <p:cNvSpPr>
            <a:spLocks noChangeArrowheads="1"/>
          </p:cNvSpPr>
          <p:nvPr/>
        </p:nvSpPr>
        <p:spPr bwMode="auto">
          <a:xfrm flipH="1">
            <a:off x="3870890" y="4570163"/>
            <a:ext cx="1288257" cy="257972"/>
          </a:xfrm>
          <a:prstGeom prst="ellipse">
            <a:avLst/>
          </a:prstGeom>
          <a:gradFill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15205" tIns="57603" rIns="115205" bIns="57603" anchor="ctr"/>
          <a:lstStyle/>
          <a:p>
            <a:pPr>
              <a:defRPr/>
            </a:pPr>
            <a:endParaRPr lang="zh-CN" altLang="en-US" sz="1733" dirty="0">
              <a:cs typeface="+mn-ea"/>
              <a:sym typeface="+mn-lt"/>
            </a:endParaRPr>
          </a:p>
        </p:txBody>
      </p:sp>
      <p:sp>
        <p:nvSpPr>
          <p:cNvPr id="47" name="Oval 65"/>
          <p:cNvSpPr>
            <a:spLocks noChangeArrowheads="1"/>
          </p:cNvSpPr>
          <p:nvPr/>
        </p:nvSpPr>
        <p:spPr bwMode="auto">
          <a:xfrm flipH="1">
            <a:off x="1481542" y="5165353"/>
            <a:ext cx="1627183" cy="325419"/>
          </a:xfrm>
          <a:prstGeom prst="ellipse">
            <a:avLst/>
          </a:prstGeom>
          <a:gradFill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15205" tIns="57603" rIns="115205" bIns="57603" anchor="ctr"/>
          <a:lstStyle/>
          <a:p>
            <a:pPr>
              <a:defRPr/>
            </a:pPr>
            <a:endParaRPr lang="zh-CN" altLang="en-US" sz="1733" dirty="0">
              <a:cs typeface="+mn-ea"/>
              <a:sym typeface="+mn-lt"/>
            </a:endParaRPr>
          </a:p>
        </p:txBody>
      </p:sp>
      <p:sp>
        <p:nvSpPr>
          <p:cNvPr id="48" name="TextBox 25"/>
          <p:cNvSpPr txBox="1"/>
          <p:nvPr/>
        </p:nvSpPr>
        <p:spPr>
          <a:xfrm flipH="1">
            <a:off x="2866793" y="5244602"/>
            <a:ext cx="4464000" cy="1063040"/>
          </a:xfrm>
          <a:prstGeom prst="rect">
            <a:avLst/>
          </a:prstGeom>
          <a:noFill/>
        </p:spPr>
        <p:txBody>
          <a:bodyPr lIns="115205" tIns="57603" rIns="115205" bIns="57603"/>
          <a:lstStyle/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9" name="TextBox 27"/>
          <p:cNvSpPr txBox="1"/>
          <p:nvPr/>
        </p:nvSpPr>
        <p:spPr>
          <a:xfrm flipH="1">
            <a:off x="5218088" y="4210828"/>
            <a:ext cx="4298323" cy="1015428"/>
          </a:xfrm>
          <a:prstGeom prst="rect">
            <a:avLst/>
          </a:prstGeom>
          <a:noFill/>
        </p:spPr>
        <p:txBody>
          <a:bodyPr lIns="115205" tIns="57603" rIns="115205" bIns="57603"/>
          <a:lstStyle/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0" name="TextBox 28"/>
          <p:cNvSpPr txBox="1"/>
          <p:nvPr/>
        </p:nvSpPr>
        <p:spPr>
          <a:xfrm flipH="1">
            <a:off x="7140755" y="3084938"/>
            <a:ext cx="4427852" cy="1037131"/>
          </a:xfrm>
          <a:prstGeom prst="rect">
            <a:avLst/>
          </a:prstGeom>
          <a:noFill/>
        </p:spPr>
        <p:txBody>
          <a:bodyPr lIns="115205" tIns="57603" rIns="115205" bIns="57603"/>
          <a:lstStyle/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1" name="任意多边形 50"/>
          <p:cNvSpPr/>
          <p:nvPr/>
        </p:nvSpPr>
        <p:spPr>
          <a:xfrm flipH="1">
            <a:off x="5438381" y="1832953"/>
            <a:ext cx="1519265" cy="2070528"/>
          </a:xfrm>
          <a:custGeom>
            <a:avLst/>
            <a:gdLst>
              <a:gd name="connsiteX0" fmla="*/ 555581 w 1138390"/>
              <a:gd name="connsiteY0" fmla="*/ 138889 h 1550820"/>
              <a:gd name="connsiteX1" fmla="*/ 181310 w 1138390"/>
              <a:gd name="connsiteY1" fmla="*/ 513159 h 1550820"/>
              <a:gd name="connsiteX2" fmla="*/ 555581 w 1138390"/>
              <a:gd name="connsiteY2" fmla="*/ 887431 h 1550820"/>
              <a:gd name="connsiteX3" fmla="*/ 929852 w 1138390"/>
              <a:gd name="connsiteY3" fmla="*/ 513160 h 1550820"/>
              <a:gd name="connsiteX4" fmla="*/ 555581 w 1138390"/>
              <a:gd name="connsiteY4" fmla="*/ 138889 h 1550820"/>
              <a:gd name="connsiteX5" fmla="*/ 586782 w 1138390"/>
              <a:gd name="connsiteY5" fmla="*/ 273 h 1550820"/>
              <a:gd name="connsiteX6" fmla="*/ 983919 w 1138390"/>
              <a:gd name="connsiteY6" fmla="*/ 179343 h 1550820"/>
              <a:gd name="connsiteX7" fmla="*/ 959048 w 1138390"/>
              <a:gd name="connsiteY7" fmla="*/ 983920 h 1550820"/>
              <a:gd name="connsiteX8" fmla="*/ 538851 w 1138390"/>
              <a:gd name="connsiteY8" fmla="*/ 1550820 h 1550820"/>
              <a:gd name="connsiteX9" fmla="*/ 154471 w 1138390"/>
              <a:gd name="connsiteY9" fmla="*/ 959049 h 1550820"/>
              <a:gd name="connsiteX10" fmla="*/ 179342 w 1138390"/>
              <a:gd name="connsiteY10" fmla="*/ 154471 h 1550820"/>
              <a:gd name="connsiteX11" fmla="*/ 586782 w 1138390"/>
              <a:gd name="connsiteY11" fmla="*/ 273 h 155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8390" h="1550820">
                <a:moveTo>
                  <a:pt x="555581" y="138889"/>
                </a:moveTo>
                <a:cubicBezTo>
                  <a:pt x="348876" y="138889"/>
                  <a:pt x="181310" y="306455"/>
                  <a:pt x="181310" y="513159"/>
                </a:cubicBezTo>
                <a:cubicBezTo>
                  <a:pt x="181310" y="719863"/>
                  <a:pt x="348877" y="887431"/>
                  <a:pt x="555581" y="887431"/>
                </a:cubicBezTo>
                <a:cubicBezTo>
                  <a:pt x="762285" y="887431"/>
                  <a:pt x="929852" y="719864"/>
                  <a:pt x="929852" y="513160"/>
                </a:cubicBezTo>
                <a:cubicBezTo>
                  <a:pt x="929852" y="306456"/>
                  <a:pt x="762285" y="138889"/>
                  <a:pt x="555581" y="138889"/>
                </a:cubicBezTo>
                <a:close/>
                <a:moveTo>
                  <a:pt x="586782" y="273"/>
                </a:moveTo>
                <a:cubicBezTo>
                  <a:pt x="732382" y="4774"/>
                  <a:pt x="876265" y="64820"/>
                  <a:pt x="983919" y="179343"/>
                </a:cubicBezTo>
                <a:cubicBezTo>
                  <a:pt x="1199229" y="408388"/>
                  <a:pt x="1188094" y="768610"/>
                  <a:pt x="959048" y="983920"/>
                </a:cubicBezTo>
                <a:cubicBezTo>
                  <a:pt x="790387" y="1142467"/>
                  <a:pt x="650320" y="1331434"/>
                  <a:pt x="538851" y="1550820"/>
                </a:cubicBezTo>
                <a:cubicBezTo>
                  <a:pt x="441145" y="1324968"/>
                  <a:pt x="313018" y="1127711"/>
                  <a:pt x="154471" y="959049"/>
                </a:cubicBezTo>
                <a:cubicBezTo>
                  <a:pt x="-60839" y="730003"/>
                  <a:pt x="-49704" y="369781"/>
                  <a:pt x="179342" y="154471"/>
                </a:cubicBezTo>
                <a:cubicBezTo>
                  <a:pt x="293864" y="46817"/>
                  <a:pt x="441181" y="-4227"/>
                  <a:pt x="586782" y="273"/>
                </a:cubicBezTo>
                <a:close/>
              </a:path>
            </a:pathLst>
          </a:custGeom>
          <a:solidFill>
            <a:srgbClr val="EA552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71056" anchor="ctr"/>
          <a:lstStyle/>
          <a:p>
            <a:pPr algn="ctr">
              <a:defRPr/>
            </a:pPr>
            <a:r>
              <a:rPr lang="zh-CN" altLang="en-US" sz="1867" b="1" dirty="0">
                <a:solidFill>
                  <a:schemeClr val="tx1"/>
                </a:solidFill>
                <a:cs typeface="+mn-ea"/>
                <a:sym typeface="+mn-lt"/>
              </a:rPr>
              <a:t>添加</a:t>
            </a:r>
            <a:endParaRPr lang="en-US" altLang="zh-CN" sz="1867" b="1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1867" b="1" dirty="0">
                <a:solidFill>
                  <a:schemeClr val="tx1"/>
                </a:solidFill>
                <a:cs typeface="+mn-ea"/>
                <a:sym typeface="+mn-lt"/>
              </a:rPr>
              <a:t>标题</a:t>
            </a:r>
          </a:p>
        </p:txBody>
      </p:sp>
      <p:sp>
        <p:nvSpPr>
          <p:cNvPr id="52" name="任意多边形 51"/>
          <p:cNvSpPr/>
          <p:nvPr/>
        </p:nvSpPr>
        <p:spPr>
          <a:xfrm flipH="1">
            <a:off x="3395378" y="1751009"/>
            <a:ext cx="2119556" cy="2888284"/>
          </a:xfrm>
          <a:custGeom>
            <a:avLst/>
            <a:gdLst>
              <a:gd name="connsiteX0" fmla="*/ 555581 w 1138390"/>
              <a:gd name="connsiteY0" fmla="*/ 138889 h 1550820"/>
              <a:gd name="connsiteX1" fmla="*/ 181310 w 1138390"/>
              <a:gd name="connsiteY1" fmla="*/ 513159 h 1550820"/>
              <a:gd name="connsiteX2" fmla="*/ 555581 w 1138390"/>
              <a:gd name="connsiteY2" fmla="*/ 887431 h 1550820"/>
              <a:gd name="connsiteX3" fmla="*/ 929852 w 1138390"/>
              <a:gd name="connsiteY3" fmla="*/ 513160 h 1550820"/>
              <a:gd name="connsiteX4" fmla="*/ 555581 w 1138390"/>
              <a:gd name="connsiteY4" fmla="*/ 138889 h 1550820"/>
              <a:gd name="connsiteX5" fmla="*/ 586782 w 1138390"/>
              <a:gd name="connsiteY5" fmla="*/ 273 h 1550820"/>
              <a:gd name="connsiteX6" fmla="*/ 983919 w 1138390"/>
              <a:gd name="connsiteY6" fmla="*/ 179343 h 1550820"/>
              <a:gd name="connsiteX7" fmla="*/ 959048 w 1138390"/>
              <a:gd name="connsiteY7" fmla="*/ 983920 h 1550820"/>
              <a:gd name="connsiteX8" fmla="*/ 538851 w 1138390"/>
              <a:gd name="connsiteY8" fmla="*/ 1550820 h 1550820"/>
              <a:gd name="connsiteX9" fmla="*/ 154471 w 1138390"/>
              <a:gd name="connsiteY9" fmla="*/ 959049 h 1550820"/>
              <a:gd name="connsiteX10" fmla="*/ 179342 w 1138390"/>
              <a:gd name="connsiteY10" fmla="*/ 154471 h 1550820"/>
              <a:gd name="connsiteX11" fmla="*/ 586782 w 1138390"/>
              <a:gd name="connsiteY11" fmla="*/ 273 h 155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8390" h="1550820">
                <a:moveTo>
                  <a:pt x="555581" y="138889"/>
                </a:moveTo>
                <a:cubicBezTo>
                  <a:pt x="348876" y="138889"/>
                  <a:pt x="181310" y="306455"/>
                  <a:pt x="181310" y="513159"/>
                </a:cubicBezTo>
                <a:cubicBezTo>
                  <a:pt x="181310" y="719863"/>
                  <a:pt x="348877" y="887431"/>
                  <a:pt x="555581" y="887431"/>
                </a:cubicBezTo>
                <a:cubicBezTo>
                  <a:pt x="762285" y="887431"/>
                  <a:pt x="929852" y="719864"/>
                  <a:pt x="929852" y="513160"/>
                </a:cubicBezTo>
                <a:cubicBezTo>
                  <a:pt x="929852" y="306456"/>
                  <a:pt x="762285" y="138889"/>
                  <a:pt x="555581" y="138889"/>
                </a:cubicBezTo>
                <a:close/>
                <a:moveTo>
                  <a:pt x="586782" y="273"/>
                </a:moveTo>
                <a:cubicBezTo>
                  <a:pt x="732382" y="4774"/>
                  <a:pt x="876265" y="64820"/>
                  <a:pt x="983919" y="179343"/>
                </a:cubicBezTo>
                <a:cubicBezTo>
                  <a:pt x="1199229" y="408388"/>
                  <a:pt x="1188094" y="768610"/>
                  <a:pt x="959048" y="983920"/>
                </a:cubicBezTo>
                <a:cubicBezTo>
                  <a:pt x="790387" y="1142467"/>
                  <a:pt x="650320" y="1331434"/>
                  <a:pt x="538851" y="1550820"/>
                </a:cubicBezTo>
                <a:cubicBezTo>
                  <a:pt x="441145" y="1324968"/>
                  <a:pt x="313018" y="1127711"/>
                  <a:pt x="154471" y="959049"/>
                </a:cubicBezTo>
                <a:cubicBezTo>
                  <a:pt x="-60839" y="730003"/>
                  <a:pt x="-49704" y="369781"/>
                  <a:pt x="179342" y="154471"/>
                </a:cubicBezTo>
                <a:cubicBezTo>
                  <a:pt x="293864" y="46817"/>
                  <a:pt x="441181" y="-4227"/>
                  <a:pt x="586782" y="273"/>
                </a:cubicBezTo>
                <a:close/>
              </a:path>
            </a:pathLst>
          </a:custGeom>
          <a:solidFill>
            <a:srgbClr val="2878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43193"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/>
                </a:solidFill>
                <a:cs typeface="+mn-ea"/>
                <a:sym typeface="+mn-lt"/>
              </a:rPr>
              <a:t>添加</a:t>
            </a:r>
            <a:endParaRPr lang="en-US" altLang="zh-CN" sz="2400" b="1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2400" b="1" dirty="0">
                <a:solidFill>
                  <a:schemeClr val="tx1"/>
                </a:solidFill>
                <a:cs typeface="+mn-ea"/>
                <a:sym typeface="+mn-lt"/>
              </a:rPr>
              <a:t>标题</a:t>
            </a:r>
          </a:p>
        </p:txBody>
      </p:sp>
      <p:sp>
        <p:nvSpPr>
          <p:cNvPr id="53" name="任意多边形 52"/>
          <p:cNvSpPr/>
          <p:nvPr/>
        </p:nvSpPr>
        <p:spPr>
          <a:xfrm flipH="1">
            <a:off x="914979" y="1649843"/>
            <a:ext cx="2638904" cy="3594759"/>
          </a:xfrm>
          <a:custGeom>
            <a:avLst/>
            <a:gdLst>
              <a:gd name="connsiteX0" fmla="*/ 555581 w 1138390"/>
              <a:gd name="connsiteY0" fmla="*/ 138889 h 1550820"/>
              <a:gd name="connsiteX1" fmla="*/ 181310 w 1138390"/>
              <a:gd name="connsiteY1" fmla="*/ 513159 h 1550820"/>
              <a:gd name="connsiteX2" fmla="*/ 555581 w 1138390"/>
              <a:gd name="connsiteY2" fmla="*/ 887431 h 1550820"/>
              <a:gd name="connsiteX3" fmla="*/ 929852 w 1138390"/>
              <a:gd name="connsiteY3" fmla="*/ 513160 h 1550820"/>
              <a:gd name="connsiteX4" fmla="*/ 555581 w 1138390"/>
              <a:gd name="connsiteY4" fmla="*/ 138889 h 1550820"/>
              <a:gd name="connsiteX5" fmla="*/ 586782 w 1138390"/>
              <a:gd name="connsiteY5" fmla="*/ 273 h 1550820"/>
              <a:gd name="connsiteX6" fmla="*/ 983919 w 1138390"/>
              <a:gd name="connsiteY6" fmla="*/ 179343 h 1550820"/>
              <a:gd name="connsiteX7" fmla="*/ 959048 w 1138390"/>
              <a:gd name="connsiteY7" fmla="*/ 983920 h 1550820"/>
              <a:gd name="connsiteX8" fmla="*/ 538851 w 1138390"/>
              <a:gd name="connsiteY8" fmla="*/ 1550820 h 1550820"/>
              <a:gd name="connsiteX9" fmla="*/ 154471 w 1138390"/>
              <a:gd name="connsiteY9" fmla="*/ 959049 h 1550820"/>
              <a:gd name="connsiteX10" fmla="*/ 179342 w 1138390"/>
              <a:gd name="connsiteY10" fmla="*/ 154471 h 1550820"/>
              <a:gd name="connsiteX11" fmla="*/ 586782 w 1138390"/>
              <a:gd name="connsiteY11" fmla="*/ 273 h 155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8390" h="1550820">
                <a:moveTo>
                  <a:pt x="555581" y="138889"/>
                </a:moveTo>
                <a:cubicBezTo>
                  <a:pt x="348876" y="138889"/>
                  <a:pt x="181310" y="306455"/>
                  <a:pt x="181310" y="513159"/>
                </a:cubicBezTo>
                <a:cubicBezTo>
                  <a:pt x="181310" y="719863"/>
                  <a:pt x="348877" y="887431"/>
                  <a:pt x="555581" y="887431"/>
                </a:cubicBezTo>
                <a:cubicBezTo>
                  <a:pt x="762285" y="887431"/>
                  <a:pt x="929852" y="719864"/>
                  <a:pt x="929852" y="513160"/>
                </a:cubicBezTo>
                <a:cubicBezTo>
                  <a:pt x="929852" y="306456"/>
                  <a:pt x="762285" y="138889"/>
                  <a:pt x="555581" y="138889"/>
                </a:cubicBezTo>
                <a:close/>
                <a:moveTo>
                  <a:pt x="586782" y="273"/>
                </a:moveTo>
                <a:cubicBezTo>
                  <a:pt x="732382" y="4774"/>
                  <a:pt x="876265" y="64820"/>
                  <a:pt x="983919" y="179343"/>
                </a:cubicBezTo>
                <a:cubicBezTo>
                  <a:pt x="1199229" y="408388"/>
                  <a:pt x="1188094" y="768610"/>
                  <a:pt x="959048" y="983920"/>
                </a:cubicBezTo>
                <a:cubicBezTo>
                  <a:pt x="790387" y="1142467"/>
                  <a:pt x="650320" y="1331434"/>
                  <a:pt x="538851" y="1550820"/>
                </a:cubicBezTo>
                <a:cubicBezTo>
                  <a:pt x="441145" y="1324968"/>
                  <a:pt x="313018" y="1127711"/>
                  <a:pt x="154471" y="959049"/>
                </a:cubicBezTo>
                <a:cubicBezTo>
                  <a:pt x="-60839" y="730003"/>
                  <a:pt x="-49704" y="369781"/>
                  <a:pt x="179342" y="154471"/>
                </a:cubicBezTo>
                <a:cubicBezTo>
                  <a:pt x="293864" y="46817"/>
                  <a:pt x="441181" y="-4227"/>
                  <a:pt x="586782" y="273"/>
                </a:cubicBezTo>
                <a:close/>
              </a:path>
            </a:pathLst>
          </a:custGeom>
          <a:solidFill>
            <a:srgbClr val="FFB72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06043" anchor="ctr"/>
          <a:lstStyle/>
          <a:p>
            <a:pPr algn="ctr">
              <a:defRPr/>
            </a:pPr>
            <a:r>
              <a:rPr lang="zh-CN" altLang="en-US" sz="3200" b="1" dirty="0">
                <a:solidFill>
                  <a:schemeClr val="tx1"/>
                </a:solidFill>
                <a:cs typeface="+mn-ea"/>
                <a:sym typeface="+mn-lt"/>
              </a:rPr>
              <a:t>添加</a:t>
            </a:r>
            <a:endParaRPr lang="en-US" altLang="zh-CN" sz="3200" b="1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3200" b="1" dirty="0">
                <a:solidFill>
                  <a:schemeClr val="tx1"/>
                </a:solidFill>
                <a:cs typeface="+mn-ea"/>
                <a:sym typeface="+mn-lt"/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87375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/>
      <p:bldP spid="49" grpId="0"/>
      <p:bldP spid="50" grpId="0"/>
      <p:bldP spid="51" grpId="0" animBg="1"/>
      <p:bldP spid="52" grpId="0" animBg="1"/>
      <p:bldP spid="5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457200"/>
            <a:ext cx="1295400" cy="381001"/>
            <a:chOff x="0" y="457200"/>
            <a:chExt cx="1511300" cy="482600"/>
          </a:xfrm>
        </p:grpSpPr>
        <p:sp>
          <p:nvSpPr>
            <p:cNvPr id="2" name="矩形 1"/>
            <p:cNvSpPr/>
            <p:nvPr/>
          </p:nvSpPr>
          <p:spPr>
            <a:xfrm>
              <a:off x="0" y="457200"/>
              <a:ext cx="100330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11550" y="457200"/>
              <a:ext cx="14575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65550" y="457200"/>
              <a:ext cx="14575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95400" y="43591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对能力的要求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Freeform 38"/>
          <p:cNvSpPr>
            <a:spLocks/>
          </p:cNvSpPr>
          <p:nvPr/>
        </p:nvSpPr>
        <p:spPr bwMode="auto">
          <a:xfrm>
            <a:off x="3684901" y="2845672"/>
            <a:ext cx="4494567" cy="3044706"/>
          </a:xfrm>
          <a:custGeom>
            <a:avLst/>
            <a:gdLst>
              <a:gd name="T0" fmla="*/ 135 w 186"/>
              <a:gd name="T1" fmla="*/ 9 h 126"/>
              <a:gd name="T2" fmla="*/ 84 w 186"/>
              <a:gd name="T3" fmla="*/ 57 h 126"/>
              <a:gd name="T4" fmla="*/ 84 w 186"/>
              <a:gd name="T5" fmla="*/ 57 h 126"/>
              <a:gd name="T6" fmla="*/ 84 w 186"/>
              <a:gd name="T7" fmla="*/ 60 h 126"/>
              <a:gd name="T8" fmla="*/ 84 w 186"/>
              <a:gd name="T9" fmla="*/ 66 h 126"/>
              <a:gd name="T10" fmla="*/ 51 w 186"/>
              <a:gd name="T11" fmla="*/ 99 h 126"/>
              <a:gd name="T12" fmla="*/ 18 w 186"/>
              <a:gd name="T13" fmla="*/ 66 h 126"/>
              <a:gd name="T14" fmla="*/ 51 w 186"/>
              <a:gd name="T15" fmla="*/ 33 h 126"/>
              <a:gd name="T16" fmla="*/ 51 w 186"/>
              <a:gd name="T17" fmla="*/ 48 h 126"/>
              <a:gd name="T18" fmla="*/ 87 w 186"/>
              <a:gd name="T19" fmla="*/ 24 h 126"/>
              <a:gd name="T20" fmla="*/ 51 w 186"/>
              <a:gd name="T21" fmla="*/ 0 h 126"/>
              <a:gd name="T22" fmla="*/ 51 w 186"/>
              <a:gd name="T23" fmla="*/ 15 h 126"/>
              <a:gd name="T24" fmla="*/ 0 w 186"/>
              <a:gd name="T25" fmla="*/ 66 h 126"/>
              <a:gd name="T26" fmla="*/ 51 w 186"/>
              <a:gd name="T27" fmla="*/ 117 h 126"/>
              <a:gd name="T28" fmla="*/ 102 w 186"/>
              <a:gd name="T29" fmla="*/ 69 h 126"/>
              <a:gd name="T30" fmla="*/ 102 w 186"/>
              <a:gd name="T31" fmla="*/ 69 h 126"/>
              <a:gd name="T32" fmla="*/ 102 w 186"/>
              <a:gd name="T33" fmla="*/ 66 h 126"/>
              <a:gd name="T34" fmla="*/ 102 w 186"/>
              <a:gd name="T35" fmla="*/ 60 h 126"/>
              <a:gd name="T36" fmla="*/ 135 w 186"/>
              <a:gd name="T37" fmla="*/ 27 h 126"/>
              <a:gd name="T38" fmla="*/ 168 w 186"/>
              <a:gd name="T39" fmla="*/ 60 h 126"/>
              <a:gd name="T40" fmla="*/ 135 w 186"/>
              <a:gd name="T41" fmla="*/ 93 h 126"/>
              <a:gd name="T42" fmla="*/ 135 w 186"/>
              <a:gd name="T43" fmla="*/ 78 h 126"/>
              <a:gd name="T44" fmla="*/ 99 w 186"/>
              <a:gd name="T45" fmla="*/ 102 h 126"/>
              <a:gd name="T46" fmla="*/ 135 w 186"/>
              <a:gd name="T47" fmla="*/ 126 h 126"/>
              <a:gd name="T48" fmla="*/ 135 w 186"/>
              <a:gd name="T49" fmla="*/ 111 h 126"/>
              <a:gd name="T50" fmla="*/ 186 w 186"/>
              <a:gd name="T51" fmla="*/ 60 h 126"/>
              <a:gd name="T52" fmla="*/ 135 w 186"/>
              <a:gd name="T53" fmla="*/ 9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6" h="126">
                <a:moveTo>
                  <a:pt x="135" y="9"/>
                </a:moveTo>
                <a:cubicBezTo>
                  <a:pt x="108" y="9"/>
                  <a:pt x="86" y="30"/>
                  <a:pt x="84" y="57"/>
                </a:cubicBezTo>
                <a:cubicBezTo>
                  <a:pt x="84" y="57"/>
                  <a:pt x="84" y="57"/>
                  <a:pt x="84" y="57"/>
                </a:cubicBezTo>
                <a:cubicBezTo>
                  <a:pt x="84" y="60"/>
                  <a:pt x="84" y="60"/>
                  <a:pt x="84" y="60"/>
                </a:cubicBezTo>
                <a:cubicBezTo>
                  <a:pt x="84" y="66"/>
                  <a:pt x="84" y="66"/>
                  <a:pt x="84" y="66"/>
                </a:cubicBezTo>
                <a:cubicBezTo>
                  <a:pt x="84" y="84"/>
                  <a:pt x="69" y="99"/>
                  <a:pt x="51" y="99"/>
                </a:cubicBezTo>
                <a:cubicBezTo>
                  <a:pt x="33" y="99"/>
                  <a:pt x="18" y="84"/>
                  <a:pt x="18" y="66"/>
                </a:cubicBezTo>
                <a:cubicBezTo>
                  <a:pt x="18" y="48"/>
                  <a:pt x="33" y="33"/>
                  <a:pt x="51" y="33"/>
                </a:cubicBezTo>
                <a:cubicBezTo>
                  <a:pt x="51" y="48"/>
                  <a:pt x="51" y="48"/>
                  <a:pt x="51" y="48"/>
                </a:cubicBezTo>
                <a:cubicBezTo>
                  <a:pt x="87" y="24"/>
                  <a:pt x="87" y="24"/>
                  <a:pt x="87" y="24"/>
                </a:cubicBezTo>
                <a:cubicBezTo>
                  <a:pt x="51" y="0"/>
                  <a:pt x="51" y="0"/>
                  <a:pt x="51" y="0"/>
                </a:cubicBezTo>
                <a:cubicBezTo>
                  <a:pt x="51" y="15"/>
                  <a:pt x="51" y="15"/>
                  <a:pt x="51" y="15"/>
                </a:cubicBezTo>
                <a:cubicBezTo>
                  <a:pt x="23" y="15"/>
                  <a:pt x="0" y="38"/>
                  <a:pt x="0" y="66"/>
                </a:cubicBezTo>
                <a:cubicBezTo>
                  <a:pt x="0" y="94"/>
                  <a:pt x="23" y="117"/>
                  <a:pt x="51" y="117"/>
                </a:cubicBezTo>
                <a:cubicBezTo>
                  <a:pt x="78" y="117"/>
                  <a:pt x="100" y="96"/>
                  <a:pt x="102" y="69"/>
                </a:cubicBezTo>
                <a:cubicBezTo>
                  <a:pt x="102" y="69"/>
                  <a:pt x="102" y="69"/>
                  <a:pt x="102" y="69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2" y="60"/>
                  <a:pt x="102" y="60"/>
                  <a:pt x="102" y="60"/>
                </a:cubicBezTo>
                <a:cubicBezTo>
                  <a:pt x="102" y="42"/>
                  <a:pt x="117" y="27"/>
                  <a:pt x="135" y="27"/>
                </a:cubicBezTo>
                <a:cubicBezTo>
                  <a:pt x="153" y="27"/>
                  <a:pt x="168" y="42"/>
                  <a:pt x="168" y="60"/>
                </a:cubicBezTo>
                <a:cubicBezTo>
                  <a:pt x="168" y="78"/>
                  <a:pt x="153" y="93"/>
                  <a:pt x="135" y="93"/>
                </a:cubicBezTo>
                <a:cubicBezTo>
                  <a:pt x="135" y="78"/>
                  <a:pt x="135" y="78"/>
                  <a:pt x="135" y="78"/>
                </a:cubicBezTo>
                <a:cubicBezTo>
                  <a:pt x="99" y="102"/>
                  <a:pt x="99" y="102"/>
                  <a:pt x="99" y="102"/>
                </a:cubicBezTo>
                <a:cubicBezTo>
                  <a:pt x="135" y="126"/>
                  <a:pt x="135" y="126"/>
                  <a:pt x="135" y="126"/>
                </a:cubicBezTo>
                <a:cubicBezTo>
                  <a:pt x="135" y="111"/>
                  <a:pt x="135" y="111"/>
                  <a:pt x="135" y="111"/>
                </a:cubicBezTo>
                <a:cubicBezTo>
                  <a:pt x="163" y="111"/>
                  <a:pt x="186" y="88"/>
                  <a:pt x="186" y="60"/>
                </a:cubicBezTo>
                <a:cubicBezTo>
                  <a:pt x="186" y="32"/>
                  <a:pt x="163" y="9"/>
                  <a:pt x="135" y="9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439653" y="4007078"/>
            <a:ext cx="937902" cy="9379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497053" y="3778478"/>
            <a:ext cx="937902" cy="9379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271293" y="4007078"/>
            <a:ext cx="937902" cy="93790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361064" y="3778478"/>
            <a:ext cx="937902" cy="9379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475275" y="5158787"/>
            <a:ext cx="2990484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475275" y="4728413"/>
            <a:ext cx="2359797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添加标题内容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07173" y="5408835"/>
            <a:ext cx="2990484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07173" y="4978461"/>
            <a:ext cx="2359797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添加标题内容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7172" y="1781902"/>
            <a:ext cx="86346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。您的内容打在这里，或者通过复制您的文本后，在此框中选择粘贴，并选择只保留文字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07173" y="1351528"/>
            <a:ext cx="2359797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添加标题内容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556473" y="4293327"/>
            <a:ext cx="392162" cy="326547"/>
            <a:chOff x="1821168" y="4401612"/>
            <a:chExt cx="392162" cy="326547"/>
          </a:xfrm>
          <a:solidFill>
            <a:schemeClr val="bg1"/>
          </a:solidFill>
        </p:grpSpPr>
        <p:sp>
          <p:nvSpPr>
            <p:cNvPr id="22" name="Freeform 38"/>
            <p:cNvSpPr>
              <a:spLocks/>
            </p:cNvSpPr>
            <p:nvPr/>
          </p:nvSpPr>
          <p:spPr bwMode="auto">
            <a:xfrm>
              <a:off x="1821168" y="4462649"/>
              <a:ext cx="392161" cy="204473"/>
            </a:xfrm>
            <a:custGeom>
              <a:avLst/>
              <a:gdLst>
                <a:gd name="T0" fmla="*/ 28 w 136"/>
                <a:gd name="T1" fmla="*/ 71 h 71"/>
                <a:gd name="T2" fmla="*/ 4 w 136"/>
                <a:gd name="T3" fmla="*/ 71 h 71"/>
                <a:gd name="T4" fmla="*/ 0 w 136"/>
                <a:gd name="T5" fmla="*/ 67 h 71"/>
                <a:gd name="T6" fmla="*/ 4 w 136"/>
                <a:gd name="T7" fmla="*/ 63 h 71"/>
                <a:gd name="T8" fmla="*/ 28 w 136"/>
                <a:gd name="T9" fmla="*/ 63 h 71"/>
                <a:gd name="T10" fmla="*/ 53 w 136"/>
                <a:gd name="T11" fmla="*/ 49 h 71"/>
                <a:gd name="T12" fmla="*/ 71 w 136"/>
                <a:gd name="T13" fmla="*/ 18 h 71"/>
                <a:gd name="T14" fmla="*/ 102 w 136"/>
                <a:gd name="T15" fmla="*/ 0 h 71"/>
                <a:gd name="T16" fmla="*/ 132 w 136"/>
                <a:gd name="T17" fmla="*/ 0 h 71"/>
                <a:gd name="T18" fmla="*/ 136 w 136"/>
                <a:gd name="T19" fmla="*/ 4 h 71"/>
                <a:gd name="T20" fmla="*/ 132 w 136"/>
                <a:gd name="T21" fmla="*/ 8 h 71"/>
                <a:gd name="T22" fmla="*/ 102 w 136"/>
                <a:gd name="T23" fmla="*/ 8 h 71"/>
                <a:gd name="T24" fmla="*/ 78 w 136"/>
                <a:gd name="T25" fmla="*/ 22 h 71"/>
                <a:gd name="T26" fmla="*/ 59 w 136"/>
                <a:gd name="T27" fmla="*/ 53 h 71"/>
                <a:gd name="T28" fmla="*/ 28 w 136"/>
                <a:gd name="T2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6" h="71">
                  <a:moveTo>
                    <a:pt x="28" y="71"/>
                  </a:moveTo>
                  <a:cubicBezTo>
                    <a:pt x="4" y="71"/>
                    <a:pt x="4" y="71"/>
                    <a:pt x="4" y="71"/>
                  </a:cubicBezTo>
                  <a:cubicBezTo>
                    <a:pt x="2" y="71"/>
                    <a:pt x="0" y="70"/>
                    <a:pt x="0" y="67"/>
                  </a:cubicBezTo>
                  <a:cubicBezTo>
                    <a:pt x="0" y="65"/>
                    <a:pt x="2" y="63"/>
                    <a:pt x="4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37" y="63"/>
                    <a:pt x="48" y="57"/>
                    <a:pt x="53" y="49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77" y="8"/>
                    <a:pt x="91" y="0"/>
                    <a:pt x="102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"/>
                    <a:pt x="134" y="8"/>
                    <a:pt x="132" y="8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94" y="8"/>
                    <a:pt x="82" y="14"/>
                    <a:pt x="78" y="22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4" y="63"/>
                    <a:pt x="40" y="71"/>
                    <a:pt x="28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39"/>
            <p:cNvSpPr>
              <a:spLocks/>
            </p:cNvSpPr>
            <p:nvPr/>
          </p:nvSpPr>
          <p:spPr bwMode="auto">
            <a:xfrm>
              <a:off x="1996649" y="4551152"/>
              <a:ext cx="216681" cy="115970"/>
            </a:xfrm>
            <a:custGeom>
              <a:avLst/>
              <a:gdLst>
                <a:gd name="T0" fmla="*/ 71 w 75"/>
                <a:gd name="T1" fmla="*/ 40 h 40"/>
                <a:gd name="T2" fmla="*/ 41 w 75"/>
                <a:gd name="T3" fmla="*/ 40 h 40"/>
                <a:gd name="T4" fmla="*/ 10 w 75"/>
                <a:gd name="T5" fmla="*/ 22 h 40"/>
                <a:gd name="T6" fmla="*/ 1 w 75"/>
                <a:gd name="T7" fmla="*/ 7 h 40"/>
                <a:gd name="T8" fmla="*/ 2 w 75"/>
                <a:gd name="T9" fmla="*/ 1 h 40"/>
                <a:gd name="T10" fmla="*/ 8 w 75"/>
                <a:gd name="T11" fmla="*/ 3 h 40"/>
                <a:gd name="T12" fmla="*/ 17 w 75"/>
                <a:gd name="T13" fmla="*/ 18 h 40"/>
                <a:gd name="T14" fmla="*/ 41 w 75"/>
                <a:gd name="T15" fmla="*/ 32 h 40"/>
                <a:gd name="T16" fmla="*/ 71 w 75"/>
                <a:gd name="T17" fmla="*/ 32 h 40"/>
                <a:gd name="T18" fmla="*/ 75 w 75"/>
                <a:gd name="T19" fmla="*/ 36 h 40"/>
                <a:gd name="T20" fmla="*/ 71 w 75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40">
                  <a:moveTo>
                    <a:pt x="71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30" y="40"/>
                    <a:pt x="16" y="32"/>
                    <a:pt x="10" y="2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2" y="1"/>
                  </a:cubicBezTo>
                  <a:cubicBezTo>
                    <a:pt x="4" y="0"/>
                    <a:pt x="6" y="1"/>
                    <a:pt x="8" y="3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1" y="26"/>
                    <a:pt x="33" y="32"/>
                    <a:pt x="41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3" y="32"/>
                    <a:pt x="75" y="34"/>
                    <a:pt x="75" y="36"/>
                  </a:cubicBezTo>
                  <a:cubicBezTo>
                    <a:pt x="75" y="39"/>
                    <a:pt x="73" y="40"/>
                    <a:pt x="71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0"/>
            <p:cNvSpPr>
              <a:spLocks/>
            </p:cNvSpPr>
            <p:nvPr/>
          </p:nvSpPr>
          <p:spPr bwMode="auto">
            <a:xfrm>
              <a:off x="1821168" y="4462649"/>
              <a:ext cx="161747" cy="53407"/>
            </a:xfrm>
            <a:custGeom>
              <a:avLst/>
              <a:gdLst>
                <a:gd name="T0" fmla="*/ 52 w 56"/>
                <a:gd name="T1" fmla="*/ 19 h 19"/>
                <a:gd name="T2" fmla="*/ 49 w 56"/>
                <a:gd name="T3" fmla="*/ 18 h 19"/>
                <a:gd name="T4" fmla="*/ 28 w 56"/>
                <a:gd name="T5" fmla="*/ 8 h 19"/>
                <a:gd name="T6" fmla="*/ 4 w 56"/>
                <a:gd name="T7" fmla="*/ 8 h 19"/>
                <a:gd name="T8" fmla="*/ 0 w 56"/>
                <a:gd name="T9" fmla="*/ 4 h 19"/>
                <a:gd name="T10" fmla="*/ 4 w 56"/>
                <a:gd name="T11" fmla="*/ 0 h 19"/>
                <a:gd name="T12" fmla="*/ 28 w 56"/>
                <a:gd name="T13" fmla="*/ 0 h 19"/>
                <a:gd name="T14" fmla="*/ 55 w 56"/>
                <a:gd name="T15" fmla="*/ 12 h 19"/>
                <a:gd name="T16" fmla="*/ 55 w 56"/>
                <a:gd name="T17" fmla="*/ 18 h 19"/>
                <a:gd name="T18" fmla="*/ 52 w 56"/>
                <a:gd name="T1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19">
                  <a:moveTo>
                    <a:pt x="52" y="19"/>
                  </a:moveTo>
                  <a:cubicBezTo>
                    <a:pt x="51" y="19"/>
                    <a:pt x="50" y="18"/>
                    <a:pt x="49" y="18"/>
                  </a:cubicBezTo>
                  <a:cubicBezTo>
                    <a:pt x="43" y="12"/>
                    <a:pt x="35" y="8"/>
                    <a:pt x="2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7" y="0"/>
                    <a:pt x="48" y="5"/>
                    <a:pt x="55" y="12"/>
                  </a:cubicBezTo>
                  <a:cubicBezTo>
                    <a:pt x="56" y="14"/>
                    <a:pt x="56" y="16"/>
                    <a:pt x="55" y="18"/>
                  </a:cubicBezTo>
                  <a:cubicBezTo>
                    <a:pt x="54" y="18"/>
                    <a:pt x="53" y="19"/>
                    <a:pt x="5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1"/>
            <p:cNvSpPr>
              <a:spLocks/>
            </p:cNvSpPr>
            <p:nvPr/>
          </p:nvSpPr>
          <p:spPr bwMode="auto">
            <a:xfrm>
              <a:off x="2129404" y="4401612"/>
              <a:ext cx="83926" cy="143436"/>
            </a:xfrm>
            <a:custGeom>
              <a:avLst/>
              <a:gdLst>
                <a:gd name="T0" fmla="*/ 4 w 29"/>
                <a:gd name="T1" fmla="*/ 50 h 50"/>
                <a:gd name="T2" fmla="*/ 1 w 29"/>
                <a:gd name="T3" fmla="*/ 48 h 50"/>
                <a:gd name="T4" fmla="*/ 1 w 29"/>
                <a:gd name="T5" fmla="*/ 43 h 50"/>
                <a:gd name="T6" fmla="*/ 19 w 29"/>
                <a:gd name="T7" fmla="*/ 25 h 50"/>
                <a:gd name="T8" fmla="*/ 1 w 29"/>
                <a:gd name="T9" fmla="*/ 7 h 50"/>
                <a:gd name="T10" fmla="*/ 1 w 29"/>
                <a:gd name="T11" fmla="*/ 2 h 50"/>
                <a:gd name="T12" fmla="*/ 7 w 29"/>
                <a:gd name="T13" fmla="*/ 2 h 50"/>
                <a:gd name="T14" fmla="*/ 28 w 29"/>
                <a:gd name="T15" fmla="*/ 22 h 50"/>
                <a:gd name="T16" fmla="*/ 29 w 29"/>
                <a:gd name="T17" fmla="*/ 25 h 50"/>
                <a:gd name="T18" fmla="*/ 28 w 29"/>
                <a:gd name="T19" fmla="*/ 28 h 50"/>
                <a:gd name="T20" fmla="*/ 7 w 29"/>
                <a:gd name="T21" fmla="*/ 48 h 50"/>
                <a:gd name="T22" fmla="*/ 4 w 29"/>
                <a:gd name="T2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50">
                  <a:moveTo>
                    <a:pt x="4" y="50"/>
                  </a:moveTo>
                  <a:cubicBezTo>
                    <a:pt x="3" y="50"/>
                    <a:pt x="2" y="49"/>
                    <a:pt x="1" y="48"/>
                  </a:cubicBezTo>
                  <a:cubicBezTo>
                    <a:pt x="0" y="47"/>
                    <a:pt x="0" y="44"/>
                    <a:pt x="1" y="43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5" y="0"/>
                    <a:pt x="7" y="2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3"/>
                    <a:pt x="29" y="24"/>
                    <a:pt x="29" y="25"/>
                  </a:cubicBezTo>
                  <a:cubicBezTo>
                    <a:pt x="29" y="26"/>
                    <a:pt x="28" y="27"/>
                    <a:pt x="28" y="2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6" y="49"/>
                    <a:pt x="5" y="50"/>
                    <a:pt x="4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2"/>
            <p:cNvSpPr>
              <a:spLocks/>
            </p:cNvSpPr>
            <p:nvPr/>
          </p:nvSpPr>
          <p:spPr bwMode="auto">
            <a:xfrm>
              <a:off x="2129404" y="4583197"/>
              <a:ext cx="83926" cy="144962"/>
            </a:xfrm>
            <a:custGeom>
              <a:avLst/>
              <a:gdLst>
                <a:gd name="T0" fmla="*/ 4 w 29"/>
                <a:gd name="T1" fmla="*/ 50 h 50"/>
                <a:gd name="T2" fmla="*/ 1 w 29"/>
                <a:gd name="T3" fmla="*/ 49 h 50"/>
                <a:gd name="T4" fmla="*/ 1 w 29"/>
                <a:gd name="T5" fmla="*/ 43 h 50"/>
                <a:gd name="T6" fmla="*/ 19 w 29"/>
                <a:gd name="T7" fmla="*/ 25 h 50"/>
                <a:gd name="T8" fmla="*/ 1 w 29"/>
                <a:gd name="T9" fmla="*/ 8 h 50"/>
                <a:gd name="T10" fmla="*/ 1 w 29"/>
                <a:gd name="T11" fmla="*/ 2 h 50"/>
                <a:gd name="T12" fmla="*/ 7 w 29"/>
                <a:gd name="T13" fmla="*/ 2 h 50"/>
                <a:gd name="T14" fmla="*/ 28 w 29"/>
                <a:gd name="T15" fmla="*/ 23 h 50"/>
                <a:gd name="T16" fmla="*/ 28 w 29"/>
                <a:gd name="T17" fmla="*/ 28 h 50"/>
                <a:gd name="T18" fmla="*/ 7 w 29"/>
                <a:gd name="T19" fmla="*/ 49 h 50"/>
                <a:gd name="T20" fmla="*/ 4 w 29"/>
                <a:gd name="T2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0">
                  <a:moveTo>
                    <a:pt x="4" y="50"/>
                  </a:moveTo>
                  <a:cubicBezTo>
                    <a:pt x="3" y="50"/>
                    <a:pt x="2" y="50"/>
                    <a:pt x="1" y="49"/>
                  </a:cubicBezTo>
                  <a:cubicBezTo>
                    <a:pt x="0" y="47"/>
                    <a:pt x="0" y="45"/>
                    <a:pt x="1" y="43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5" y="0"/>
                    <a:pt x="7" y="2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7"/>
                    <a:pt x="28" y="28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50"/>
                    <a:pt x="5" y="50"/>
                    <a:pt x="4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686923" y="4293327"/>
            <a:ext cx="434753" cy="328479"/>
            <a:chOff x="8783197" y="956840"/>
            <a:chExt cx="434753" cy="328479"/>
          </a:xfrm>
          <a:solidFill>
            <a:schemeClr val="bg1"/>
          </a:solidFill>
        </p:grpSpPr>
        <p:sp>
          <p:nvSpPr>
            <p:cNvPr id="28" name="Freeform 123"/>
            <p:cNvSpPr>
              <a:spLocks/>
            </p:cNvSpPr>
            <p:nvPr/>
          </p:nvSpPr>
          <p:spPr bwMode="auto">
            <a:xfrm>
              <a:off x="8835125" y="956840"/>
              <a:ext cx="317611" cy="179939"/>
            </a:xfrm>
            <a:custGeom>
              <a:avLst/>
              <a:gdLst>
                <a:gd name="T0" fmla="*/ 4 w 111"/>
                <a:gd name="T1" fmla="*/ 63 h 63"/>
                <a:gd name="T2" fmla="*/ 0 w 111"/>
                <a:gd name="T3" fmla="*/ 59 h 63"/>
                <a:gd name="T4" fmla="*/ 58 w 111"/>
                <a:gd name="T5" fmla="*/ 0 h 63"/>
                <a:gd name="T6" fmla="*/ 110 w 111"/>
                <a:gd name="T7" fmla="*/ 32 h 63"/>
                <a:gd name="T8" fmla="*/ 108 w 111"/>
                <a:gd name="T9" fmla="*/ 38 h 63"/>
                <a:gd name="T10" fmla="*/ 103 w 111"/>
                <a:gd name="T11" fmla="*/ 36 h 63"/>
                <a:gd name="T12" fmla="*/ 58 w 111"/>
                <a:gd name="T13" fmla="*/ 8 h 63"/>
                <a:gd name="T14" fmla="*/ 8 w 111"/>
                <a:gd name="T15" fmla="*/ 59 h 63"/>
                <a:gd name="T16" fmla="*/ 4 w 111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63">
                  <a:moveTo>
                    <a:pt x="4" y="63"/>
                  </a:moveTo>
                  <a:cubicBezTo>
                    <a:pt x="1" y="63"/>
                    <a:pt x="0" y="61"/>
                    <a:pt x="0" y="59"/>
                  </a:cubicBezTo>
                  <a:cubicBezTo>
                    <a:pt x="0" y="27"/>
                    <a:pt x="26" y="0"/>
                    <a:pt x="58" y="0"/>
                  </a:cubicBezTo>
                  <a:cubicBezTo>
                    <a:pt x="80" y="0"/>
                    <a:pt x="100" y="13"/>
                    <a:pt x="110" y="32"/>
                  </a:cubicBezTo>
                  <a:cubicBezTo>
                    <a:pt x="111" y="34"/>
                    <a:pt x="110" y="37"/>
                    <a:pt x="108" y="38"/>
                  </a:cubicBezTo>
                  <a:cubicBezTo>
                    <a:pt x="106" y="39"/>
                    <a:pt x="104" y="38"/>
                    <a:pt x="103" y="36"/>
                  </a:cubicBezTo>
                  <a:cubicBezTo>
                    <a:pt x="94" y="19"/>
                    <a:pt x="77" y="8"/>
                    <a:pt x="58" y="8"/>
                  </a:cubicBezTo>
                  <a:cubicBezTo>
                    <a:pt x="30" y="8"/>
                    <a:pt x="8" y="31"/>
                    <a:pt x="8" y="59"/>
                  </a:cubicBezTo>
                  <a:cubicBezTo>
                    <a:pt x="8" y="61"/>
                    <a:pt x="6" y="63"/>
                    <a:pt x="4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24"/>
            <p:cNvSpPr>
              <a:spLocks/>
            </p:cNvSpPr>
            <p:nvPr/>
          </p:nvSpPr>
          <p:spPr bwMode="auto">
            <a:xfrm>
              <a:off x="8783197" y="1040167"/>
              <a:ext cx="146125" cy="96612"/>
            </a:xfrm>
            <a:custGeom>
              <a:avLst/>
              <a:gdLst>
                <a:gd name="T0" fmla="*/ 22 w 51"/>
                <a:gd name="T1" fmla="*/ 34 h 34"/>
                <a:gd name="T2" fmla="*/ 21 w 51"/>
                <a:gd name="T3" fmla="*/ 34 h 34"/>
                <a:gd name="T4" fmla="*/ 18 w 51"/>
                <a:gd name="T5" fmla="*/ 32 h 34"/>
                <a:gd name="T6" fmla="*/ 1 w 51"/>
                <a:gd name="T7" fmla="*/ 7 h 34"/>
                <a:gd name="T8" fmla="*/ 2 w 51"/>
                <a:gd name="T9" fmla="*/ 1 h 34"/>
                <a:gd name="T10" fmla="*/ 8 w 51"/>
                <a:gd name="T11" fmla="*/ 2 h 34"/>
                <a:gd name="T12" fmla="*/ 23 w 51"/>
                <a:gd name="T13" fmla="*/ 24 h 34"/>
                <a:gd name="T14" fmla="*/ 45 w 51"/>
                <a:gd name="T15" fmla="*/ 9 h 34"/>
                <a:gd name="T16" fmla="*/ 50 w 51"/>
                <a:gd name="T17" fmla="*/ 10 h 34"/>
                <a:gd name="T18" fmla="*/ 49 w 51"/>
                <a:gd name="T19" fmla="*/ 16 h 34"/>
                <a:gd name="T20" fmla="*/ 24 w 51"/>
                <a:gd name="T21" fmla="*/ 33 h 34"/>
                <a:gd name="T22" fmla="*/ 22 w 51"/>
                <a:gd name="T2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34">
                  <a:moveTo>
                    <a:pt x="22" y="34"/>
                  </a:move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3"/>
                    <a:pt x="18" y="3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2" y="1"/>
                  </a:cubicBezTo>
                  <a:cubicBezTo>
                    <a:pt x="4" y="0"/>
                    <a:pt x="6" y="0"/>
                    <a:pt x="8" y="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9" y="8"/>
                    <a:pt x="50" y="10"/>
                  </a:cubicBezTo>
                  <a:cubicBezTo>
                    <a:pt x="51" y="12"/>
                    <a:pt x="51" y="15"/>
                    <a:pt x="49" y="16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3" y="33"/>
                    <a:pt x="22" y="34"/>
                    <a:pt x="22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25"/>
            <p:cNvSpPr>
              <a:spLocks/>
            </p:cNvSpPr>
            <p:nvPr/>
          </p:nvSpPr>
          <p:spPr bwMode="auto">
            <a:xfrm>
              <a:off x="8849617" y="1107795"/>
              <a:ext cx="317611" cy="177524"/>
            </a:xfrm>
            <a:custGeom>
              <a:avLst/>
              <a:gdLst>
                <a:gd name="T0" fmla="*/ 53 w 111"/>
                <a:gd name="T1" fmla="*/ 62 h 62"/>
                <a:gd name="T2" fmla="*/ 1 w 111"/>
                <a:gd name="T3" fmla="*/ 30 h 62"/>
                <a:gd name="T4" fmla="*/ 2 w 111"/>
                <a:gd name="T5" fmla="*/ 24 h 62"/>
                <a:gd name="T6" fmla="*/ 8 w 111"/>
                <a:gd name="T7" fmla="*/ 26 h 62"/>
                <a:gd name="T8" fmla="*/ 53 w 111"/>
                <a:gd name="T9" fmla="*/ 54 h 62"/>
                <a:gd name="T10" fmla="*/ 103 w 111"/>
                <a:gd name="T11" fmla="*/ 4 h 62"/>
                <a:gd name="T12" fmla="*/ 107 w 111"/>
                <a:gd name="T13" fmla="*/ 0 h 62"/>
                <a:gd name="T14" fmla="*/ 111 w 111"/>
                <a:gd name="T15" fmla="*/ 4 h 62"/>
                <a:gd name="T16" fmla="*/ 53 w 111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62">
                  <a:moveTo>
                    <a:pt x="53" y="62"/>
                  </a:moveTo>
                  <a:cubicBezTo>
                    <a:pt x="31" y="62"/>
                    <a:pt x="11" y="50"/>
                    <a:pt x="1" y="30"/>
                  </a:cubicBezTo>
                  <a:cubicBezTo>
                    <a:pt x="0" y="28"/>
                    <a:pt x="0" y="25"/>
                    <a:pt x="2" y="24"/>
                  </a:cubicBezTo>
                  <a:cubicBezTo>
                    <a:pt x="4" y="23"/>
                    <a:pt x="7" y="24"/>
                    <a:pt x="8" y="26"/>
                  </a:cubicBezTo>
                  <a:cubicBezTo>
                    <a:pt x="16" y="43"/>
                    <a:pt x="34" y="54"/>
                    <a:pt x="53" y="54"/>
                  </a:cubicBezTo>
                  <a:cubicBezTo>
                    <a:pt x="81" y="54"/>
                    <a:pt x="103" y="31"/>
                    <a:pt x="103" y="4"/>
                  </a:cubicBezTo>
                  <a:cubicBezTo>
                    <a:pt x="103" y="1"/>
                    <a:pt x="105" y="0"/>
                    <a:pt x="107" y="0"/>
                  </a:cubicBezTo>
                  <a:cubicBezTo>
                    <a:pt x="110" y="0"/>
                    <a:pt x="111" y="1"/>
                    <a:pt x="111" y="4"/>
                  </a:cubicBezTo>
                  <a:cubicBezTo>
                    <a:pt x="111" y="36"/>
                    <a:pt x="85" y="62"/>
                    <a:pt x="53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26"/>
            <p:cNvSpPr>
              <a:spLocks/>
            </p:cNvSpPr>
            <p:nvPr/>
          </p:nvSpPr>
          <p:spPr bwMode="auto">
            <a:xfrm>
              <a:off x="9069409" y="1105380"/>
              <a:ext cx="148541" cy="96612"/>
            </a:xfrm>
            <a:custGeom>
              <a:avLst/>
              <a:gdLst>
                <a:gd name="T0" fmla="*/ 48 w 52"/>
                <a:gd name="T1" fmla="*/ 34 h 34"/>
                <a:gd name="T2" fmla="*/ 44 w 52"/>
                <a:gd name="T3" fmla="*/ 32 h 34"/>
                <a:gd name="T4" fmla="*/ 29 w 52"/>
                <a:gd name="T5" fmla="*/ 10 h 34"/>
                <a:gd name="T6" fmla="*/ 7 w 52"/>
                <a:gd name="T7" fmla="*/ 25 h 34"/>
                <a:gd name="T8" fmla="*/ 2 w 52"/>
                <a:gd name="T9" fmla="*/ 24 h 34"/>
                <a:gd name="T10" fmla="*/ 3 w 52"/>
                <a:gd name="T11" fmla="*/ 19 h 34"/>
                <a:gd name="T12" fmla="*/ 28 w 52"/>
                <a:gd name="T13" fmla="*/ 1 h 34"/>
                <a:gd name="T14" fmla="*/ 31 w 52"/>
                <a:gd name="T15" fmla="*/ 1 h 34"/>
                <a:gd name="T16" fmla="*/ 34 w 52"/>
                <a:gd name="T17" fmla="*/ 2 h 34"/>
                <a:gd name="T18" fmla="*/ 51 w 52"/>
                <a:gd name="T19" fmla="*/ 28 h 34"/>
                <a:gd name="T20" fmla="*/ 50 w 52"/>
                <a:gd name="T21" fmla="*/ 33 h 34"/>
                <a:gd name="T22" fmla="*/ 48 w 52"/>
                <a:gd name="T2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4">
                  <a:moveTo>
                    <a:pt x="48" y="34"/>
                  </a:moveTo>
                  <a:cubicBezTo>
                    <a:pt x="46" y="34"/>
                    <a:pt x="45" y="33"/>
                    <a:pt x="44" y="32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6"/>
                    <a:pt x="3" y="26"/>
                    <a:pt x="2" y="24"/>
                  </a:cubicBezTo>
                  <a:cubicBezTo>
                    <a:pt x="0" y="22"/>
                    <a:pt x="1" y="20"/>
                    <a:pt x="3" y="19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9" y="1"/>
                    <a:pt x="30" y="0"/>
                    <a:pt x="31" y="1"/>
                  </a:cubicBezTo>
                  <a:cubicBezTo>
                    <a:pt x="32" y="1"/>
                    <a:pt x="33" y="1"/>
                    <a:pt x="34" y="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2" y="30"/>
                    <a:pt x="52" y="32"/>
                    <a:pt x="50" y="33"/>
                  </a:cubicBezTo>
                  <a:cubicBezTo>
                    <a:pt x="49" y="34"/>
                    <a:pt x="48" y="34"/>
                    <a:pt x="48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664627" y="4097876"/>
            <a:ext cx="349010" cy="260852"/>
            <a:chOff x="7683031" y="990654"/>
            <a:chExt cx="349010" cy="260852"/>
          </a:xfrm>
          <a:solidFill>
            <a:schemeClr val="bg1"/>
          </a:solidFill>
        </p:grpSpPr>
        <p:sp>
          <p:nvSpPr>
            <p:cNvPr id="33" name="Freeform 131"/>
            <p:cNvSpPr>
              <a:spLocks/>
            </p:cNvSpPr>
            <p:nvPr/>
          </p:nvSpPr>
          <p:spPr bwMode="auto">
            <a:xfrm>
              <a:off x="7766358" y="990654"/>
              <a:ext cx="83328" cy="140087"/>
            </a:xfrm>
            <a:custGeom>
              <a:avLst/>
              <a:gdLst>
                <a:gd name="T0" fmla="*/ 4 w 29"/>
                <a:gd name="T1" fmla="*/ 49 h 49"/>
                <a:gd name="T2" fmla="*/ 1 w 29"/>
                <a:gd name="T3" fmla="*/ 48 h 49"/>
                <a:gd name="T4" fmla="*/ 1 w 29"/>
                <a:gd name="T5" fmla="*/ 42 h 49"/>
                <a:gd name="T6" fmla="*/ 19 w 29"/>
                <a:gd name="T7" fmla="*/ 25 h 49"/>
                <a:gd name="T8" fmla="*/ 1 w 29"/>
                <a:gd name="T9" fmla="*/ 7 h 49"/>
                <a:gd name="T10" fmla="*/ 1 w 29"/>
                <a:gd name="T11" fmla="*/ 1 h 49"/>
                <a:gd name="T12" fmla="*/ 7 w 29"/>
                <a:gd name="T13" fmla="*/ 1 h 49"/>
                <a:gd name="T14" fmla="*/ 28 w 29"/>
                <a:gd name="T15" fmla="*/ 22 h 49"/>
                <a:gd name="T16" fmla="*/ 28 w 29"/>
                <a:gd name="T17" fmla="*/ 27 h 49"/>
                <a:gd name="T18" fmla="*/ 7 w 29"/>
                <a:gd name="T19" fmla="*/ 48 h 49"/>
                <a:gd name="T20" fmla="*/ 4 w 29"/>
                <a:gd name="T2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49">
                  <a:moveTo>
                    <a:pt x="4" y="49"/>
                  </a:moveTo>
                  <a:cubicBezTo>
                    <a:pt x="3" y="49"/>
                    <a:pt x="2" y="49"/>
                    <a:pt x="1" y="48"/>
                  </a:cubicBezTo>
                  <a:cubicBezTo>
                    <a:pt x="0" y="46"/>
                    <a:pt x="0" y="44"/>
                    <a:pt x="1" y="42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9" y="23"/>
                    <a:pt x="29" y="26"/>
                    <a:pt x="28" y="27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6" y="49"/>
                    <a:pt x="5" y="49"/>
                    <a:pt x="4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32"/>
            <p:cNvSpPr>
              <a:spLocks/>
            </p:cNvSpPr>
            <p:nvPr/>
          </p:nvSpPr>
          <p:spPr bwMode="auto">
            <a:xfrm>
              <a:off x="7683031" y="1048621"/>
              <a:ext cx="349010" cy="202885"/>
            </a:xfrm>
            <a:custGeom>
              <a:avLst/>
              <a:gdLst>
                <a:gd name="T0" fmla="*/ 94 w 122"/>
                <a:gd name="T1" fmla="*/ 71 h 71"/>
                <a:gd name="T2" fmla="*/ 28 w 122"/>
                <a:gd name="T3" fmla="*/ 71 h 71"/>
                <a:gd name="T4" fmla="*/ 0 w 122"/>
                <a:gd name="T5" fmla="*/ 43 h 71"/>
                <a:gd name="T6" fmla="*/ 0 w 122"/>
                <a:gd name="T7" fmla="*/ 29 h 71"/>
                <a:gd name="T8" fmla="*/ 28 w 122"/>
                <a:gd name="T9" fmla="*/ 1 h 71"/>
                <a:gd name="T10" fmla="*/ 54 w 122"/>
                <a:gd name="T11" fmla="*/ 1 h 71"/>
                <a:gd name="T12" fmla="*/ 58 w 122"/>
                <a:gd name="T13" fmla="*/ 5 h 71"/>
                <a:gd name="T14" fmla="*/ 54 w 122"/>
                <a:gd name="T15" fmla="*/ 9 h 71"/>
                <a:gd name="T16" fmla="*/ 28 w 122"/>
                <a:gd name="T17" fmla="*/ 9 h 71"/>
                <a:gd name="T18" fmla="*/ 8 w 122"/>
                <a:gd name="T19" fmla="*/ 29 h 71"/>
                <a:gd name="T20" fmla="*/ 8 w 122"/>
                <a:gd name="T21" fmla="*/ 43 h 71"/>
                <a:gd name="T22" fmla="*/ 28 w 122"/>
                <a:gd name="T23" fmla="*/ 63 h 71"/>
                <a:gd name="T24" fmla="*/ 94 w 122"/>
                <a:gd name="T25" fmla="*/ 63 h 71"/>
                <a:gd name="T26" fmla="*/ 114 w 122"/>
                <a:gd name="T27" fmla="*/ 43 h 71"/>
                <a:gd name="T28" fmla="*/ 114 w 122"/>
                <a:gd name="T29" fmla="*/ 28 h 71"/>
                <a:gd name="T30" fmla="*/ 94 w 122"/>
                <a:gd name="T31" fmla="*/ 8 h 71"/>
                <a:gd name="T32" fmla="*/ 70 w 122"/>
                <a:gd name="T33" fmla="*/ 8 h 71"/>
                <a:gd name="T34" fmla="*/ 66 w 122"/>
                <a:gd name="T35" fmla="*/ 4 h 71"/>
                <a:gd name="T36" fmla="*/ 70 w 122"/>
                <a:gd name="T37" fmla="*/ 0 h 71"/>
                <a:gd name="T38" fmla="*/ 94 w 122"/>
                <a:gd name="T39" fmla="*/ 0 h 71"/>
                <a:gd name="T40" fmla="*/ 122 w 122"/>
                <a:gd name="T41" fmla="*/ 28 h 71"/>
                <a:gd name="T42" fmla="*/ 122 w 122"/>
                <a:gd name="T43" fmla="*/ 43 h 71"/>
                <a:gd name="T44" fmla="*/ 94 w 122"/>
                <a:gd name="T4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71">
                  <a:moveTo>
                    <a:pt x="94" y="71"/>
                  </a:moveTo>
                  <a:cubicBezTo>
                    <a:pt x="28" y="71"/>
                    <a:pt x="28" y="71"/>
                    <a:pt x="28" y="71"/>
                  </a:cubicBezTo>
                  <a:cubicBezTo>
                    <a:pt x="13" y="71"/>
                    <a:pt x="0" y="59"/>
                    <a:pt x="0" y="4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1"/>
                    <a:pt x="28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6" y="1"/>
                    <a:pt x="58" y="2"/>
                    <a:pt x="58" y="5"/>
                  </a:cubicBezTo>
                  <a:cubicBezTo>
                    <a:pt x="58" y="7"/>
                    <a:pt x="56" y="9"/>
                    <a:pt x="54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17" y="9"/>
                    <a:pt x="8" y="18"/>
                    <a:pt x="8" y="29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54"/>
                    <a:pt x="17" y="63"/>
                    <a:pt x="28" y="63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105" y="63"/>
                    <a:pt x="114" y="54"/>
                    <a:pt x="114" y="43"/>
                  </a:cubicBezTo>
                  <a:cubicBezTo>
                    <a:pt x="114" y="28"/>
                    <a:pt x="114" y="28"/>
                    <a:pt x="114" y="28"/>
                  </a:cubicBezTo>
                  <a:cubicBezTo>
                    <a:pt x="114" y="17"/>
                    <a:pt x="105" y="8"/>
                    <a:pt x="94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8" y="8"/>
                    <a:pt x="66" y="6"/>
                    <a:pt x="66" y="4"/>
                  </a:cubicBezTo>
                  <a:cubicBezTo>
                    <a:pt x="66" y="2"/>
                    <a:pt x="68" y="0"/>
                    <a:pt x="70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109" y="0"/>
                    <a:pt x="122" y="12"/>
                    <a:pt x="122" y="28"/>
                  </a:cubicBezTo>
                  <a:cubicBezTo>
                    <a:pt x="122" y="43"/>
                    <a:pt x="122" y="43"/>
                    <a:pt x="122" y="43"/>
                  </a:cubicBezTo>
                  <a:cubicBezTo>
                    <a:pt x="122" y="59"/>
                    <a:pt x="109" y="71"/>
                    <a:pt x="94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758835" y="4029558"/>
            <a:ext cx="440791" cy="462529"/>
            <a:chOff x="7637140" y="5449285"/>
            <a:chExt cx="440791" cy="462529"/>
          </a:xfrm>
          <a:solidFill>
            <a:schemeClr val="bg1"/>
          </a:solidFill>
        </p:grpSpPr>
        <p:sp>
          <p:nvSpPr>
            <p:cNvPr id="36" name="Freeform 199"/>
            <p:cNvSpPr>
              <a:spLocks/>
            </p:cNvSpPr>
            <p:nvPr/>
          </p:nvSpPr>
          <p:spPr bwMode="auto">
            <a:xfrm>
              <a:off x="7637140" y="5658208"/>
              <a:ext cx="206508" cy="205300"/>
            </a:xfrm>
            <a:custGeom>
              <a:avLst/>
              <a:gdLst>
                <a:gd name="T0" fmla="*/ 68 w 72"/>
                <a:gd name="T1" fmla="*/ 72 h 72"/>
                <a:gd name="T2" fmla="*/ 0 w 72"/>
                <a:gd name="T3" fmla="*/ 4 h 72"/>
                <a:gd name="T4" fmla="*/ 4 w 72"/>
                <a:gd name="T5" fmla="*/ 0 h 72"/>
                <a:gd name="T6" fmla="*/ 8 w 72"/>
                <a:gd name="T7" fmla="*/ 4 h 72"/>
                <a:gd name="T8" fmla="*/ 68 w 72"/>
                <a:gd name="T9" fmla="*/ 64 h 72"/>
                <a:gd name="T10" fmla="*/ 72 w 72"/>
                <a:gd name="T11" fmla="*/ 68 h 72"/>
                <a:gd name="T12" fmla="*/ 68 w 7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30" y="72"/>
                    <a:pt x="0" y="42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7"/>
                    <a:pt x="35" y="64"/>
                    <a:pt x="68" y="64"/>
                  </a:cubicBezTo>
                  <a:cubicBezTo>
                    <a:pt x="70" y="64"/>
                    <a:pt x="72" y="66"/>
                    <a:pt x="72" y="68"/>
                  </a:cubicBezTo>
                  <a:cubicBezTo>
                    <a:pt x="72" y="71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00"/>
            <p:cNvSpPr>
              <a:spLocks/>
            </p:cNvSpPr>
            <p:nvPr/>
          </p:nvSpPr>
          <p:spPr bwMode="auto">
            <a:xfrm>
              <a:off x="7749451" y="5771727"/>
              <a:ext cx="94196" cy="140087"/>
            </a:xfrm>
            <a:custGeom>
              <a:avLst/>
              <a:gdLst>
                <a:gd name="T0" fmla="*/ 5 w 33"/>
                <a:gd name="T1" fmla="*/ 49 h 49"/>
                <a:gd name="T2" fmla="*/ 2 w 33"/>
                <a:gd name="T3" fmla="*/ 47 h 49"/>
                <a:gd name="T4" fmla="*/ 3 w 33"/>
                <a:gd name="T5" fmla="*/ 42 h 49"/>
                <a:gd name="T6" fmla="*/ 23 w 33"/>
                <a:gd name="T7" fmla="*/ 27 h 49"/>
                <a:gd name="T8" fmla="*/ 9 w 33"/>
                <a:gd name="T9" fmla="*/ 7 h 49"/>
                <a:gd name="T10" fmla="*/ 10 w 33"/>
                <a:gd name="T11" fmla="*/ 1 h 49"/>
                <a:gd name="T12" fmla="*/ 15 w 33"/>
                <a:gd name="T13" fmla="*/ 2 h 49"/>
                <a:gd name="T14" fmla="*/ 32 w 33"/>
                <a:gd name="T15" fmla="*/ 26 h 49"/>
                <a:gd name="T16" fmla="*/ 31 w 33"/>
                <a:gd name="T17" fmla="*/ 32 h 49"/>
                <a:gd name="T18" fmla="*/ 7 w 33"/>
                <a:gd name="T19" fmla="*/ 48 h 49"/>
                <a:gd name="T20" fmla="*/ 5 w 33"/>
                <a:gd name="T2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49">
                  <a:moveTo>
                    <a:pt x="5" y="49"/>
                  </a:moveTo>
                  <a:cubicBezTo>
                    <a:pt x="4" y="49"/>
                    <a:pt x="2" y="48"/>
                    <a:pt x="2" y="47"/>
                  </a:cubicBezTo>
                  <a:cubicBezTo>
                    <a:pt x="0" y="46"/>
                    <a:pt x="1" y="43"/>
                    <a:pt x="3" y="42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7" y="5"/>
                    <a:pt x="8" y="2"/>
                    <a:pt x="10" y="1"/>
                  </a:cubicBezTo>
                  <a:cubicBezTo>
                    <a:pt x="11" y="0"/>
                    <a:pt x="14" y="0"/>
                    <a:pt x="15" y="2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8"/>
                    <a:pt x="33" y="30"/>
                    <a:pt x="31" y="32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6" y="49"/>
                    <a:pt x="6" y="49"/>
                    <a:pt x="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01"/>
            <p:cNvSpPr>
              <a:spLocks/>
            </p:cNvSpPr>
            <p:nvPr/>
          </p:nvSpPr>
          <p:spPr bwMode="auto">
            <a:xfrm>
              <a:off x="7908861" y="5566427"/>
              <a:ext cx="123180" cy="274136"/>
            </a:xfrm>
            <a:custGeom>
              <a:avLst/>
              <a:gdLst>
                <a:gd name="T0" fmla="*/ 5 w 43"/>
                <a:gd name="T1" fmla="*/ 96 h 96"/>
                <a:gd name="T2" fmla="*/ 1 w 43"/>
                <a:gd name="T3" fmla="*/ 94 h 96"/>
                <a:gd name="T4" fmla="*/ 3 w 43"/>
                <a:gd name="T5" fmla="*/ 88 h 96"/>
                <a:gd name="T6" fmla="*/ 31 w 43"/>
                <a:gd name="T7" fmla="*/ 52 h 96"/>
                <a:gd name="T8" fmla="*/ 25 w 43"/>
                <a:gd name="T9" fmla="*/ 6 h 96"/>
                <a:gd name="T10" fmla="*/ 26 w 43"/>
                <a:gd name="T11" fmla="*/ 1 h 96"/>
                <a:gd name="T12" fmla="*/ 32 w 43"/>
                <a:gd name="T13" fmla="*/ 2 h 96"/>
                <a:gd name="T14" fmla="*/ 38 w 43"/>
                <a:gd name="T15" fmla="*/ 54 h 96"/>
                <a:gd name="T16" fmla="*/ 7 w 43"/>
                <a:gd name="T17" fmla="*/ 95 h 96"/>
                <a:gd name="T18" fmla="*/ 5 w 43"/>
                <a:gd name="T1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96">
                  <a:moveTo>
                    <a:pt x="5" y="96"/>
                  </a:moveTo>
                  <a:cubicBezTo>
                    <a:pt x="3" y="96"/>
                    <a:pt x="2" y="95"/>
                    <a:pt x="1" y="94"/>
                  </a:cubicBezTo>
                  <a:cubicBezTo>
                    <a:pt x="0" y="92"/>
                    <a:pt x="1" y="89"/>
                    <a:pt x="3" y="88"/>
                  </a:cubicBezTo>
                  <a:cubicBezTo>
                    <a:pt x="17" y="80"/>
                    <a:pt x="27" y="67"/>
                    <a:pt x="31" y="52"/>
                  </a:cubicBezTo>
                  <a:cubicBezTo>
                    <a:pt x="35" y="36"/>
                    <a:pt x="33" y="20"/>
                    <a:pt x="25" y="6"/>
                  </a:cubicBezTo>
                  <a:cubicBezTo>
                    <a:pt x="24" y="4"/>
                    <a:pt x="24" y="2"/>
                    <a:pt x="26" y="1"/>
                  </a:cubicBezTo>
                  <a:cubicBezTo>
                    <a:pt x="28" y="0"/>
                    <a:pt x="30" y="0"/>
                    <a:pt x="32" y="2"/>
                  </a:cubicBezTo>
                  <a:cubicBezTo>
                    <a:pt x="41" y="18"/>
                    <a:pt x="43" y="36"/>
                    <a:pt x="38" y="54"/>
                  </a:cubicBezTo>
                  <a:cubicBezTo>
                    <a:pt x="34" y="71"/>
                    <a:pt x="23" y="86"/>
                    <a:pt x="7" y="95"/>
                  </a:cubicBezTo>
                  <a:cubicBezTo>
                    <a:pt x="6" y="96"/>
                    <a:pt x="5" y="96"/>
                    <a:pt x="5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02"/>
            <p:cNvSpPr>
              <a:spLocks/>
            </p:cNvSpPr>
            <p:nvPr/>
          </p:nvSpPr>
          <p:spPr bwMode="auto">
            <a:xfrm>
              <a:off x="7940259" y="5566427"/>
              <a:ext cx="137672" cy="100235"/>
            </a:xfrm>
            <a:custGeom>
              <a:avLst/>
              <a:gdLst>
                <a:gd name="T0" fmla="*/ 5 w 48"/>
                <a:gd name="T1" fmla="*/ 35 h 35"/>
                <a:gd name="T2" fmla="*/ 3 w 48"/>
                <a:gd name="T3" fmla="*/ 34 h 35"/>
                <a:gd name="T4" fmla="*/ 1 w 48"/>
                <a:gd name="T5" fmla="*/ 29 h 35"/>
                <a:gd name="T6" fmla="*/ 13 w 48"/>
                <a:gd name="T7" fmla="*/ 3 h 35"/>
                <a:gd name="T8" fmla="*/ 16 w 48"/>
                <a:gd name="T9" fmla="*/ 0 h 35"/>
                <a:gd name="T10" fmla="*/ 19 w 48"/>
                <a:gd name="T11" fmla="*/ 1 h 35"/>
                <a:gd name="T12" fmla="*/ 45 w 48"/>
                <a:gd name="T13" fmla="*/ 13 h 35"/>
                <a:gd name="T14" fmla="*/ 47 w 48"/>
                <a:gd name="T15" fmla="*/ 18 h 35"/>
                <a:gd name="T16" fmla="*/ 42 w 48"/>
                <a:gd name="T17" fmla="*/ 20 h 35"/>
                <a:gd name="T18" fmla="*/ 19 w 48"/>
                <a:gd name="T19" fmla="*/ 10 h 35"/>
                <a:gd name="T20" fmla="*/ 8 w 48"/>
                <a:gd name="T21" fmla="*/ 32 h 35"/>
                <a:gd name="T22" fmla="*/ 5 w 48"/>
                <a:gd name="T2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35">
                  <a:moveTo>
                    <a:pt x="5" y="35"/>
                  </a:moveTo>
                  <a:cubicBezTo>
                    <a:pt x="4" y="35"/>
                    <a:pt x="4" y="35"/>
                    <a:pt x="3" y="34"/>
                  </a:cubicBezTo>
                  <a:cubicBezTo>
                    <a:pt x="1" y="33"/>
                    <a:pt x="0" y="31"/>
                    <a:pt x="1" y="29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2"/>
                    <a:pt x="15" y="1"/>
                    <a:pt x="16" y="0"/>
                  </a:cubicBezTo>
                  <a:cubicBezTo>
                    <a:pt x="17" y="0"/>
                    <a:pt x="18" y="0"/>
                    <a:pt x="19" y="1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7" y="14"/>
                    <a:pt x="48" y="16"/>
                    <a:pt x="47" y="18"/>
                  </a:cubicBezTo>
                  <a:cubicBezTo>
                    <a:pt x="46" y="20"/>
                    <a:pt x="44" y="21"/>
                    <a:pt x="42" y="2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4"/>
                    <a:pt x="6" y="35"/>
                    <a:pt x="5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03"/>
            <p:cNvSpPr>
              <a:spLocks/>
            </p:cNvSpPr>
            <p:nvPr/>
          </p:nvSpPr>
          <p:spPr bwMode="auto">
            <a:xfrm>
              <a:off x="7660085" y="5449285"/>
              <a:ext cx="275343" cy="140087"/>
            </a:xfrm>
            <a:custGeom>
              <a:avLst/>
              <a:gdLst>
                <a:gd name="T0" fmla="*/ 4 w 96"/>
                <a:gd name="T1" fmla="*/ 49 h 49"/>
                <a:gd name="T2" fmla="*/ 2 w 96"/>
                <a:gd name="T3" fmla="*/ 49 h 49"/>
                <a:gd name="T4" fmla="*/ 1 w 96"/>
                <a:gd name="T5" fmla="*/ 43 h 49"/>
                <a:gd name="T6" fmla="*/ 94 w 96"/>
                <a:gd name="T7" fmla="*/ 18 h 49"/>
                <a:gd name="T8" fmla="*/ 95 w 96"/>
                <a:gd name="T9" fmla="*/ 24 h 49"/>
                <a:gd name="T10" fmla="*/ 90 w 96"/>
                <a:gd name="T11" fmla="*/ 25 h 49"/>
                <a:gd name="T12" fmla="*/ 8 w 96"/>
                <a:gd name="T13" fmla="*/ 47 h 49"/>
                <a:gd name="T14" fmla="*/ 4 w 96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49">
                  <a:moveTo>
                    <a:pt x="4" y="49"/>
                  </a:moveTo>
                  <a:cubicBezTo>
                    <a:pt x="4" y="49"/>
                    <a:pt x="3" y="49"/>
                    <a:pt x="2" y="49"/>
                  </a:cubicBezTo>
                  <a:cubicBezTo>
                    <a:pt x="0" y="48"/>
                    <a:pt x="0" y="45"/>
                    <a:pt x="1" y="43"/>
                  </a:cubicBezTo>
                  <a:cubicBezTo>
                    <a:pt x="19" y="11"/>
                    <a:pt x="61" y="0"/>
                    <a:pt x="94" y="18"/>
                  </a:cubicBezTo>
                  <a:cubicBezTo>
                    <a:pt x="95" y="19"/>
                    <a:pt x="96" y="22"/>
                    <a:pt x="95" y="24"/>
                  </a:cubicBezTo>
                  <a:cubicBezTo>
                    <a:pt x="94" y="26"/>
                    <a:pt x="91" y="26"/>
                    <a:pt x="90" y="25"/>
                  </a:cubicBezTo>
                  <a:cubicBezTo>
                    <a:pt x="61" y="9"/>
                    <a:pt x="24" y="19"/>
                    <a:pt x="8" y="47"/>
                  </a:cubicBezTo>
                  <a:cubicBezTo>
                    <a:pt x="7" y="49"/>
                    <a:pt x="6" y="49"/>
                    <a:pt x="4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04"/>
            <p:cNvSpPr>
              <a:spLocks/>
            </p:cNvSpPr>
            <p:nvPr/>
          </p:nvSpPr>
          <p:spPr bwMode="auto">
            <a:xfrm>
              <a:off x="7651632" y="5483100"/>
              <a:ext cx="114726" cy="106273"/>
            </a:xfrm>
            <a:custGeom>
              <a:avLst/>
              <a:gdLst>
                <a:gd name="T0" fmla="*/ 7 w 40"/>
                <a:gd name="T1" fmla="*/ 37 h 37"/>
                <a:gd name="T2" fmla="*/ 5 w 40"/>
                <a:gd name="T3" fmla="*/ 37 h 37"/>
                <a:gd name="T4" fmla="*/ 3 w 40"/>
                <a:gd name="T5" fmla="*/ 34 h 37"/>
                <a:gd name="T6" fmla="*/ 1 w 40"/>
                <a:gd name="T7" fmla="*/ 5 h 37"/>
                <a:gd name="T8" fmla="*/ 4 w 40"/>
                <a:gd name="T9" fmla="*/ 0 h 37"/>
                <a:gd name="T10" fmla="*/ 9 w 40"/>
                <a:gd name="T11" fmla="*/ 4 h 37"/>
                <a:gd name="T12" fmla="*/ 11 w 40"/>
                <a:gd name="T13" fmla="*/ 29 h 37"/>
                <a:gd name="T14" fmla="*/ 36 w 40"/>
                <a:gd name="T15" fmla="*/ 27 h 37"/>
                <a:gd name="T16" fmla="*/ 40 w 40"/>
                <a:gd name="T17" fmla="*/ 30 h 37"/>
                <a:gd name="T18" fmla="*/ 37 w 40"/>
                <a:gd name="T19" fmla="*/ 35 h 37"/>
                <a:gd name="T20" fmla="*/ 8 w 40"/>
                <a:gd name="T21" fmla="*/ 37 h 37"/>
                <a:gd name="T22" fmla="*/ 7 w 40"/>
                <a:gd name="T2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37">
                  <a:moveTo>
                    <a:pt x="7" y="37"/>
                  </a:moveTo>
                  <a:cubicBezTo>
                    <a:pt x="6" y="37"/>
                    <a:pt x="5" y="37"/>
                    <a:pt x="5" y="37"/>
                  </a:cubicBezTo>
                  <a:cubicBezTo>
                    <a:pt x="4" y="36"/>
                    <a:pt x="3" y="35"/>
                    <a:pt x="3" y="3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2" y="1"/>
                    <a:pt x="4" y="0"/>
                  </a:cubicBezTo>
                  <a:cubicBezTo>
                    <a:pt x="6" y="0"/>
                    <a:pt x="8" y="2"/>
                    <a:pt x="9" y="4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8" y="27"/>
                    <a:pt x="40" y="28"/>
                    <a:pt x="40" y="30"/>
                  </a:cubicBezTo>
                  <a:cubicBezTo>
                    <a:pt x="40" y="33"/>
                    <a:pt x="39" y="35"/>
                    <a:pt x="37" y="35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7" y="37"/>
                    <a:pt x="7" y="37"/>
                    <a:pt x="7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8742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230002" y="1664399"/>
            <a:ext cx="7696200" cy="3822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8"/>
          <p:cNvSpPr txBox="1"/>
          <p:nvPr/>
        </p:nvSpPr>
        <p:spPr>
          <a:xfrm>
            <a:off x="3292724" y="3268637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bg1"/>
                </a:solidFill>
                <a:cs typeface="+mn-ea"/>
                <a:sym typeface="+mn-lt"/>
              </a:rPr>
              <a:t>工作展望与规划</a:t>
            </a:r>
            <a:endParaRPr lang="en-US" altLang="zh-CN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D2D6AF4E-001D-4F87-A4FB-AF9F71892769}"/>
              </a:ext>
            </a:extLst>
          </p:cNvPr>
          <p:cNvSpPr txBox="1"/>
          <p:nvPr/>
        </p:nvSpPr>
        <p:spPr>
          <a:xfrm>
            <a:off x="5000543" y="1975437"/>
            <a:ext cx="2041418" cy="1322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996" b="1" dirty="0" smtClean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05</a:t>
            </a:r>
            <a:endParaRPr lang="zh-CN" altLang="en-US" sz="7996" b="1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50836" y="2583499"/>
            <a:ext cx="1549707" cy="106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041961" y="2583499"/>
            <a:ext cx="1549707" cy="106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02143" y="4291747"/>
            <a:ext cx="4351917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167280" y="2308828"/>
            <a:ext cx="549341" cy="54934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167280" y="3259859"/>
            <a:ext cx="549341" cy="54934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167280" y="4210890"/>
            <a:ext cx="549341" cy="54934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0439583" y="2308828"/>
            <a:ext cx="549341" cy="54934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439583" y="3186034"/>
            <a:ext cx="549341" cy="54934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0439583" y="4210890"/>
            <a:ext cx="549341" cy="54934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85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457200"/>
            <a:ext cx="1295400" cy="381001"/>
            <a:chOff x="0" y="457200"/>
            <a:chExt cx="1511300" cy="482600"/>
          </a:xfrm>
        </p:grpSpPr>
        <p:sp>
          <p:nvSpPr>
            <p:cNvPr id="2" name="矩形 1"/>
            <p:cNvSpPr/>
            <p:nvPr/>
          </p:nvSpPr>
          <p:spPr>
            <a:xfrm>
              <a:off x="0" y="457200"/>
              <a:ext cx="100330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11550" y="457200"/>
              <a:ext cx="14575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65550" y="457200"/>
              <a:ext cx="14575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95400" y="43591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我的职业规划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951031" y="2135184"/>
            <a:ext cx="4141994" cy="2951165"/>
            <a:chOff x="3951031" y="2135184"/>
            <a:chExt cx="4141994" cy="2951165"/>
          </a:xfrm>
        </p:grpSpPr>
        <p:sp>
          <p:nvSpPr>
            <p:cNvPr id="11" name="Freeform 40"/>
            <p:cNvSpPr>
              <a:spLocks/>
            </p:cNvSpPr>
            <p:nvPr/>
          </p:nvSpPr>
          <p:spPr bwMode="auto">
            <a:xfrm>
              <a:off x="5763159" y="3740199"/>
              <a:ext cx="2329866" cy="1346150"/>
            </a:xfrm>
            <a:custGeom>
              <a:avLst/>
              <a:gdLst>
                <a:gd name="T0" fmla="*/ 90 w 90"/>
                <a:gd name="T1" fmla="*/ 28 h 52"/>
                <a:gd name="T2" fmla="*/ 54 w 90"/>
                <a:gd name="T3" fmla="*/ 4 h 52"/>
                <a:gd name="T4" fmla="*/ 54 w 90"/>
                <a:gd name="T5" fmla="*/ 19 h 52"/>
                <a:gd name="T6" fmla="*/ 53 w 90"/>
                <a:gd name="T7" fmla="*/ 19 h 52"/>
                <a:gd name="T8" fmla="*/ 28 w 90"/>
                <a:gd name="T9" fmla="*/ 19 h 52"/>
                <a:gd name="T10" fmla="*/ 12 w 90"/>
                <a:gd name="T11" fmla="*/ 0 h 52"/>
                <a:gd name="T12" fmla="*/ 0 w 90"/>
                <a:gd name="T13" fmla="*/ 14 h 52"/>
                <a:gd name="T14" fmla="*/ 17 w 90"/>
                <a:gd name="T15" fmla="*/ 34 h 52"/>
                <a:gd name="T16" fmla="*/ 24 w 90"/>
                <a:gd name="T17" fmla="*/ 37 h 52"/>
                <a:gd name="T18" fmla="*/ 53 w 90"/>
                <a:gd name="T19" fmla="*/ 37 h 52"/>
                <a:gd name="T20" fmla="*/ 54 w 90"/>
                <a:gd name="T21" fmla="*/ 37 h 52"/>
                <a:gd name="T22" fmla="*/ 54 w 90"/>
                <a:gd name="T23" fmla="*/ 52 h 52"/>
                <a:gd name="T24" fmla="*/ 90 w 90"/>
                <a:gd name="T25" fmla="*/ 2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52">
                  <a:moveTo>
                    <a:pt x="90" y="28"/>
                  </a:moveTo>
                  <a:cubicBezTo>
                    <a:pt x="54" y="4"/>
                    <a:pt x="54" y="4"/>
                    <a:pt x="54" y="4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6"/>
                    <a:pt x="21" y="37"/>
                    <a:pt x="24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52"/>
                    <a:pt x="54" y="52"/>
                    <a:pt x="54" y="52"/>
                  </a:cubicBezTo>
                  <a:lnTo>
                    <a:pt x="90" y="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1"/>
            <p:cNvSpPr>
              <a:spLocks/>
            </p:cNvSpPr>
            <p:nvPr/>
          </p:nvSpPr>
          <p:spPr bwMode="auto">
            <a:xfrm>
              <a:off x="3976923" y="2523494"/>
              <a:ext cx="1605023" cy="957832"/>
            </a:xfrm>
            <a:custGeom>
              <a:avLst/>
              <a:gdLst>
                <a:gd name="T0" fmla="*/ 39 w 62"/>
                <a:gd name="T1" fmla="*/ 0 h 37"/>
                <a:gd name="T2" fmla="*/ 9 w 62"/>
                <a:gd name="T3" fmla="*/ 0 h 37"/>
                <a:gd name="T4" fmla="*/ 0 w 62"/>
                <a:gd name="T5" fmla="*/ 9 h 37"/>
                <a:gd name="T6" fmla="*/ 9 w 62"/>
                <a:gd name="T7" fmla="*/ 18 h 37"/>
                <a:gd name="T8" fmla="*/ 34 w 62"/>
                <a:gd name="T9" fmla="*/ 18 h 37"/>
                <a:gd name="T10" fmla="*/ 50 w 62"/>
                <a:gd name="T11" fmla="*/ 37 h 37"/>
                <a:gd name="T12" fmla="*/ 62 w 62"/>
                <a:gd name="T13" fmla="*/ 23 h 37"/>
                <a:gd name="T14" fmla="*/ 45 w 62"/>
                <a:gd name="T15" fmla="*/ 3 h 37"/>
                <a:gd name="T16" fmla="*/ 39 w 62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7">
                  <a:moveTo>
                    <a:pt x="3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1"/>
                    <a:pt x="41" y="0"/>
                    <a:pt x="39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42"/>
            <p:cNvSpPr>
              <a:spLocks/>
            </p:cNvSpPr>
            <p:nvPr/>
          </p:nvSpPr>
          <p:spPr bwMode="auto">
            <a:xfrm>
              <a:off x="3951031" y="2135184"/>
              <a:ext cx="4141986" cy="2562855"/>
            </a:xfrm>
            <a:custGeom>
              <a:avLst/>
              <a:gdLst>
                <a:gd name="T0" fmla="*/ 160 w 160"/>
                <a:gd name="T1" fmla="*/ 24 h 99"/>
                <a:gd name="T2" fmla="*/ 124 w 160"/>
                <a:gd name="T3" fmla="*/ 0 h 99"/>
                <a:gd name="T4" fmla="*/ 124 w 160"/>
                <a:gd name="T5" fmla="*/ 15 h 99"/>
                <a:gd name="T6" fmla="*/ 123 w 160"/>
                <a:gd name="T7" fmla="*/ 15 h 99"/>
                <a:gd name="T8" fmla="*/ 94 w 160"/>
                <a:gd name="T9" fmla="*/ 15 h 99"/>
                <a:gd name="T10" fmla="*/ 87 w 160"/>
                <a:gd name="T11" fmla="*/ 18 h 99"/>
                <a:gd name="T12" fmla="*/ 35 w 160"/>
                <a:gd name="T13" fmla="*/ 81 h 99"/>
                <a:gd name="T14" fmla="*/ 9 w 160"/>
                <a:gd name="T15" fmla="*/ 81 h 99"/>
                <a:gd name="T16" fmla="*/ 0 w 160"/>
                <a:gd name="T17" fmla="*/ 90 h 99"/>
                <a:gd name="T18" fmla="*/ 9 w 160"/>
                <a:gd name="T19" fmla="*/ 99 h 99"/>
                <a:gd name="T20" fmla="*/ 40 w 160"/>
                <a:gd name="T21" fmla="*/ 99 h 99"/>
                <a:gd name="T22" fmla="*/ 46 w 160"/>
                <a:gd name="T23" fmla="*/ 96 h 99"/>
                <a:gd name="T24" fmla="*/ 98 w 160"/>
                <a:gd name="T25" fmla="*/ 33 h 99"/>
                <a:gd name="T26" fmla="*/ 123 w 160"/>
                <a:gd name="T27" fmla="*/ 33 h 99"/>
                <a:gd name="T28" fmla="*/ 124 w 160"/>
                <a:gd name="T29" fmla="*/ 33 h 99"/>
                <a:gd name="T30" fmla="*/ 124 w 160"/>
                <a:gd name="T31" fmla="*/ 48 h 99"/>
                <a:gd name="T32" fmla="*/ 160 w 160"/>
                <a:gd name="T33" fmla="*/ 2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99">
                  <a:moveTo>
                    <a:pt x="160" y="24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15"/>
                    <a:pt x="124" y="15"/>
                    <a:pt x="124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94" y="15"/>
                    <a:pt x="94" y="15"/>
                    <a:pt x="94" y="15"/>
                  </a:cubicBezTo>
                  <a:cubicBezTo>
                    <a:pt x="91" y="15"/>
                    <a:pt x="88" y="16"/>
                    <a:pt x="87" y="18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5" y="81"/>
                    <a:pt x="0" y="85"/>
                    <a:pt x="0" y="90"/>
                  </a:cubicBezTo>
                  <a:cubicBezTo>
                    <a:pt x="0" y="95"/>
                    <a:pt x="5" y="99"/>
                    <a:pt x="9" y="99"/>
                  </a:cubicBezTo>
                  <a:cubicBezTo>
                    <a:pt x="40" y="99"/>
                    <a:pt x="40" y="99"/>
                    <a:pt x="40" y="99"/>
                  </a:cubicBezTo>
                  <a:cubicBezTo>
                    <a:pt x="42" y="99"/>
                    <a:pt x="45" y="98"/>
                    <a:pt x="46" y="96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4" y="48"/>
                    <a:pt x="124" y="48"/>
                    <a:pt x="124" y="48"/>
                  </a:cubicBezTo>
                  <a:lnTo>
                    <a:pt x="160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755170" y="4458229"/>
            <a:ext cx="2990484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85857" y="4027855"/>
            <a:ext cx="2359797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添加标题内容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227488" y="4458229"/>
            <a:ext cx="2990484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27488" y="4027855"/>
            <a:ext cx="2359797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添加标题内容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55170" y="2565558"/>
            <a:ext cx="2990484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85857" y="2135184"/>
            <a:ext cx="2359797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添加标题内容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227488" y="2565558"/>
            <a:ext cx="2990484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27488" y="2135184"/>
            <a:ext cx="2359797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添加标题内容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372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457200"/>
            <a:ext cx="1295400" cy="381001"/>
            <a:chOff x="0" y="457200"/>
            <a:chExt cx="1511300" cy="482600"/>
          </a:xfrm>
        </p:grpSpPr>
        <p:sp>
          <p:nvSpPr>
            <p:cNvPr id="2" name="矩形 1"/>
            <p:cNvSpPr/>
            <p:nvPr/>
          </p:nvSpPr>
          <p:spPr>
            <a:xfrm>
              <a:off x="0" y="457200"/>
              <a:ext cx="100330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11550" y="457200"/>
              <a:ext cx="14575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65550" y="457200"/>
              <a:ext cx="14575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95400" y="43591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我的短期目标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Freeform 481"/>
          <p:cNvSpPr>
            <a:spLocks/>
          </p:cNvSpPr>
          <p:nvPr/>
        </p:nvSpPr>
        <p:spPr bwMode="auto">
          <a:xfrm>
            <a:off x="3965227" y="4043648"/>
            <a:ext cx="4230550" cy="1776579"/>
          </a:xfrm>
          <a:custGeom>
            <a:avLst/>
            <a:gdLst>
              <a:gd name="T0" fmla="*/ 412 w 1326"/>
              <a:gd name="T1" fmla="*/ 61 h 558"/>
              <a:gd name="T2" fmla="*/ 259 w 1326"/>
              <a:gd name="T3" fmla="*/ 108 h 558"/>
              <a:gd name="T4" fmla="*/ 184 w 1326"/>
              <a:gd name="T5" fmla="*/ 148 h 558"/>
              <a:gd name="T6" fmla="*/ 141 w 1326"/>
              <a:gd name="T7" fmla="*/ 183 h 558"/>
              <a:gd name="T8" fmla="*/ 111 w 1326"/>
              <a:gd name="T9" fmla="*/ 224 h 558"/>
              <a:gd name="T10" fmla="*/ 97 w 1326"/>
              <a:gd name="T11" fmla="*/ 265 h 558"/>
              <a:gd name="T12" fmla="*/ 104 w 1326"/>
              <a:gd name="T13" fmla="*/ 313 h 558"/>
              <a:gd name="T14" fmla="*/ 132 w 1326"/>
              <a:gd name="T15" fmla="*/ 358 h 558"/>
              <a:gd name="T16" fmla="*/ 179 w 1326"/>
              <a:gd name="T17" fmla="*/ 401 h 558"/>
              <a:gd name="T18" fmla="*/ 245 w 1326"/>
              <a:gd name="T19" fmla="*/ 438 h 558"/>
              <a:gd name="T20" fmla="*/ 325 w 1326"/>
              <a:gd name="T21" fmla="*/ 469 h 558"/>
              <a:gd name="T22" fmla="*/ 417 w 1326"/>
              <a:gd name="T23" fmla="*/ 493 h 558"/>
              <a:gd name="T24" fmla="*/ 522 w 1326"/>
              <a:gd name="T25" fmla="*/ 509 h 558"/>
              <a:gd name="T26" fmla="*/ 634 w 1326"/>
              <a:gd name="T27" fmla="*/ 517 h 558"/>
              <a:gd name="T28" fmla="*/ 750 w 1326"/>
              <a:gd name="T29" fmla="*/ 513 h 558"/>
              <a:gd name="T30" fmla="*/ 858 w 1326"/>
              <a:gd name="T31" fmla="*/ 502 h 558"/>
              <a:gd name="T32" fmla="*/ 957 w 1326"/>
              <a:gd name="T33" fmla="*/ 482 h 558"/>
              <a:gd name="T34" fmla="*/ 1044 w 1326"/>
              <a:gd name="T35" fmla="*/ 454 h 558"/>
              <a:gd name="T36" fmla="*/ 1116 w 1326"/>
              <a:gd name="T37" fmla="*/ 420 h 558"/>
              <a:gd name="T38" fmla="*/ 1173 w 1326"/>
              <a:gd name="T39" fmla="*/ 381 h 558"/>
              <a:gd name="T40" fmla="*/ 1211 w 1326"/>
              <a:gd name="T41" fmla="*/ 336 h 558"/>
              <a:gd name="T42" fmla="*/ 1228 w 1326"/>
              <a:gd name="T43" fmla="*/ 288 h 558"/>
              <a:gd name="T44" fmla="*/ 1224 w 1326"/>
              <a:gd name="T45" fmla="*/ 244 h 558"/>
              <a:gd name="T46" fmla="*/ 1202 w 1326"/>
              <a:gd name="T47" fmla="*/ 204 h 558"/>
              <a:gd name="T48" fmla="*/ 1165 w 1326"/>
              <a:gd name="T49" fmla="*/ 166 h 558"/>
              <a:gd name="T50" fmla="*/ 1114 w 1326"/>
              <a:gd name="T51" fmla="*/ 131 h 558"/>
              <a:gd name="T52" fmla="*/ 996 w 1326"/>
              <a:gd name="T53" fmla="*/ 82 h 558"/>
              <a:gd name="T54" fmla="*/ 824 w 1326"/>
              <a:gd name="T55" fmla="*/ 45 h 558"/>
              <a:gd name="T56" fmla="*/ 903 w 1326"/>
              <a:gd name="T57" fmla="*/ 14 h 558"/>
              <a:gd name="T58" fmla="*/ 1005 w 1326"/>
              <a:gd name="T59" fmla="*/ 35 h 558"/>
              <a:gd name="T60" fmla="*/ 1095 w 1326"/>
              <a:gd name="T61" fmla="*/ 63 h 558"/>
              <a:gd name="T62" fmla="*/ 1173 w 1326"/>
              <a:gd name="T63" fmla="*/ 97 h 558"/>
              <a:gd name="T64" fmla="*/ 1238 w 1326"/>
              <a:gd name="T65" fmla="*/ 136 h 558"/>
              <a:gd name="T66" fmla="*/ 1286 w 1326"/>
              <a:gd name="T67" fmla="*/ 179 h 558"/>
              <a:gd name="T68" fmla="*/ 1316 w 1326"/>
              <a:gd name="T69" fmla="*/ 226 h 558"/>
              <a:gd name="T70" fmla="*/ 1326 w 1326"/>
              <a:gd name="T71" fmla="*/ 276 h 558"/>
              <a:gd name="T72" fmla="*/ 1313 w 1326"/>
              <a:gd name="T73" fmla="*/ 333 h 558"/>
              <a:gd name="T74" fmla="*/ 1273 w 1326"/>
              <a:gd name="T75" fmla="*/ 386 h 558"/>
              <a:gd name="T76" fmla="*/ 1213 w 1326"/>
              <a:gd name="T77" fmla="*/ 433 h 558"/>
              <a:gd name="T78" fmla="*/ 1132 w 1326"/>
              <a:gd name="T79" fmla="*/ 475 h 558"/>
              <a:gd name="T80" fmla="*/ 1034 w 1326"/>
              <a:gd name="T81" fmla="*/ 510 h 558"/>
              <a:gd name="T82" fmla="*/ 921 w 1326"/>
              <a:gd name="T83" fmla="*/ 536 h 558"/>
              <a:gd name="T84" fmla="*/ 796 w 1326"/>
              <a:gd name="T85" fmla="*/ 552 h 558"/>
              <a:gd name="T86" fmla="*/ 664 w 1326"/>
              <a:gd name="T87" fmla="*/ 558 h 558"/>
              <a:gd name="T88" fmla="*/ 530 w 1326"/>
              <a:gd name="T89" fmla="*/ 552 h 558"/>
              <a:gd name="T90" fmla="*/ 405 w 1326"/>
              <a:gd name="T91" fmla="*/ 536 h 558"/>
              <a:gd name="T92" fmla="*/ 293 w 1326"/>
              <a:gd name="T93" fmla="*/ 510 h 558"/>
              <a:gd name="T94" fmla="*/ 194 w 1326"/>
              <a:gd name="T95" fmla="*/ 475 h 558"/>
              <a:gd name="T96" fmla="*/ 114 w 1326"/>
              <a:gd name="T97" fmla="*/ 433 h 558"/>
              <a:gd name="T98" fmla="*/ 53 w 1326"/>
              <a:gd name="T99" fmla="*/ 386 h 558"/>
              <a:gd name="T100" fmla="*/ 14 w 1326"/>
              <a:gd name="T101" fmla="*/ 333 h 558"/>
              <a:gd name="T102" fmla="*/ 0 w 1326"/>
              <a:gd name="T103" fmla="*/ 276 h 558"/>
              <a:gd name="T104" fmla="*/ 10 w 1326"/>
              <a:gd name="T105" fmla="*/ 226 h 558"/>
              <a:gd name="T106" fmla="*/ 41 w 1326"/>
              <a:gd name="T107" fmla="*/ 179 h 558"/>
              <a:gd name="T108" fmla="*/ 89 w 1326"/>
              <a:gd name="T109" fmla="*/ 136 h 558"/>
              <a:gd name="T110" fmla="*/ 153 w 1326"/>
              <a:gd name="T111" fmla="*/ 97 h 558"/>
              <a:gd name="T112" fmla="*/ 231 w 1326"/>
              <a:gd name="T113" fmla="*/ 63 h 558"/>
              <a:gd name="T114" fmla="*/ 322 w 1326"/>
              <a:gd name="T115" fmla="*/ 35 h 558"/>
              <a:gd name="T116" fmla="*/ 423 w 1326"/>
              <a:gd name="T117" fmla="*/ 14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26" h="558">
                <a:moveTo>
                  <a:pt x="550" y="41"/>
                </a:moveTo>
                <a:lnTo>
                  <a:pt x="502" y="45"/>
                </a:lnTo>
                <a:lnTo>
                  <a:pt x="456" y="52"/>
                </a:lnTo>
                <a:lnTo>
                  <a:pt x="412" y="61"/>
                </a:lnTo>
                <a:lnTo>
                  <a:pt x="371" y="71"/>
                </a:lnTo>
                <a:lnTo>
                  <a:pt x="330" y="82"/>
                </a:lnTo>
                <a:lnTo>
                  <a:pt x="294" y="94"/>
                </a:lnTo>
                <a:lnTo>
                  <a:pt x="259" y="108"/>
                </a:lnTo>
                <a:lnTo>
                  <a:pt x="227" y="123"/>
                </a:lnTo>
                <a:lnTo>
                  <a:pt x="212" y="131"/>
                </a:lnTo>
                <a:lnTo>
                  <a:pt x="198" y="139"/>
                </a:lnTo>
                <a:lnTo>
                  <a:pt x="184" y="148"/>
                </a:lnTo>
                <a:lnTo>
                  <a:pt x="172" y="157"/>
                </a:lnTo>
                <a:lnTo>
                  <a:pt x="161" y="166"/>
                </a:lnTo>
                <a:lnTo>
                  <a:pt x="150" y="175"/>
                </a:lnTo>
                <a:lnTo>
                  <a:pt x="141" y="183"/>
                </a:lnTo>
                <a:lnTo>
                  <a:pt x="132" y="194"/>
                </a:lnTo>
                <a:lnTo>
                  <a:pt x="124" y="204"/>
                </a:lnTo>
                <a:lnTo>
                  <a:pt x="118" y="214"/>
                </a:lnTo>
                <a:lnTo>
                  <a:pt x="111" y="224"/>
                </a:lnTo>
                <a:lnTo>
                  <a:pt x="106" y="234"/>
                </a:lnTo>
                <a:lnTo>
                  <a:pt x="102" y="244"/>
                </a:lnTo>
                <a:lnTo>
                  <a:pt x="100" y="255"/>
                </a:lnTo>
                <a:lnTo>
                  <a:pt x="97" y="265"/>
                </a:lnTo>
                <a:lnTo>
                  <a:pt x="97" y="276"/>
                </a:lnTo>
                <a:lnTo>
                  <a:pt x="99" y="288"/>
                </a:lnTo>
                <a:lnTo>
                  <a:pt x="101" y="301"/>
                </a:lnTo>
                <a:lnTo>
                  <a:pt x="104" y="313"/>
                </a:lnTo>
                <a:lnTo>
                  <a:pt x="109" y="325"/>
                </a:lnTo>
                <a:lnTo>
                  <a:pt x="115" y="336"/>
                </a:lnTo>
                <a:lnTo>
                  <a:pt x="123" y="347"/>
                </a:lnTo>
                <a:lnTo>
                  <a:pt x="132" y="358"/>
                </a:lnTo>
                <a:lnTo>
                  <a:pt x="142" y="370"/>
                </a:lnTo>
                <a:lnTo>
                  <a:pt x="153" y="381"/>
                </a:lnTo>
                <a:lnTo>
                  <a:pt x="165" y="391"/>
                </a:lnTo>
                <a:lnTo>
                  <a:pt x="179" y="401"/>
                </a:lnTo>
                <a:lnTo>
                  <a:pt x="194" y="411"/>
                </a:lnTo>
                <a:lnTo>
                  <a:pt x="210" y="420"/>
                </a:lnTo>
                <a:lnTo>
                  <a:pt x="227" y="429"/>
                </a:lnTo>
                <a:lnTo>
                  <a:pt x="245" y="438"/>
                </a:lnTo>
                <a:lnTo>
                  <a:pt x="264" y="446"/>
                </a:lnTo>
                <a:lnTo>
                  <a:pt x="282" y="454"/>
                </a:lnTo>
                <a:lnTo>
                  <a:pt x="304" y="462"/>
                </a:lnTo>
                <a:lnTo>
                  <a:pt x="325" y="469"/>
                </a:lnTo>
                <a:lnTo>
                  <a:pt x="347" y="475"/>
                </a:lnTo>
                <a:lnTo>
                  <a:pt x="369" y="482"/>
                </a:lnTo>
                <a:lnTo>
                  <a:pt x="394" y="488"/>
                </a:lnTo>
                <a:lnTo>
                  <a:pt x="417" y="493"/>
                </a:lnTo>
                <a:lnTo>
                  <a:pt x="443" y="498"/>
                </a:lnTo>
                <a:lnTo>
                  <a:pt x="469" y="502"/>
                </a:lnTo>
                <a:lnTo>
                  <a:pt x="495" y="506"/>
                </a:lnTo>
                <a:lnTo>
                  <a:pt x="522" y="509"/>
                </a:lnTo>
                <a:lnTo>
                  <a:pt x="549" y="511"/>
                </a:lnTo>
                <a:lnTo>
                  <a:pt x="577" y="513"/>
                </a:lnTo>
                <a:lnTo>
                  <a:pt x="606" y="516"/>
                </a:lnTo>
                <a:lnTo>
                  <a:pt x="634" y="517"/>
                </a:lnTo>
                <a:lnTo>
                  <a:pt x="664" y="517"/>
                </a:lnTo>
                <a:lnTo>
                  <a:pt x="693" y="517"/>
                </a:lnTo>
                <a:lnTo>
                  <a:pt x="721" y="516"/>
                </a:lnTo>
                <a:lnTo>
                  <a:pt x="750" y="513"/>
                </a:lnTo>
                <a:lnTo>
                  <a:pt x="777" y="511"/>
                </a:lnTo>
                <a:lnTo>
                  <a:pt x="804" y="509"/>
                </a:lnTo>
                <a:lnTo>
                  <a:pt x="831" y="506"/>
                </a:lnTo>
                <a:lnTo>
                  <a:pt x="858" y="502"/>
                </a:lnTo>
                <a:lnTo>
                  <a:pt x="883" y="498"/>
                </a:lnTo>
                <a:lnTo>
                  <a:pt x="909" y="493"/>
                </a:lnTo>
                <a:lnTo>
                  <a:pt x="932" y="488"/>
                </a:lnTo>
                <a:lnTo>
                  <a:pt x="957" y="482"/>
                </a:lnTo>
                <a:lnTo>
                  <a:pt x="979" y="475"/>
                </a:lnTo>
                <a:lnTo>
                  <a:pt x="1002" y="469"/>
                </a:lnTo>
                <a:lnTo>
                  <a:pt x="1023" y="462"/>
                </a:lnTo>
                <a:lnTo>
                  <a:pt x="1044" y="454"/>
                </a:lnTo>
                <a:lnTo>
                  <a:pt x="1063" y="446"/>
                </a:lnTo>
                <a:lnTo>
                  <a:pt x="1082" y="438"/>
                </a:lnTo>
                <a:lnTo>
                  <a:pt x="1100" y="429"/>
                </a:lnTo>
                <a:lnTo>
                  <a:pt x="1116" y="420"/>
                </a:lnTo>
                <a:lnTo>
                  <a:pt x="1132" y="411"/>
                </a:lnTo>
                <a:lnTo>
                  <a:pt x="1148" y="401"/>
                </a:lnTo>
                <a:lnTo>
                  <a:pt x="1161" y="391"/>
                </a:lnTo>
                <a:lnTo>
                  <a:pt x="1173" y="381"/>
                </a:lnTo>
                <a:lnTo>
                  <a:pt x="1184" y="370"/>
                </a:lnTo>
                <a:lnTo>
                  <a:pt x="1194" y="358"/>
                </a:lnTo>
                <a:lnTo>
                  <a:pt x="1203" y="347"/>
                </a:lnTo>
                <a:lnTo>
                  <a:pt x="1211" y="336"/>
                </a:lnTo>
                <a:lnTo>
                  <a:pt x="1218" y="325"/>
                </a:lnTo>
                <a:lnTo>
                  <a:pt x="1222" y="313"/>
                </a:lnTo>
                <a:lnTo>
                  <a:pt x="1226" y="301"/>
                </a:lnTo>
                <a:lnTo>
                  <a:pt x="1228" y="288"/>
                </a:lnTo>
                <a:lnTo>
                  <a:pt x="1229" y="276"/>
                </a:lnTo>
                <a:lnTo>
                  <a:pt x="1229" y="265"/>
                </a:lnTo>
                <a:lnTo>
                  <a:pt x="1227" y="255"/>
                </a:lnTo>
                <a:lnTo>
                  <a:pt x="1224" y="244"/>
                </a:lnTo>
                <a:lnTo>
                  <a:pt x="1220" y="234"/>
                </a:lnTo>
                <a:lnTo>
                  <a:pt x="1216" y="224"/>
                </a:lnTo>
                <a:lnTo>
                  <a:pt x="1209" y="214"/>
                </a:lnTo>
                <a:lnTo>
                  <a:pt x="1202" y="204"/>
                </a:lnTo>
                <a:lnTo>
                  <a:pt x="1194" y="194"/>
                </a:lnTo>
                <a:lnTo>
                  <a:pt x="1185" y="183"/>
                </a:lnTo>
                <a:lnTo>
                  <a:pt x="1177" y="175"/>
                </a:lnTo>
                <a:lnTo>
                  <a:pt x="1165" y="166"/>
                </a:lnTo>
                <a:lnTo>
                  <a:pt x="1154" y="157"/>
                </a:lnTo>
                <a:lnTo>
                  <a:pt x="1142" y="148"/>
                </a:lnTo>
                <a:lnTo>
                  <a:pt x="1129" y="139"/>
                </a:lnTo>
                <a:lnTo>
                  <a:pt x="1114" y="131"/>
                </a:lnTo>
                <a:lnTo>
                  <a:pt x="1100" y="123"/>
                </a:lnTo>
                <a:lnTo>
                  <a:pt x="1068" y="108"/>
                </a:lnTo>
                <a:lnTo>
                  <a:pt x="1033" y="94"/>
                </a:lnTo>
                <a:lnTo>
                  <a:pt x="996" y="82"/>
                </a:lnTo>
                <a:lnTo>
                  <a:pt x="956" y="71"/>
                </a:lnTo>
                <a:lnTo>
                  <a:pt x="915" y="61"/>
                </a:lnTo>
                <a:lnTo>
                  <a:pt x="870" y="52"/>
                </a:lnTo>
                <a:lnTo>
                  <a:pt x="824" y="45"/>
                </a:lnTo>
                <a:lnTo>
                  <a:pt x="776" y="41"/>
                </a:lnTo>
                <a:lnTo>
                  <a:pt x="793" y="0"/>
                </a:lnTo>
                <a:lnTo>
                  <a:pt x="850" y="6"/>
                </a:lnTo>
                <a:lnTo>
                  <a:pt x="903" y="14"/>
                </a:lnTo>
                <a:lnTo>
                  <a:pt x="930" y="19"/>
                </a:lnTo>
                <a:lnTo>
                  <a:pt x="956" y="23"/>
                </a:lnTo>
                <a:lnTo>
                  <a:pt x="980" y="29"/>
                </a:lnTo>
                <a:lnTo>
                  <a:pt x="1005" y="35"/>
                </a:lnTo>
                <a:lnTo>
                  <a:pt x="1028" y="41"/>
                </a:lnTo>
                <a:lnTo>
                  <a:pt x="1052" y="48"/>
                </a:lnTo>
                <a:lnTo>
                  <a:pt x="1074" y="55"/>
                </a:lnTo>
                <a:lnTo>
                  <a:pt x="1095" y="63"/>
                </a:lnTo>
                <a:lnTo>
                  <a:pt x="1116" y="71"/>
                </a:lnTo>
                <a:lnTo>
                  <a:pt x="1136" y="79"/>
                </a:lnTo>
                <a:lnTo>
                  <a:pt x="1155" y="88"/>
                </a:lnTo>
                <a:lnTo>
                  <a:pt x="1173" y="97"/>
                </a:lnTo>
                <a:lnTo>
                  <a:pt x="1191" y="105"/>
                </a:lnTo>
                <a:lnTo>
                  <a:pt x="1208" y="116"/>
                </a:lnTo>
                <a:lnTo>
                  <a:pt x="1223" y="126"/>
                </a:lnTo>
                <a:lnTo>
                  <a:pt x="1238" y="136"/>
                </a:lnTo>
                <a:lnTo>
                  <a:pt x="1251" y="146"/>
                </a:lnTo>
                <a:lnTo>
                  <a:pt x="1263" y="157"/>
                </a:lnTo>
                <a:lnTo>
                  <a:pt x="1275" y="168"/>
                </a:lnTo>
                <a:lnTo>
                  <a:pt x="1286" y="179"/>
                </a:lnTo>
                <a:lnTo>
                  <a:pt x="1295" y="190"/>
                </a:lnTo>
                <a:lnTo>
                  <a:pt x="1302" y="202"/>
                </a:lnTo>
                <a:lnTo>
                  <a:pt x="1310" y="214"/>
                </a:lnTo>
                <a:lnTo>
                  <a:pt x="1316" y="226"/>
                </a:lnTo>
                <a:lnTo>
                  <a:pt x="1320" y="238"/>
                </a:lnTo>
                <a:lnTo>
                  <a:pt x="1324" y="250"/>
                </a:lnTo>
                <a:lnTo>
                  <a:pt x="1325" y="264"/>
                </a:lnTo>
                <a:lnTo>
                  <a:pt x="1326" y="276"/>
                </a:lnTo>
                <a:lnTo>
                  <a:pt x="1325" y="290"/>
                </a:lnTo>
                <a:lnTo>
                  <a:pt x="1323" y="305"/>
                </a:lnTo>
                <a:lnTo>
                  <a:pt x="1318" y="319"/>
                </a:lnTo>
                <a:lnTo>
                  <a:pt x="1313" y="333"/>
                </a:lnTo>
                <a:lnTo>
                  <a:pt x="1305" y="346"/>
                </a:lnTo>
                <a:lnTo>
                  <a:pt x="1296" y="360"/>
                </a:lnTo>
                <a:lnTo>
                  <a:pt x="1286" y="373"/>
                </a:lnTo>
                <a:lnTo>
                  <a:pt x="1273" y="386"/>
                </a:lnTo>
                <a:lnTo>
                  <a:pt x="1260" y="399"/>
                </a:lnTo>
                <a:lnTo>
                  <a:pt x="1246" y="411"/>
                </a:lnTo>
                <a:lnTo>
                  <a:pt x="1230" y="422"/>
                </a:lnTo>
                <a:lnTo>
                  <a:pt x="1213" y="433"/>
                </a:lnTo>
                <a:lnTo>
                  <a:pt x="1194" y="444"/>
                </a:lnTo>
                <a:lnTo>
                  <a:pt x="1174" y="455"/>
                </a:lnTo>
                <a:lnTo>
                  <a:pt x="1154" y="465"/>
                </a:lnTo>
                <a:lnTo>
                  <a:pt x="1132" y="475"/>
                </a:lnTo>
                <a:lnTo>
                  <a:pt x="1109" y="484"/>
                </a:lnTo>
                <a:lnTo>
                  <a:pt x="1085" y="493"/>
                </a:lnTo>
                <a:lnTo>
                  <a:pt x="1059" y="502"/>
                </a:lnTo>
                <a:lnTo>
                  <a:pt x="1034" y="510"/>
                </a:lnTo>
                <a:lnTo>
                  <a:pt x="1007" y="517"/>
                </a:lnTo>
                <a:lnTo>
                  <a:pt x="979" y="523"/>
                </a:lnTo>
                <a:lnTo>
                  <a:pt x="950" y="530"/>
                </a:lnTo>
                <a:lnTo>
                  <a:pt x="921" y="536"/>
                </a:lnTo>
                <a:lnTo>
                  <a:pt x="891" y="540"/>
                </a:lnTo>
                <a:lnTo>
                  <a:pt x="860" y="545"/>
                </a:lnTo>
                <a:lnTo>
                  <a:pt x="829" y="549"/>
                </a:lnTo>
                <a:lnTo>
                  <a:pt x="796" y="552"/>
                </a:lnTo>
                <a:lnTo>
                  <a:pt x="764" y="555"/>
                </a:lnTo>
                <a:lnTo>
                  <a:pt x="731" y="556"/>
                </a:lnTo>
                <a:lnTo>
                  <a:pt x="697" y="557"/>
                </a:lnTo>
                <a:lnTo>
                  <a:pt x="664" y="558"/>
                </a:lnTo>
                <a:lnTo>
                  <a:pt x="629" y="557"/>
                </a:lnTo>
                <a:lnTo>
                  <a:pt x="596" y="556"/>
                </a:lnTo>
                <a:lnTo>
                  <a:pt x="562" y="555"/>
                </a:lnTo>
                <a:lnTo>
                  <a:pt x="530" y="552"/>
                </a:lnTo>
                <a:lnTo>
                  <a:pt x="498" y="549"/>
                </a:lnTo>
                <a:lnTo>
                  <a:pt x="466" y="545"/>
                </a:lnTo>
                <a:lnTo>
                  <a:pt x="435" y="540"/>
                </a:lnTo>
                <a:lnTo>
                  <a:pt x="405" y="536"/>
                </a:lnTo>
                <a:lnTo>
                  <a:pt x="376" y="530"/>
                </a:lnTo>
                <a:lnTo>
                  <a:pt x="347" y="523"/>
                </a:lnTo>
                <a:lnTo>
                  <a:pt x="319" y="517"/>
                </a:lnTo>
                <a:lnTo>
                  <a:pt x="293" y="510"/>
                </a:lnTo>
                <a:lnTo>
                  <a:pt x="267" y="502"/>
                </a:lnTo>
                <a:lnTo>
                  <a:pt x="241" y="493"/>
                </a:lnTo>
                <a:lnTo>
                  <a:pt x="218" y="484"/>
                </a:lnTo>
                <a:lnTo>
                  <a:pt x="194" y="475"/>
                </a:lnTo>
                <a:lnTo>
                  <a:pt x="172" y="465"/>
                </a:lnTo>
                <a:lnTo>
                  <a:pt x="152" y="455"/>
                </a:lnTo>
                <a:lnTo>
                  <a:pt x="132" y="444"/>
                </a:lnTo>
                <a:lnTo>
                  <a:pt x="114" y="433"/>
                </a:lnTo>
                <a:lnTo>
                  <a:pt x="96" y="422"/>
                </a:lnTo>
                <a:lnTo>
                  <a:pt x="81" y="411"/>
                </a:lnTo>
                <a:lnTo>
                  <a:pt x="66" y="399"/>
                </a:lnTo>
                <a:lnTo>
                  <a:pt x="53" y="386"/>
                </a:lnTo>
                <a:lnTo>
                  <a:pt x="41" y="373"/>
                </a:lnTo>
                <a:lnTo>
                  <a:pt x="31" y="360"/>
                </a:lnTo>
                <a:lnTo>
                  <a:pt x="22" y="346"/>
                </a:lnTo>
                <a:lnTo>
                  <a:pt x="14" y="333"/>
                </a:lnTo>
                <a:lnTo>
                  <a:pt x="8" y="319"/>
                </a:lnTo>
                <a:lnTo>
                  <a:pt x="4" y="305"/>
                </a:lnTo>
                <a:lnTo>
                  <a:pt x="2" y="290"/>
                </a:lnTo>
                <a:lnTo>
                  <a:pt x="0" y="276"/>
                </a:lnTo>
                <a:lnTo>
                  <a:pt x="2" y="264"/>
                </a:lnTo>
                <a:lnTo>
                  <a:pt x="3" y="250"/>
                </a:lnTo>
                <a:lnTo>
                  <a:pt x="6" y="238"/>
                </a:lnTo>
                <a:lnTo>
                  <a:pt x="10" y="226"/>
                </a:lnTo>
                <a:lnTo>
                  <a:pt x="17" y="214"/>
                </a:lnTo>
                <a:lnTo>
                  <a:pt x="24" y="202"/>
                </a:lnTo>
                <a:lnTo>
                  <a:pt x="32" y="190"/>
                </a:lnTo>
                <a:lnTo>
                  <a:pt x="41" y="179"/>
                </a:lnTo>
                <a:lnTo>
                  <a:pt x="52" y="168"/>
                </a:lnTo>
                <a:lnTo>
                  <a:pt x="63" y="157"/>
                </a:lnTo>
                <a:lnTo>
                  <a:pt x="75" y="146"/>
                </a:lnTo>
                <a:lnTo>
                  <a:pt x="89" y="136"/>
                </a:lnTo>
                <a:lnTo>
                  <a:pt x="103" y="126"/>
                </a:lnTo>
                <a:lnTo>
                  <a:pt x="119" y="116"/>
                </a:lnTo>
                <a:lnTo>
                  <a:pt x="135" y="105"/>
                </a:lnTo>
                <a:lnTo>
                  <a:pt x="153" y="97"/>
                </a:lnTo>
                <a:lnTo>
                  <a:pt x="171" y="88"/>
                </a:lnTo>
                <a:lnTo>
                  <a:pt x="190" y="79"/>
                </a:lnTo>
                <a:lnTo>
                  <a:pt x="210" y="71"/>
                </a:lnTo>
                <a:lnTo>
                  <a:pt x="231" y="63"/>
                </a:lnTo>
                <a:lnTo>
                  <a:pt x="252" y="55"/>
                </a:lnTo>
                <a:lnTo>
                  <a:pt x="275" y="48"/>
                </a:lnTo>
                <a:lnTo>
                  <a:pt x="298" y="41"/>
                </a:lnTo>
                <a:lnTo>
                  <a:pt x="322" y="35"/>
                </a:lnTo>
                <a:lnTo>
                  <a:pt x="346" y="29"/>
                </a:lnTo>
                <a:lnTo>
                  <a:pt x="371" y="23"/>
                </a:lnTo>
                <a:lnTo>
                  <a:pt x="396" y="19"/>
                </a:lnTo>
                <a:lnTo>
                  <a:pt x="423" y="14"/>
                </a:lnTo>
                <a:lnTo>
                  <a:pt x="476" y="6"/>
                </a:lnTo>
                <a:lnTo>
                  <a:pt x="533" y="0"/>
                </a:lnTo>
                <a:lnTo>
                  <a:pt x="550" y="4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482"/>
          <p:cNvSpPr>
            <a:spLocks/>
          </p:cNvSpPr>
          <p:nvPr/>
        </p:nvSpPr>
        <p:spPr bwMode="auto">
          <a:xfrm>
            <a:off x="5741795" y="3017593"/>
            <a:ext cx="677404" cy="1623205"/>
          </a:xfrm>
          <a:custGeom>
            <a:avLst/>
            <a:gdLst>
              <a:gd name="T0" fmla="*/ 208 w 208"/>
              <a:gd name="T1" fmla="*/ 256 h 508"/>
              <a:gd name="T2" fmla="*/ 105 w 208"/>
              <a:gd name="T3" fmla="*/ 508 h 508"/>
              <a:gd name="T4" fmla="*/ 0 w 208"/>
              <a:gd name="T5" fmla="*/ 256 h 508"/>
              <a:gd name="T6" fmla="*/ 57 w 208"/>
              <a:gd name="T7" fmla="*/ 256 h 508"/>
              <a:gd name="T8" fmla="*/ 32 w 208"/>
              <a:gd name="T9" fmla="*/ 0 h 508"/>
              <a:gd name="T10" fmla="*/ 176 w 208"/>
              <a:gd name="T11" fmla="*/ 0 h 508"/>
              <a:gd name="T12" fmla="*/ 152 w 208"/>
              <a:gd name="T13" fmla="*/ 256 h 508"/>
              <a:gd name="T14" fmla="*/ 208 w 208"/>
              <a:gd name="T15" fmla="*/ 256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8" h="508">
                <a:moveTo>
                  <a:pt x="208" y="256"/>
                </a:moveTo>
                <a:lnTo>
                  <a:pt x="105" y="508"/>
                </a:lnTo>
                <a:lnTo>
                  <a:pt x="0" y="256"/>
                </a:lnTo>
                <a:lnTo>
                  <a:pt x="57" y="256"/>
                </a:lnTo>
                <a:lnTo>
                  <a:pt x="32" y="0"/>
                </a:lnTo>
                <a:lnTo>
                  <a:pt x="176" y="0"/>
                </a:lnTo>
                <a:lnTo>
                  <a:pt x="152" y="256"/>
                </a:lnTo>
                <a:lnTo>
                  <a:pt x="208" y="2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483"/>
          <p:cNvSpPr>
            <a:spLocks/>
          </p:cNvSpPr>
          <p:nvPr/>
        </p:nvSpPr>
        <p:spPr bwMode="auto">
          <a:xfrm>
            <a:off x="4553159" y="4286493"/>
            <a:ext cx="3054691" cy="1290894"/>
          </a:xfrm>
          <a:custGeom>
            <a:avLst/>
            <a:gdLst>
              <a:gd name="T0" fmla="*/ 383 w 958"/>
              <a:gd name="T1" fmla="*/ 398 h 403"/>
              <a:gd name="T2" fmla="*/ 251 w 958"/>
              <a:gd name="T3" fmla="*/ 378 h 403"/>
              <a:gd name="T4" fmla="*/ 174 w 958"/>
              <a:gd name="T5" fmla="*/ 356 h 403"/>
              <a:gd name="T6" fmla="*/ 125 w 958"/>
              <a:gd name="T7" fmla="*/ 336 h 403"/>
              <a:gd name="T8" fmla="*/ 83 w 958"/>
              <a:gd name="T9" fmla="*/ 313 h 403"/>
              <a:gd name="T10" fmla="*/ 48 w 958"/>
              <a:gd name="T11" fmla="*/ 287 h 403"/>
              <a:gd name="T12" fmla="*/ 22 w 958"/>
              <a:gd name="T13" fmla="*/ 259 h 403"/>
              <a:gd name="T14" fmla="*/ 6 w 958"/>
              <a:gd name="T15" fmla="*/ 230 h 403"/>
              <a:gd name="T16" fmla="*/ 0 w 958"/>
              <a:gd name="T17" fmla="*/ 199 h 403"/>
              <a:gd name="T18" fmla="*/ 5 w 958"/>
              <a:gd name="T19" fmla="*/ 172 h 403"/>
              <a:gd name="T20" fmla="*/ 17 w 958"/>
              <a:gd name="T21" fmla="*/ 146 h 403"/>
              <a:gd name="T22" fmla="*/ 37 w 958"/>
              <a:gd name="T23" fmla="*/ 121 h 403"/>
              <a:gd name="T24" fmla="*/ 65 w 958"/>
              <a:gd name="T25" fmla="*/ 98 h 403"/>
              <a:gd name="T26" fmla="*/ 139 w 958"/>
              <a:gd name="T27" fmla="*/ 56 h 403"/>
              <a:gd name="T28" fmla="*/ 233 w 958"/>
              <a:gd name="T29" fmla="*/ 25 h 403"/>
              <a:gd name="T30" fmla="*/ 346 w 958"/>
              <a:gd name="T31" fmla="*/ 4 h 403"/>
              <a:gd name="T32" fmla="*/ 370 w 958"/>
              <a:gd name="T33" fmla="*/ 42 h 403"/>
              <a:gd name="T34" fmla="*/ 280 w 958"/>
              <a:gd name="T35" fmla="*/ 59 h 403"/>
              <a:gd name="T36" fmla="*/ 203 w 958"/>
              <a:gd name="T37" fmla="*/ 84 h 403"/>
              <a:gd name="T38" fmla="*/ 144 w 958"/>
              <a:gd name="T39" fmla="*/ 118 h 403"/>
              <a:gd name="T40" fmla="*/ 112 w 958"/>
              <a:gd name="T41" fmla="*/ 149 h 403"/>
              <a:gd name="T42" fmla="*/ 100 w 958"/>
              <a:gd name="T43" fmla="*/ 170 h 403"/>
              <a:gd name="T44" fmla="*/ 94 w 958"/>
              <a:gd name="T45" fmla="*/ 192 h 403"/>
              <a:gd name="T46" fmla="*/ 95 w 958"/>
              <a:gd name="T47" fmla="*/ 216 h 403"/>
              <a:gd name="T48" fmla="*/ 105 w 958"/>
              <a:gd name="T49" fmla="*/ 240 h 403"/>
              <a:gd name="T50" fmla="*/ 124 w 958"/>
              <a:gd name="T51" fmla="*/ 263 h 403"/>
              <a:gd name="T52" fmla="*/ 150 w 958"/>
              <a:gd name="T53" fmla="*/ 284 h 403"/>
              <a:gd name="T54" fmla="*/ 207 w 958"/>
              <a:gd name="T55" fmla="*/ 315 h 403"/>
              <a:gd name="T56" fmla="*/ 296 w 958"/>
              <a:gd name="T57" fmla="*/ 343 h 403"/>
              <a:gd name="T58" fmla="*/ 402 w 958"/>
              <a:gd name="T59" fmla="*/ 359 h 403"/>
              <a:gd name="T60" fmla="*/ 519 w 958"/>
              <a:gd name="T61" fmla="*/ 362 h 403"/>
              <a:gd name="T62" fmla="*/ 629 w 958"/>
              <a:gd name="T63" fmla="*/ 351 h 403"/>
              <a:gd name="T64" fmla="*/ 725 w 958"/>
              <a:gd name="T65" fmla="*/ 326 h 403"/>
              <a:gd name="T66" fmla="*/ 800 w 958"/>
              <a:gd name="T67" fmla="*/ 290 h 403"/>
              <a:gd name="T68" fmla="*/ 828 w 958"/>
              <a:gd name="T69" fmla="*/ 270 h 403"/>
              <a:gd name="T70" fmla="*/ 848 w 958"/>
              <a:gd name="T71" fmla="*/ 248 h 403"/>
              <a:gd name="T72" fmla="*/ 861 w 958"/>
              <a:gd name="T73" fmla="*/ 225 h 403"/>
              <a:gd name="T74" fmla="*/ 865 w 958"/>
              <a:gd name="T75" fmla="*/ 199 h 403"/>
              <a:gd name="T76" fmla="*/ 862 w 958"/>
              <a:gd name="T77" fmla="*/ 178 h 403"/>
              <a:gd name="T78" fmla="*/ 852 w 958"/>
              <a:gd name="T79" fmla="*/ 157 h 403"/>
              <a:gd name="T80" fmla="*/ 830 w 958"/>
              <a:gd name="T81" fmla="*/ 131 h 403"/>
              <a:gd name="T82" fmla="*/ 778 w 958"/>
              <a:gd name="T83" fmla="*/ 95 h 403"/>
              <a:gd name="T84" fmla="*/ 708 w 958"/>
              <a:gd name="T85" fmla="*/ 67 h 403"/>
              <a:gd name="T86" fmla="*/ 625 w 958"/>
              <a:gd name="T87" fmla="*/ 47 h 403"/>
              <a:gd name="T88" fmla="*/ 578 w 958"/>
              <a:gd name="T89" fmla="*/ 1 h 403"/>
              <a:gd name="T90" fmla="*/ 694 w 958"/>
              <a:gd name="T91" fmla="*/ 17 h 403"/>
              <a:gd name="T92" fmla="*/ 793 w 958"/>
              <a:gd name="T93" fmla="*/ 46 h 403"/>
              <a:gd name="T94" fmla="*/ 873 w 958"/>
              <a:gd name="T95" fmla="*/ 84 h 403"/>
              <a:gd name="T96" fmla="*/ 913 w 958"/>
              <a:gd name="T97" fmla="*/ 113 h 403"/>
              <a:gd name="T98" fmla="*/ 936 w 958"/>
              <a:gd name="T99" fmla="*/ 138 h 403"/>
              <a:gd name="T100" fmla="*/ 950 w 958"/>
              <a:gd name="T101" fmla="*/ 163 h 403"/>
              <a:gd name="T102" fmla="*/ 957 w 958"/>
              <a:gd name="T103" fmla="*/ 190 h 403"/>
              <a:gd name="T104" fmla="*/ 956 w 958"/>
              <a:gd name="T105" fmla="*/ 220 h 403"/>
              <a:gd name="T106" fmla="*/ 942 w 958"/>
              <a:gd name="T107" fmla="*/ 250 h 403"/>
              <a:gd name="T108" fmla="*/ 920 w 958"/>
              <a:gd name="T109" fmla="*/ 278 h 403"/>
              <a:gd name="T110" fmla="*/ 889 w 958"/>
              <a:gd name="T111" fmla="*/ 305 h 403"/>
              <a:gd name="T112" fmla="*/ 849 w 958"/>
              <a:gd name="T113" fmla="*/ 328 h 403"/>
              <a:gd name="T114" fmla="*/ 801 w 958"/>
              <a:gd name="T115" fmla="*/ 349 h 403"/>
              <a:gd name="T116" fmla="*/ 747 w 958"/>
              <a:gd name="T117" fmla="*/ 367 h 403"/>
              <a:gd name="T118" fmla="*/ 621 w 958"/>
              <a:gd name="T119" fmla="*/ 393 h 403"/>
              <a:gd name="T120" fmla="*/ 480 w 958"/>
              <a:gd name="T121" fmla="*/ 403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58" h="403">
                <a:moveTo>
                  <a:pt x="480" y="403"/>
                </a:moveTo>
                <a:lnTo>
                  <a:pt x="431" y="402"/>
                </a:lnTo>
                <a:lnTo>
                  <a:pt x="383" y="398"/>
                </a:lnTo>
                <a:lnTo>
                  <a:pt x="337" y="393"/>
                </a:lnTo>
                <a:lnTo>
                  <a:pt x="292" y="386"/>
                </a:lnTo>
                <a:lnTo>
                  <a:pt x="251" y="378"/>
                </a:lnTo>
                <a:lnTo>
                  <a:pt x="212" y="367"/>
                </a:lnTo>
                <a:lnTo>
                  <a:pt x="193" y="362"/>
                </a:lnTo>
                <a:lnTo>
                  <a:pt x="174" y="356"/>
                </a:lnTo>
                <a:lnTo>
                  <a:pt x="158" y="349"/>
                </a:lnTo>
                <a:lnTo>
                  <a:pt x="141" y="343"/>
                </a:lnTo>
                <a:lnTo>
                  <a:pt x="125" y="336"/>
                </a:lnTo>
                <a:lnTo>
                  <a:pt x="110" y="328"/>
                </a:lnTo>
                <a:lnTo>
                  <a:pt x="96" y="320"/>
                </a:lnTo>
                <a:lnTo>
                  <a:pt x="83" y="313"/>
                </a:lnTo>
                <a:lnTo>
                  <a:pt x="70" y="305"/>
                </a:lnTo>
                <a:lnTo>
                  <a:pt x="58" y="296"/>
                </a:lnTo>
                <a:lnTo>
                  <a:pt x="48" y="287"/>
                </a:lnTo>
                <a:lnTo>
                  <a:pt x="38" y="278"/>
                </a:lnTo>
                <a:lnTo>
                  <a:pt x="29" y="269"/>
                </a:lnTo>
                <a:lnTo>
                  <a:pt x="22" y="259"/>
                </a:lnTo>
                <a:lnTo>
                  <a:pt x="16" y="250"/>
                </a:lnTo>
                <a:lnTo>
                  <a:pt x="10" y="240"/>
                </a:lnTo>
                <a:lnTo>
                  <a:pt x="6" y="230"/>
                </a:lnTo>
                <a:lnTo>
                  <a:pt x="3" y="220"/>
                </a:lnTo>
                <a:lnTo>
                  <a:pt x="2" y="210"/>
                </a:lnTo>
                <a:lnTo>
                  <a:pt x="0" y="199"/>
                </a:lnTo>
                <a:lnTo>
                  <a:pt x="2" y="190"/>
                </a:lnTo>
                <a:lnTo>
                  <a:pt x="3" y="181"/>
                </a:lnTo>
                <a:lnTo>
                  <a:pt x="5" y="172"/>
                </a:lnTo>
                <a:lnTo>
                  <a:pt x="8" y="163"/>
                </a:lnTo>
                <a:lnTo>
                  <a:pt x="13" y="154"/>
                </a:lnTo>
                <a:lnTo>
                  <a:pt x="17" y="146"/>
                </a:lnTo>
                <a:lnTo>
                  <a:pt x="24" y="138"/>
                </a:lnTo>
                <a:lnTo>
                  <a:pt x="30" y="129"/>
                </a:lnTo>
                <a:lnTo>
                  <a:pt x="37" y="121"/>
                </a:lnTo>
                <a:lnTo>
                  <a:pt x="46" y="113"/>
                </a:lnTo>
                <a:lnTo>
                  <a:pt x="55" y="105"/>
                </a:lnTo>
                <a:lnTo>
                  <a:pt x="65" y="98"/>
                </a:lnTo>
                <a:lnTo>
                  <a:pt x="86" y="83"/>
                </a:lnTo>
                <a:lnTo>
                  <a:pt x="111" y="70"/>
                </a:lnTo>
                <a:lnTo>
                  <a:pt x="139" y="56"/>
                </a:lnTo>
                <a:lnTo>
                  <a:pt x="168" y="45"/>
                </a:lnTo>
                <a:lnTo>
                  <a:pt x="200" y="34"/>
                </a:lnTo>
                <a:lnTo>
                  <a:pt x="233" y="25"/>
                </a:lnTo>
                <a:lnTo>
                  <a:pt x="269" y="16"/>
                </a:lnTo>
                <a:lnTo>
                  <a:pt x="307" y="10"/>
                </a:lnTo>
                <a:lnTo>
                  <a:pt x="346" y="4"/>
                </a:lnTo>
                <a:lnTo>
                  <a:pt x="386" y="0"/>
                </a:lnTo>
                <a:lnTo>
                  <a:pt x="403" y="39"/>
                </a:lnTo>
                <a:lnTo>
                  <a:pt x="370" y="42"/>
                </a:lnTo>
                <a:lnTo>
                  <a:pt x="338" y="46"/>
                </a:lnTo>
                <a:lnTo>
                  <a:pt x="308" y="52"/>
                </a:lnTo>
                <a:lnTo>
                  <a:pt x="280" y="59"/>
                </a:lnTo>
                <a:lnTo>
                  <a:pt x="252" y="66"/>
                </a:lnTo>
                <a:lnTo>
                  <a:pt x="228" y="75"/>
                </a:lnTo>
                <a:lnTo>
                  <a:pt x="203" y="84"/>
                </a:lnTo>
                <a:lnTo>
                  <a:pt x="182" y="94"/>
                </a:lnTo>
                <a:lnTo>
                  <a:pt x="162" y="105"/>
                </a:lnTo>
                <a:lnTo>
                  <a:pt x="144" y="118"/>
                </a:lnTo>
                <a:lnTo>
                  <a:pt x="130" y="130"/>
                </a:lnTo>
                <a:lnTo>
                  <a:pt x="116" y="142"/>
                </a:lnTo>
                <a:lnTo>
                  <a:pt x="112" y="149"/>
                </a:lnTo>
                <a:lnTo>
                  <a:pt x="106" y="157"/>
                </a:lnTo>
                <a:lnTo>
                  <a:pt x="103" y="163"/>
                </a:lnTo>
                <a:lnTo>
                  <a:pt x="100" y="170"/>
                </a:lnTo>
                <a:lnTo>
                  <a:pt x="96" y="177"/>
                </a:lnTo>
                <a:lnTo>
                  <a:pt x="95" y="185"/>
                </a:lnTo>
                <a:lnTo>
                  <a:pt x="94" y="192"/>
                </a:lnTo>
                <a:lnTo>
                  <a:pt x="93" y="199"/>
                </a:lnTo>
                <a:lnTo>
                  <a:pt x="94" y="208"/>
                </a:lnTo>
                <a:lnTo>
                  <a:pt x="95" y="216"/>
                </a:lnTo>
                <a:lnTo>
                  <a:pt x="97" y="225"/>
                </a:lnTo>
                <a:lnTo>
                  <a:pt x="101" y="232"/>
                </a:lnTo>
                <a:lnTo>
                  <a:pt x="105" y="240"/>
                </a:lnTo>
                <a:lnTo>
                  <a:pt x="111" y="248"/>
                </a:lnTo>
                <a:lnTo>
                  <a:pt x="116" y="256"/>
                </a:lnTo>
                <a:lnTo>
                  <a:pt x="124" y="263"/>
                </a:lnTo>
                <a:lnTo>
                  <a:pt x="132" y="270"/>
                </a:lnTo>
                <a:lnTo>
                  <a:pt x="140" y="277"/>
                </a:lnTo>
                <a:lnTo>
                  <a:pt x="150" y="284"/>
                </a:lnTo>
                <a:lnTo>
                  <a:pt x="160" y="290"/>
                </a:lnTo>
                <a:lnTo>
                  <a:pt x="181" y="304"/>
                </a:lnTo>
                <a:lnTo>
                  <a:pt x="207" y="315"/>
                </a:lnTo>
                <a:lnTo>
                  <a:pt x="233" y="326"/>
                </a:lnTo>
                <a:lnTo>
                  <a:pt x="263" y="335"/>
                </a:lnTo>
                <a:lnTo>
                  <a:pt x="296" y="343"/>
                </a:lnTo>
                <a:lnTo>
                  <a:pt x="329" y="351"/>
                </a:lnTo>
                <a:lnTo>
                  <a:pt x="365" y="356"/>
                </a:lnTo>
                <a:lnTo>
                  <a:pt x="402" y="359"/>
                </a:lnTo>
                <a:lnTo>
                  <a:pt x="440" y="362"/>
                </a:lnTo>
                <a:lnTo>
                  <a:pt x="480" y="363"/>
                </a:lnTo>
                <a:lnTo>
                  <a:pt x="519" y="362"/>
                </a:lnTo>
                <a:lnTo>
                  <a:pt x="557" y="359"/>
                </a:lnTo>
                <a:lnTo>
                  <a:pt x="593" y="356"/>
                </a:lnTo>
                <a:lnTo>
                  <a:pt x="629" y="351"/>
                </a:lnTo>
                <a:lnTo>
                  <a:pt x="664" y="343"/>
                </a:lnTo>
                <a:lnTo>
                  <a:pt x="695" y="335"/>
                </a:lnTo>
                <a:lnTo>
                  <a:pt x="725" y="326"/>
                </a:lnTo>
                <a:lnTo>
                  <a:pt x="752" y="315"/>
                </a:lnTo>
                <a:lnTo>
                  <a:pt x="777" y="304"/>
                </a:lnTo>
                <a:lnTo>
                  <a:pt x="800" y="290"/>
                </a:lnTo>
                <a:lnTo>
                  <a:pt x="810" y="284"/>
                </a:lnTo>
                <a:lnTo>
                  <a:pt x="819" y="277"/>
                </a:lnTo>
                <a:lnTo>
                  <a:pt x="828" y="270"/>
                </a:lnTo>
                <a:lnTo>
                  <a:pt x="834" y="263"/>
                </a:lnTo>
                <a:lnTo>
                  <a:pt x="842" y="256"/>
                </a:lnTo>
                <a:lnTo>
                  <a:pt x="848" y="248"/>
                </a:lnTo>
                <a:lnTo>
                  <a:pt x="853" y="240"/>
                </a:lnTo>
                <a:lnTo>
                  <a:pt x="858" y="232"/>
                </a:lnTo>
                <a:lnTo>
                  <a:pt x="861" y="225"/>
                </a:lnTo>
                <a:lnTo>
                  <a:pt x="863" y="216"/>
                </a:lnTo>
                <a:lnTo>
                  <a:pt x="864" y="208"/>
                </a:lnTo>
                <a:lnTo>
                  <a:pt x="865" y="199"/>
                </a:lnTo>
                <a:lnTo>
                  <a:pt x="864" y="192"/>
                </a:lnTo>
                <a:lnTo>
                  <a:pt x="863" y="185"/>
                </a:lnTo>
                <a:lnTo>
                  <a:pt x="862" y="178"/>
                </a:lnTo>
                <a:lnTo>
                  <a:pt x="859" y="170"/>
                </a:lnTo>
                <a:lnTo>
                  <a:pt x="855" y="163"/>
                </a:lnTo>
                <a:lnTo>
                  <a:pt x="852" y="157"/>
                </a:lnTo>
                <a:lnTo>
                  <a:pt x="848" y="150"/>
                </a:lnTo>
                <a:lnTo>
                  <a:pt x="842" y="143"/>
                </a:lnTo>
                <a:lnTo>
                  <a:pt x="830" y="131"/>
                </a:lnTo>
                <a:lnTo>
                  <a:pt x="815" y="119"/>
                </a:lnTo>
                <a:lnTo>
                  <a:pt x="797" y="106"/>
                </a:lnTo>
                <a:lnTo>
                  <a:pt x="778" y="95"/>
                </a:lnTo>
                <a:lnTo>
                  <a:pt x="757" y="85"/>
                </a:lnTo>
                <a:lnTo>
                  <a:pt x="734" y="76"/>
                </a:lnTo>
                <a:lnTo>
                  <a:pt x="708" y="67"/>
                </a:lnTo>
                <a:lnTo>
                  <a:pt x="683" y="60"/>
                </a:lnTo>
                <a:lnTo>
                  <a:pt x="654" y="53"/>
                </a:lnTo>
                <a:lnTo>
                  <a:pt x="625" y="47"/>
                </a:lnTo>
                <a:lnTo>
                  <a:pt x="593" y="43"/>
                </a:lnTo>
                <a:lnTo>
                  <a:pt x="561" y="39"/>
                </a:lnTo>
                <a:lnTo>
                  <a:pt x="578" y="1"/>
                </a:lnTo>
                <a:lnTo>
                  <a:pt x="618" y="5"/>
                </a:lnTo>
                <a:lnTo>
                  <a:pt x="656" y="11"/>
                </a:lnTo>
                <a:lnTo>
                  <a:pt x="694" y="17"/>
                </a:lnTo>
                <a:lnTo>
                  <a:pt x="728" y="25"/>
                </a:lnTo>
                <a:lnTo>
                  <a:pt x="762" y="35"/>
                </a:lnTo>
                <a:lnTo>
                  <a:pt x="793" y="46"/>
                </a:lnTo>
                <a:lnTo>
                  <a:pt x="822" y="57"/>
                </a:lnTo>
                <a:lnTo>
                  <a:pt x="849" y="70"/>
                </a:lnTo>
                <a:lnTo>
                  <a:pt x="873" y="84"/>
                </a:lnTo>
                <a:lnTo>
                  <a:pt x="894" y="99"/>
                </a:lnTo>
                <a:lnTo>
                  <a:pt x="904" y="105"/>
                </a:lnTo>
                <a:lnTo>
                  <a:pt x="913" y="113"/>
                </a:lnTo>
                <a:lnTo>
                  <a:pt x="921" y="121"/>
                </a:lnTo>
                <a:lnTo>
                  <a:pt x="929" y="130"/>
                </a:lnTo>
                <a:lnTo>
                  <a:pt x="936" y="138"/>
                </a:lnTo>
                <a:lnTo>
                  <a:pt x="941" y="147"/>
                </a:lnTo>
                <a:lnTo>
                  <a:pt x="947" y="154"/>
                </a:lnTo>
                <a:lnTo>
                  <a:pt x="950" y="163"/>
                </a:lnTo>
                <a:lnTo>
                  <a:pt x="953" y="172"/>
                </a:lnTo>
                <a:lnTo>
                  <a:pt x="956" y="181"/>
                </a:lnTo>
                <a:lnTo>
                  <a:pt x="957" y="190"/>
                </a:lnTo>
                <a:lnTo>
                  <a:pt x="958" y="199"/>
                </a:lnTo>
                <a:lnTo>
                  <a:pt x="957" y="210"/>
                </a:lnTo>
                <a:lnTo>
                  <a:pt x="956" y="220"/>
                </a:lnTo>
                <a:lnTo>
                  <a:pt x="952" y="230"/>
                </a:lnTo>
                <a:lnTo>
                  <a:pt x="948" y="240"/>
                </a:lnTo>
                <a:lnTo>
                  <a:pt x="942" y="250"/>
                </a:lnTo>
                <a:lnTo>
                  <a:pt x="937" y="259"/>
                </a:lnTo>
                <a:lnTo>
                  <a:pt x="929" y="269"/>
                </a:lnTo>
                <a:lnTo>
                  <a:pt x="920" y="278"/>
                </a:lnTo>
                <a:lnTo>
                  <a:pt x="911" y="287"/>
                </a:lnTo>
                <a:lnTo>
                  <a:pt x="900" y="296"/>
                </a:lnTo>
                <a:lnTo>
                  <a:pt x="889" y="305"/>
                </a:lnTo>
                <a:lnTo>
                  <a:pt x="877" y="313"/>
                </a:lnTo>
                <a:lnTo>
                  <a:pt x="863" y="320"/>
                </a:lnTo>
                <a:lnTo>
                  <a:pt x="849" y="328"/>
                </a:lnTo>
                <a:lnTo>
                  <a:pt x="833" y="336"/>
                </a:lnTo>
                <a:lnTo>
                  <a:pt x="818" y="343"/>
                </a:lnTo>
                <a:lnTo>
                  <a:pt x="801" y="349"/>
                </a:lnTo>
                <a:lnTo>
                  <a:pt x="784" y="356"/>
                </a:lnTo>
                <a:lnTo>
                  <a:pt x="765" y="362"/>
                </a:lnTo>
                <a:lnTo>
                  <a:pt x="747" y="367"/>
                </a:lnTo>
                <a:lnTo>
                  <a:pt x="707" y="378"/>
                </a:lnTo>
                <a:lnTo>
                  <a:pt x="666" y="386"/>
                </a:lnTo>
                <a:lnTo>
                  <a:pt x="621" y="393"/>
                </a:lnTo>
                <a:lnTo>
                  <a:pt x="576" y="398"/>
                </a:lnTo>
                <a:lnTo>
                  <a:pt x="528" y="402"/>
                </a:lnTo>
                <a:lnTo>
                  <a:pt x="480" y="4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484"/>
          <p:cNvSpPr>
            <a:spLocks/>
          </p:cNvSpPr>
          <p:nvPr/>
        </p:nvSpPr>
        <p:spPr bwMode="auto">
          <a:xfrm>
            <a:off x="5115528" y="4529333"/>
            <a:ext cx="1929952" cy="805214"/>
          </a:xfrm>
          <a:custGeom>
            <a:avLst/>
            <a:gdLst>
              <a:gd name="T0" fmla="*/ 348 w 605"/>
              <a:gd name="T1" fmla="*/ 221 h 255"/>
              <a:gd name="T2" fmla="*/ 411 w 605"/>
              <a:gd name="T3" fmla="*/ 211 h 255"/>
              <a:gd name="T4" fmla="*/ 462 w 605"/>
              <a:gd name="T5" fmla="*/ 194 h 255"/>
              <a:gd name="T6" fmla="*/ 502 w 605"/>
              <a:gd name="T7" fmla="*/ 172 h 255"/>
              <a:gd name="T8" fmla="*/ 525 w 605"/>
              <a:gd name="T9" fmla="*/ 146 h 255"/>
              <a:gd name="T10" fmla="*/ 529 w 605"/>
              <a:gd name="T11" fmla="*/ 132 h 255"/>
              <a:gd name="T12" fmla="*/ 526 w 605"/>
              <a:gd name="T13" fmla="*/ 109 h 255"/>
              <a:gd name="T14" fmla="*/ 509 w 605"/>
              <a:gd name="T15" fmla="*/ 86 h 255"/>
              <a:gd name="T16" fmla="*/ 479 w 605"/>
              <a:gd name="T17" fmla="*/ 66 h 255"/>
              <a:gd name="T18" fmla="*/ 439 w 605"/>
              <a:gd name="T19" fmla="*/ 49 h 255"/>
              <a:gd name="T20" fmla="*/ 391 w 605"/>
              <a:gd name="T21" fmla="*/ 37 h 255"/>
              <a:gd name="T22" fmla="*/ 367 w 605"/>
              <a:gd name="T23" fmla="*/ 0 h 255"/>
              <a:gd name="T24" fmla="*/ 440 w 605"/>
              <a:gd name="T25" fmla="*/ 11 h 255"/>
              <a:gd name="T26" fmla="*/ 502 w 605"/>
              <a:gd name="T27" fmla="*/ 29 h 255"/>
              <a:gd name="T28" fmla="*/ 552 w 605"/>
              <a:gd name="T29" fmla="*/ 54 h 255"/>
              <a:gd name="T30" fmla="*/ 587 w 605"/>
              <a:gd name="T31" fmla="*/ 83 h 255"/>
              <a:gd name="T32" fmla="*/ 603 w 605"/>
              <a:gd name="T33" fmla="*/ 109 h 255"/>
              <a:gd name="T34" fmla="*/ 605 w 605"/>
              <a:gd name="T35" fmla="*/ 126 h 255"/>
              <a:gd name="T36" fmla="*/ 601 w 605"/>
              <a:gd name="T37" fmla="*/ 146 h 255"/>
              <a:gd name="T38" fmla="*/ 591 w 605"/>
              <a:gd name="T39" fmla="*/ 165 h 255"/>
              <a:gd name="T40" fmla="*/ 569 w 605"/>
              <a:gd name="T41" fmla="*/ 187 h 255"/>
              <a:gd name="T42" fmla="*/ 517 w 605"/>
              <a:gd name="T43" fmla="*/ 217 h 255"/>
              <a:gd name="T44" fmla="*/ 447 w 605"/>
              <a:gd name="T45" fmla="*/ 240 h 255"/>
              <a:gd name="T46" fmla="*/ 363 w 605"/>
              <a:gd name="T47" fmla="*/ 252 h 255"/>
              <a:gd name="T48" fmla="*/ 272 w 605"/>
              <a:gd name="T49" fmla="*/ 254 h 255"/>
              <a:gd name="T50" fmla="*/ 185 w 605"/>
              <a:gd name="T51" fmla="*/ 245 h 255"/>
              <a:gd name="T52" fmla="*/ 110 w 605"/>
              <a:gd name="T53" fmla="*/ 225 h 255"/>
              <a:gd name="T54" fmla="*/ 51 w 605"/>
              <a:gd name="T55" fmla="*/ 198 h 255"/>
              <a:gd name="T56" fmla="*/ 17 w 605"/>
              <a:gd name="T57" fmla="*/ 171 h 255"/>
              <a:gd name="T58" fmla="*/ 5 w 605"/>
              <a:gd name="T59" fmla="*/ 152 h 255"/>
              <a:gd name="T60" fmla="*/ 0 w 605"/>
              <a:gd name="T61" fmla="*/ 133 h 255"/>
              <a:gd name="T62" fmla="*/ 1 w 605"/>
              <a:gd name="T63" fmla="*/ 115 h 255"/>
              <a:gd name="T64" fmla="*/ 10 w 605"/>
              <a:gd name="T65" fmla="*/ 93 h 255"/>
              <a:gd name="T66" fmla="*/ 39 w 605"/>
              <a:gd name="T67" fmla="*/ 62 h 255"/>
              <a:gd name="T68" fmla="*/ 84 w 605"/>
              <a:gd name="T69" fmla="*/ 37 h 255"/>
              <a:gd name="T70" fmla="*/ 142 w 605"/>
              <a:gd name="T71" fmla="*/ 17 h 255"/>
              <a:gd name="T72" fmla="*/ 212 w 605"/>
              <a:gd name="T73" fmla="*/ 3 h 255"/>
              <a:gd name="T74" fmla="*/ 231 w 605"/>
              <a:gd name="T75" fmla="*/ 35 h 255"/>
              <a:gd name="T76" fmla="*/ 180 w 605"/>
              <a:gd name="T77" fmla="*/ 45 h 255"/>
              <a:gd name="T78" fmla="*/ 138 w 605"/>
              <a:gd name="T79" fmla="*/ 60 h 255"/>
              <a:gd name="T80" fmla="*/ 104 w 605"/>
              <a:gd name="T81" fmla="*/ 79 h 255"/>
              <a:gd name="T82" fmla="*/ 83 w 605"/>
              <a:gd name="T83" fmla="*/ 101 h 255"/>
              <a:gd name="T84" fmla="*/ 75 w 605"/>
              <a:gd name="T85" fmla="*/ 126 h 255"/>
              <a:gd name="T86" fmla="*/ 78 w 605"/>
              <a:gd name="T87" fmla="*/ 140 h 255"/>
              <a:gd name="T88" fmla="*/ 93 w 605"/>
              <a:gd name="T89" fmla="*/ 164 h 255"/>
              <a:gd name="T90" fmla="*/ 127 w 605"/>
              <a:gd name="T91" fmla="*/ 187 h 255"/>
              <a:gd name="T92" fmla="*/ 176 w 605"/>
              <a:gd name="T93" fmla="*/ 206 h 255"/>
              <a:gd name="T94" fmla="*/ 235 w 605"/>
              <a:gd name="T95" fmla="*/ 218 h 255"/>
              <a:gd name="T96" fmla="*/ 303 w 605"/>
              <a:gd name="T97" fmla="*/ 223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05" h="255">
                <a:moveTo>
                  <a:pt x="303" y="223"/>
                </a:moveTo>
                <a:lnTo>
                  <a:pt x="325" y="222"/>
                </a:lnTo>
                <a:lnTo>
                  <a:pt x="348" y="221"/>
                </a:lnTo>
                <a:lnTo>
                  <a:pt x="370" y="218"/>
                </a:lnTo>
                <a:lnTo>
                  <a:pt x="391" y="215"/>
                </a:lnTo>
                <a:lnTo>
                  <a:pt x="411" y="211"/>
                </a:lnTo>
                <a:lnTo>
                  <a:pt x="429" y="206"/>
                </a:lnTo>
                <a:lnTo>
                  <a:pt x="447" y="201"/>
                </a:lnTo>
                <a:lnTo>
                  <a:pt x="462" y="194"/>
                </a:lnTo>
                <a:lnTo>
                  <a:pt x="478" y="187"/>
                </a:lnTo>
                <a:lnTo>
                  <a:pt x="490" y="179"/>
                </a:lnTo>
                <a:lnTo>
                  <a:pt x="502" y="172"/>
                </a:lnTo>
                <a:lnTo>
                  <a:pt x="511" y="164"/>
                </a:lnTo>
                <a:lnTo>
                  <a:pt x="519" y="155"/>
                </a:lnTo>
                <a:lnTo>
                  <a:pt x="525" y="146"/>
                </a:lnTo>
                <a:lnTo>
                  <a:pt x="527" y="140"/>
                </a:lnTo>
                <a:lnTo>
                  <a:pt x="528" y="136"/>
                </a:lnTo>
                <a:lnTo>
                  <a:pt x="529" y="132"/>
                </a:lnTo>
                <a:lnTo>
                  <a:pt x="529" y="126"/>
                </a:lnTo>
                <a:lnTo>
                  <a:pt x="528" y="118"/>
                </a:lnTo>
                <a:lnTo>
                  <a:pt x="526" y="109"/>
                </a:lnTo>
                <a:lnTo>
                  <a:pt x="521" y="101"/>
                </a:lnTo>
                <a:lnTo>
                  <a:pt x="516" y="94"/>
                </a:lnTo>
                <a:lnTo>
                  <a:pt x="509" y="86"/>
                </a:lnTo>
                <a:lnTo>
                  <a:pt x="500" y="79"/>
                </a:lnTo>
                <a:lnTo>
                  <a:pt x="490" y="73"/>
                </a:lnTo>
                <a:lnTo>
                  <a:pt x="479" y="66"/>
                </a:lnTo>
                <a:lnTo>
                  <a:pt x="467" y="60"/>
                </a:lnTo>
                <a:lnTo>
                  <a:pt x="453" y="55"/>
                </a:lnTo>
                <a:lnTo>
                  <a:pt x="439" y="49"/>
                </a:lnTo>
                <a:lnTo>
                  <a:pt x="424" y="45"/>
                </a:lnTo>
                <a:lnTo>
                  <a:pt x="408" y="41"/>
                </a:lnTo>
                <a:lnTo>
                  <a:pt x="391" y="37"/>
                </a:lnTo>
                <a:lnTo>
                  <a:pt x="373" y="35"/>
                </a:lnTo>
                <a:lnTo>
                  <a:pt x="354" y="32"/>
                </a:lnTo>
                <a:lnTo>
                  <a:pt x="367" y="0"/>
                </a:lnTo>
                <a:lnTo>
                  <a:pt x="392" y="3"/>
                </a:lnTo>
                <a:lnTo>
                  <a:pt x="416" y="7"/>
                </a:lnTo>
                <a:lnTo>
                  <a:pt x="440" y="11"/>
                </a:lnTo>
                <a:lnTo>
                  <a:pt x="462" y="17"/>
                </a:lnTo>
                <a:lnTo>
                  <a:pt x="483" y="22"/>
                </a:lnTo>
                <a:lnTo>
                  <a:pt x="502" y="29"/>
                </a:lnTo>
                <a:lnTo>
                  <a:pt x="520" y="37"/>
                </a:lnTo>
                <a:lnTo>
                  <a:pt x="537" y="45"/>
                </a:lnTo>
                <a:lnTo>
                  <a:pt x="552" y="54"/>
                </a:lnTo>
                <a:lnTo>
                  <a:pt x="566" y="62"/>
                </a:lnTo>
                <a:lnTo>
                  <a:pt x="577" y="73"/>
                </a:lnTo>
                <a:lnTo>
                  <a:pt x="587" y="83"/>
                </a:lnTo>
                <a:lnTo>
                  <a:pt x="595" y="93"/>
                </a:lnTo>
                <a:lnTo>
                  <a:pt x="600" y="104"/>
                </a:lnTo>
                <a:lnTo>
                  <a:pt x="603" y="109"/>
                </a:lnTo>
                <a:lnTo>
                  <a:pt x="604" y="115"/>
                </a:lnTo>
                <a:lnTo>
                  <a:pt x="605" y="120"/>
                </a:lnTo>
                <a:lnTo>
                  <a:pt x="605" y="126"/>
                </a:lnTo>
                <a:lnTo>
                  <a:pt x="605" y="133"/>
                </a:lnTo>
                <a:lnTo>
                  <a:pt x="604" y="139"/>
                </a:lnTo>
                <a:lnTo>
                  <a:pt x="601" y="146"/>
                </a:lnTo>
                <a:lnTo>
                  <a:pt x="599" y="152"/>
                </a:lnTo>
                <a:lnTo>
                  <a:pt x="596" y="158"/>
                </a:lnTo>
                <a:lnTo>
                  <a:pt x="591" y="165"/>
                </a:lnTo>
                <a:lnTo>
                  <a:pt x="587" y="171"/>
                </a:lnTo>
                <a:lnTo>
                  <a:pt x="581" y="176"/>
                </a:lnTo>
                <a:lnTo>
                  <a:pt x="569" y="187"/>
                </a:lnTo>
                <a:lnTo>
                  <a:pt x="554" y="198"/>
                </a:lnTo>
                <a:lnTo>
                  <a:pt x="536" y="208"/>
                </a:lnTo>
                <a:lnTo>
                  <a:pt x="517" y="217"/>
                </a:lnTo>
                <a:lnTo>
                  <a:pt x="496" y="225"/>
                </a:lnTo>
                <a:lnTo>
                  <a:pt x="472" y="233"/>
                </a:lnTo>
                <a:lnTo>
                  <a:pt x="447" y="240"/>
                </a:lnTo>
                <a:lnTo>
                  <a:pt x="420" y="245"/>
                </a:lnTo>
                <a:lnTo>
                  <a:pt x="392" y="249"/>
                </a:lnTo>
                <a:lnTo>
                  <a:pt x="363" y="252"/>
                </a:lnTo>
                <a:lnTo>
                  <a:pt x="333" y="254"/>
                </a:lnTo>
                <a:lnTo>
                  <a:pt x="303" y="255"/>
                </a:lnTo>
                <a:lnTo>
                  <a:pt x="272" y="254"/>
                </a:lnTo>
                <a:lnTo>
                  <a:pt x="241" y="252"/>
                </a:lnTo>
                <a:lnTo>
                  <a:pt x="212" y="249"/>
                </a:lnTo>
                <a:lnTo>
                  <a:pt x="185" y="245"/>
                </a:lnTo>
                <a:lnTo>
                  <a:pt x="158" y="240"/>
                </a:lnTo>
                <a:lnTo>
                  <a:pt x="133" y="233"/>
                </a:lnTo>
                <a:lnTo>
                  <a:pt x="110" y="225"/>
                </a:lnTo>
                <a:lnTo>
                  <a:pt x="88" y="217"/>
                </a:lnTo>
                <a:lnTo>
                  <a:pt x="69" y="208"/>
                </a:lnTo>
                <a:lnTo>
                  <a:pt x="51" y="198"/>
                </a:lnTo>
                <a:lnTo>
                  <a:pt x="35" y="187"/>
                </a:lnTo>
                <a:lnTo>
                  <a:pt x="23" y="176"/>
                </a:lnTo>
                <a:lnTo>
                  <a:pt x="17" y="171"/>
                </a:lnTo>
                <a:lnTo>
                  <a:pt x="13" y="165"/>
                </a:lnTo>
                <a:lnTo>
                  <a:pt x="8" y="158"/>
                </a:lnTo>
                <a:lnTo>
                  <a:pt x="5" y="152"/>
                </a:lnTo>
                <a:lnTo>
                  <a:pt x="3" y="146"/>
                </a:lnTo>
                <a:lnTo>
                  <a:pt x="1" y="139"/>
                </a:lnTo>
                <a:lnTo>
                  <a:pt x="0" y="133"/>
                </a:lnTo>
                <a:lnTo>
                  <a:pt x="0" y="126"/>
                </a:lnTo>
                <a:lnTo>
                  <a:pt x="0" y="120"/>
                </a:lnTo>
                <a:lnTo>
                  <a:pt x="1" y="115"/>
                </a:lnTo>
                <a:lnTo>
                  <a:pt x="2" y="109"/>
                </a:lnTo>
                <a:lnTo>
                  <a:pt x="4" y="104"/>
                </a:lnTo>
                <a:lnTo>
                  <a:pt x="10" y="93"/>
                </a:lnTo>
                <a:lnTo>
                  <a:pt x="17" y="83"/>
                </a:lnTo>
                <a:lnTo>
                  <a:pt x="27" y="73"/>
                </a:lnTo>
                <a:lnTo>
                  <a:pt x="39" y="62"/>
                </a:lnTo>
                <a:lnTo>
                  <a:pt x="52" y="54"/>
                </a:lnTo>
                <a:lnTo>
                  <a:pt x="68" y="45"/>
                </a:lnTo>
                <a:lnTo>
                  <a:pt x="84" y="37"/>
                </a:lnTo>
                <a:lnTo>
                  <a:pt x="102" y="29"/>
                </a:lnTo>
                <a:lnTo>
                  <a:pt x="122" y="22"/>
                </a:lnTo>
                <a:lnTo>
                  <a:pt x="142" y="17"/>
                </a:lnTo>
                <a:lnTo>
                  <a:pt x="165" y="11"/>
                </a:lnTo>
                <a:lnTo>
                  <a:pt x="188" y="7"/>
                </a:lnTo>
                <a:lnTo>
                  <a:pt x="212" y="3"/>
                </a:lnTo>
                <a:lnTo>
                  <a:pt x="237" y="0"/>
                </a:lnTo>
                <a:lnTo>
                  <a:pt x="250" y="32"/>
                </a:lnTo>
                <a:lnTo>
                  <a:pt x="231" y="35"/>
                </a:lnTo>
                <a:lnTo>
                  <a:pt x="214" y="37"/>
                </a:lnTo>
                <a:lnTo>
                  <a:pt x="197" y="41"/>
                </a:lnTo>
                <a:lnTo>
                  <a:pt x="180" y="45"/>
                </a:lnTo>
                <a:lnTo>
                  <a:pt x="166" y="49"/>
                </a:lnTo>
                <a:lnTo>
                  <a:pt x="151" y="55"/>
                </a:lnTo>
                <a:lnTo>
                  <a:pt x="138" y="60"/>
                </a:lnTo>
                <a:lnTo>
                  <a:pt x="125" y="66"/>
                </a:lnTo>
                <a:lnTo>
                  <a:pt x="114" y="73"/>
                </a:lnTo>
                <a:lnTo>
                  <a:pt x="104" y="79"/>
                </a:lnTo>
                <a:lnTo>
                  <a:pt x="95" y="86"/>
                </a:lnTo>
                <a:lnTo>
                  <a:pt x="89" y="94"/>
                </a:lnTo>
                <a:lnTo>
                  <a:pt x="83" y="101"/>
                </a:lnTo>
                <a:lnTo>
                  <a:pt x="79" y="109"/>
                </a:lnTo>
                <a:lnTo>
                  <a:pt x="76" y="118"/>
                </a:lnTo>
                <a:lnTo>
                  <a:pt x="75" y="126"/>
                </a:lnTo>
                <a:lnTo>
                  <a:pt x="75" y="132"/>
                </a:lnTo>
                <a:lnTo>
                  <a:pt x="76" y="136"/>
                </a:lnTo>
                <a:lnTo>
                  <a:pt x="78" y="140"/>
                </a:lnTo>
                <a:lnTo>
                  <a:pt x="80" y="146"/>
                </a:lnTo>
                <a:lnTo>
                  <a:pt x="85" y="155"/>
                </a:lnTo>
                <a:lnTo>
                  <a:pt x="93" y="164"/>
                </a:lnTo>
                <a:lnTo>
                  <a:pt x="102" y="172"/>
                </a:lnTo>
                <a:lnTo>
                  <a:pt x="114" y="179"/>
                </a:lnTo>
                <a:lnTo>
                  <a:pt x="127" y="187"/>
                </a:lnTo>
                <a:lnTo>
                  <a:pt x="142" y="194"/>
                </a:lnTo>
                <a:lnTo>
                  <a:pt x="158" y="201"/>
                </a:lnTo>
                <a:lnTo>
                  <a:pt x="176" y="206"/>
                </a:lnTo>
                <a:lnTo>
                  <a:pt x="193" y="211"/>
                </a:lnTo>
                <a:lnTo>
                  <a:pt x="214" y="215"/>
                </a:lnTo>
                <a:lnTo>
                  <a:pt x="235" y="218"/>
                </a:lnTo>
                <a:lnTo>
                  <a:pt x="257" y="221"/>
                </a:lnTo>
                <a:lnTo>
                  <a:pt x="279" y="222"/>
                </a:lnTo>
                <a:lnTo>
                  <a:pt x="303" y="22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789478" y="2113653"/>
            <a:ext cx="2524897" cy="846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72028" y="1683279"/>
            <a:ext cx="2359797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添加标题内容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8716" y="3541008"/>
            <a:ext cx="2524897" cy="846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31266" y="3110634"/>
            <a:ext cx="2359797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添加标题内容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487381" y="3541008"/>
            <a:ext cx="2524897" cy="846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569931" y="3110634"/>
            <a:ext cx="2359797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添加标题内容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894037" y="4547750"/>
            <a:ext cx="789814" cy="7898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435526" y="4547750"/>
            <a:ext cx="789814" cy="7898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2150251" y="4736837"/>
            <a:ext cx="278935" cy="394441"/>
            <a:chOff x="756880" y="905066"/>
            <a:chExt cx="278935" cy="394441"/>
          </a:xfrm>
        </p:grpSpPr>
        <p:sp>
          <p:nvSpPr>
            <p:cNvPr id="23" name="Freeform 29"/>
            <p:cNvSpPr>
              <a:spLocks noEditPoints="1"/>
            </p:cNvSpPr>
            <p:nvPr/>
          </p:nvSpPr>
          <p:spPr bwMode="auto">
            <a:xfrm>
              <a:off x="756880" y="905066"/>
              <a:ext cx="278935" cy="394441"/>
            </a:xfrm>
            <a:custGeom>
              <a:avLst/>
              <a:gdLst>
                <a:gd name="T0" fmla="*/ 76 w 96"/>
                <a:gd name="T1" fmla="*/ 136 h 136"/>
                <a:gd name="T2" fmla="*/ 20 w 96"/>
                <a:gd name="T3" fmla="*/ 136 h 136"/>
                <a:gd name="T4" fmla="*/ 0 w 96"/>
                <a:gd name="T5" fmla="*/ 116 h 136"/>
                <a:gd name="T6" fmla="*/ 0 w 96"/>
                <a:gd name="T7" fmla="*/ 20 h 136"/>
                <a:gd name="T8" fmla="*/ 20 w 96"/>
                <a:gd name="T9" fmla="*/ 0 h 136"/>
                <a:gd name="T10" fmla="*/ 76 w 96"/>
                <a:gd name="T11" fmla="*/ 0 h 136"/>
                <a:gd name="T12" fmla="*/ 96 w 96"/>
                <a:gd name="T13" fmla="*/ 20 h 136"/>
                <a:gd name="T14" fmla="*/ 96 w 96"/>
                <a:gd name="T15" fmla="*/ 116 h 136"/>
                <a:gd name="T16" fmla="*/ 76 w 96"/>
                <a:gd name="T17" fmla="*/ 136 h 136"/>
                <a:gd name="T18" fmla="*/ 20 w 96"/>
                <a:gd name="T19" fmla="*/ 8 h 136"/>
                <a:gd name="T20" fmla="*/ 8 w 96"/>
                <a:gd name="T21" fmla="*/ 20 h 136"/>
                <a:gd name="T22" fmla="*/ 8 w 96"/>
                <a:gd name="T23" fmla="*/ 116 h 136"/>
                <a:gd name="T24" fmla="*/ 20 w 96"/>
                <a:gd name="T25" fmla="*/ 128 h 136"/>
                <a:gd name="T26" fmla="*/ 76 w 96"/>
                <a:gd name="T27" fmla="*/ 128 h 136"/>
                <a:gd name="T28" fmla="*/ 88 w 96"/>
                <a:gd name="T29" fmla="*/ 116 h 136"/>
                <a:gd name="T30" fmla="*/ 88 w 96"/>
                <a:gd name="T31" fmla="*/ 20 h 136"/>
                <a:gd name="T32" fmla="*/ 76 w 96"/>
                <a:gd name="T33" fmla="*/ 8 h 136"/>
                <a:gd name="T34" fmla="*/ 20 w 96"/>
                <a:gd name="T35" fmla="*/ 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136">
                  <a:moveTo>
                    <a:pt x="76" y="136"/>
                  </a:moveTo>
                  <a:cubicBezTo>
                    <a:pt x="20" y="136"/>
                    <a:pt x="20" y="136"/>
                    <a:pt x="20" y="136"/>
                  </a:cubicBezTo>
                  <a:cubicBezTo>
                    <a:pt x="9" y="136"/>
                    <a:pt x="0" y="127"/>
                    <a:pt x="0" y="1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7" y="0"/>
                    <a:pt x="96" y="9"/>
                    <a:pt x="96" y="20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96" y="127"/>
                    <a:pt x="87" y="136"/>
                    <a:pt x="76" y="136"/>
                  </a:cubicBezTo>
                  <a:close/>
                  <a:moveTo>
                    <a:pt x="20" y="8"/>
                  </a:moveTo>
                  <a:cubicBezTo>
                    <a:pt x="14" y="8"/>
                    <a:pt x="8" y="13"/>
                    <a:pt x="8" y="20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4" y="128"/>
                    <a:pt x="20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83" y="128"/>
                    <a:pt x="88" y="123"/>
                    <a:pt x="88" y="116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13"/>
                    <a:pt x="83" y="8"/>
                    <a:pt x="76" y="8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30"/>
            <p:cNvSpPr>
              <a:spLocks noEditPoints="1"/>
            </p:cNvSpPr>
            <p:nvPr/>
          </p:nvSpPr>
          <p:spPr bwMode="auto">
            <a:xfrm>
              <a:off x="791286" y="939472"/>
              <a:ext cx="208894" cy="278935"/>
            </a:xfrm>
            <a:custGeom>
              <a:avLst/>
              <a:gdLst>
                <a:gd name="T0" fmla="*/ 62 w 72"/>
                <a:gd name="T1" fmla="*/ 96 h 96"/>
                <a:gd name="T2" fmla="*/ 10 w 72"/>
                <a:gd name="T3" fmla="*/ 96 h 96"/>
                <a:gd name="T4" fmla="*/ 0 w 72"/>
                <a:gd name="T5" fmla="*/ 86 h 96"/>
                <a:gd name="T6" fmla="*/ 0 w 72"/>
                <a:gd name="T7" fmla="*/ 10 h 96"/>
                <a:gd name="T8" fmla="*/ 10 w 72"/>
                <a:gd name="T9" fmla="*/ 0 h 96"/>
                <a:gd name="T10" fmla="*/ 62 w 72"/>
                <a:gd name="T11" fmla="*/ 0 h 96"/>
                <a:gd name="T12" fmla="*/ 72 w 72"/>
                <a:gd name="T13" fmla="*/ 10 h 96"/>
                <a:gd name="T14" fmla="*/ 72 w 72"/>
                <a:gd name="T15" fmla="*/ 86 h 96"/>
                <a:gd name="T16" fmla="*/ 62 w 72"/>
                <a:gd name="T17" fmla="*/ 96 h 96"/>
                <a:gd name="T18" fmla="*/ 10 w 72"/>
                <a:gd name="T19" fmla="*/ 8 h 96"/>
                <a:gd name="T20" fmla="*/ 8 w 72"/>
                <a:gd name="T21" fmla="*/ 10 h 96"/>
                <a:gd name="T22" fmla="*/ 8 w 72"/>
                <a:gd name="T23" fmla="*/ 86 h 96"/>
                <a:gd name="T24" fmla="*/ 10 w 72"/>
                <a:gd name="T25" fmla="*/ 88 h 96"/>
                <a:gd name="T26" fmla="*/ 62 w 72"/>
                <a:gd name="T27" fmla="*/ 88 h 96"/>
                <a:gd name="T28" fmla="*/ 64 w 72"/>
                <a:gd name="T29" fmla="*/ 86 h 96"/>
                <a:gd name="T30" fmla="*/ 64 w 72"/>
                <a:gd name="T31" fmla="*/ 10 h 96"/>
                <a:gd name="T32" fmla="*/ 62 w 72"/>
                <a:gd name="T33" fmla="*/ 8 h 96"/>
                <a:gd name="T34" fmla="*/ 10 w 72"/>
                <a:gd name="T35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96">
                  <a:moveTo>
                    <a:pt x="62" y="96"/>
                  </a:moveTo>
                  <a:cubicBezTo>
                    <a:pt x="10" y="96"/>
                    <a:pt x="10" y="96"/>
                    <a:pt x="10" y="96"/>
                  </a:cubicBezTo>
                  <a:cubicBezTo>
                    <a:pt x="5" y="96"/>
                    <a:pt x="0" y="92"/>
                    <a:pt x="0" y="8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8" y="0"/>
                    <a:pt x="72" y="4"/>
                    <a:pt x="72" y="10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2" y="92"/>
                    <a:pt x="68" y="96"/>
                    <a:pt x="62" y="96"/>
                  </a:cubicBezTo>
                  <a:close/>
                  <a:moveTo>
                    <a:pt x="10" y="8"/>
                  </a:moveTo>
                  <a:cubicBezTo>
                    <a:pt x="9" y="8"/>
                    <a:pt x="8" y="9"/>
                    <a:pt x="8" y="10"/>
                  </a:cubicBezTo>
                  <a:cubicBezTo>
                    <a:pt x="8" y="86"/>
                    <a:pt x="8" y="86"/>
                    <a:pt x="8" y="86"/>
                  </a:cubicBezTo>
                  <a:cubicBezTo>
                    <a:pt x="8" y="87"/>
                    <a:pt x="9" y="88"/>
                    <a:pt x="10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3" y="88"/>
                    <a:pt x="64" y="87"/>
                    <a:pt x="64" y="86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64" y="9"/>
                    <a:pt x="63" y="8"/>
                    <a:pt x="62" y="8"/>
                  </a:cubicBezTo>
                  <a:lnTo>
                    <a:pt x="1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31"/>
            <p:cNvSpPr>
              <a:spLocks noEditPoints="1"/>
            </p:cNvSpPr>
            <p:nvPr/>
          </p:nvSpPr>
          <p:spPr bwMode="auto">
            <a:xfrm>
              <a:off x="878530" y="1230695"/>
              <a:ext cx="38092" cy="36864"/>
            </a:xfrm>
            <a:custGeom>
              <a:avLst/>
              <a:gdLst>
                <a:gd name="T0" fmla="*/ 6 w 13"/>
                <a:gd name="T1" fmla="*/ 13 h 13"/>
                <a:gd name="T2" fmla="*/ 0 w 13"/>
                <a:gd name="T3" fmla="*/ 6 h 13"/>
                <a:gd name="T4" fmla="*/ 6 w 13"/>
                <a:gd name="T5" fmla="*/ 0 h 13"/>
                <a:gd name="T6" fmla="*/ 13 w 13"/>
                <a:gd name="T7" fmla="*/ 6 h 13"/>
                <a:gd name="T8" fmla="*/ 6 w 13"/>
                <a:gd name="T9" fmla="*/ 13 h 13"/>
                <a:gd name="T10" fmla="*/ 6 w 13"/>
                <a:gd name="T11" fmla="*/ 5 h 13"/>
                <a:gd name="T12" fmla="*/ 5 w 13"/>
                <a:gd name="T13" fmla="*/ 6 h 13"/>
                <a:gd name="T14" fmla="*/ 6 w 13"/>
                <a:gd name="T15" fmla="*/ 8 h 13"/>
                <a:gd name="T16" fmla="*/ 8 w 13"/>
                <a:gd name="T17" fmla="*/ 6 h 13"/>
                <a:gd name="T18" fmla="*/ 6 w 13"/>
                <a:gd name="T1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6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6" y="5"/>
                  </a:moveTo>
                  <a:cubicBezTo>
                    <a:pt x="5" y="5"/>
                    <a:pt x="5" y="5"/>
                    <a:pt x="5" y="6"/>
                  </a:cubicBezTo>
                  <a:cubicBezTo>
                    <a:pt x="5" y="7"/>
                    <a:pt x="5" y="8"/>
                    <a:pt x="6" y="8"/>
                  </a:cubicBezTo>
                  <a:cubicBezTo>
                    <a:pt x="7" y="8"/>
                    <a:pt x="8" y="7"/>
                    <a:pt x="8" y="6"/>
                  </a:cubicBezTo>
                  <a:cubicBezTo>
                    <a:pt x="8" y="5"/>
                    <a:pt x="7" y="5"/>
                    <a:pt x="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633038" y="4743108"/>
            <a:ext cx="394441" cy="389527"/>
            <a:chOff x="5351324" y="3233622"/>
            <a:chExt cx="394441" cy="389527"/>
          </a:xfrm>
        </p:grpSpPr>
        <p:sp>
          <p:nvSpPr>
            <p:cNvPr id="27" name="Freeform 99"/>
            <p:cNvSpPr>
              <a:spLocks noEditPoints="1"/>
            </p:cNvSpPr>
            <p:nvPr/>
          </p:nvSpPr>
          <p:spPr bwMode="auto">
            <a:xfrm>
              <a:off x="5385730" y="3233622"/>
              <a:ext cx="325629" cy="244529"/>
            </a:xfrm>
            <a:custGeom>
              <a:avLst/>
              <a:gdLst>
                <a:gd name="T0" fmla="*/ 100 w 112"/>
                <a:gd name="T1" fmla="*/ 84 h 84"/>
                <a:gd name="T2" fmla="*/ 12 w 112"/>
                <a:gd name="T3" fmla="*/ 84 h 84"/>
                <a:gd name="T4" fmla="*/ 0 w 112"/>
                <a:gd name="T5" fmla="*/ 72 h 84"/>
                <a:gd name="T6" fmla="*/ 0 w 112"/>
                <a:gd name="T7" fmla="*/ 12 h 84"/>
                <a:gd name="T8" fmla="*/ 12 w 112"/>
                <a:gd name="T9" fmla="*/ 0 h 84"/>
                <a:gd name="T10" fmla="*/ 100 w 112"/>
                <a:gd name="T11" fmla="*/ 0 h 84"/>
                <a:gd name="T12" fmla="*/ 112 w 112"/>
                <a:gd name="T13" fmla="*/ 12 h 84"/>
                <a:gd name="T14" fmla="*/ 112 w 112"/>
                <a:gd name="T15" fmla="*/ 72 h 84"/>
                <a:gd name="T16" fmla="*/ 100 w 112"/>
                <a:gd name="T17" fmla="*/ 84 h 84"/>
                <a:gd name="T18" fmla="*/ 12 w 112"/>
                <a:gd name="T19" fmla="*/ 8 h 84"/>
                <a:gd name="T20" fmla="*/ 8 w 112"/>
                <a:gd name="T21" fmla="*/ 12 h 84"/>
                <a:gd name="T22" fmla="*/ 8 w 112"/>
                <a:gd name="T23" fmla="*/ 72 h 84"/>
                <a:gd name="T24" fmla="*/ 12 w 112"/>
                <a:gd name="T25" fmla="*/ 76 h 84"/>
                <a:gd name="T26" fmla="*/ 100 w 112"/>
                <a:gd name="T27" fmla="*/ 76 h 84"/>
                <a:gd name="T28" fmla="*/ 104 w 112"/>
                <a:gd name="T29" fmla="*/ 72 h 84"/>
                <a:gd name="T30" fmla="*/ 104 w 112"/>
                <a:gd name="T31" fmla="*/ 12 h 84"/>
                <a:gd name="T32" fmla="*/ 100 w 112"/>
                <a:gd name="T33" fmla="*/ 8 h 84"/>
                <a:gd name="T34" fmla="*/ 12 w 112"/>
                <a:gd name="T35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84">
                  <a:moveTo>
                    <a:pt x="100" y="84"/>
                  </a:moveTo>
                  <a:cubicBezTo>
                    <a:pt x="12" y="84"/>
                    <a:pt x="12" y="84"/>
                    <a:pt x="12" y="84"/>
                  </a:cubicBezTo>
                  <a:cubicBezTo>
                    <a:pt x="6" y="84"/>
                    <a:pt x="0" y="79"/>
                    <a:pt x="0" y="7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7" y="0"/>
                    <a:pt x="112" y="5"/>
                    <a:pt x="112" y="12"/>
                  </a:cubicBezTo>
                  <a:cubicBezTo>
                    <a:pt x="112" y="72"/>
                    <a:pt x="112" y="72"/>
                    <a:pt x="112" y="72"/>
                  </a:cubicBezTo>
                  <a:cubicBezTo>
                    <a:pt x="112" y="79"/>
                    <a:pt x="107" y="84"/>
                    <a:pt x="100" y="8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8" y="74"/>
                    <a:pt x="10" y="76"/>
                    <a:pt x="12" y="76"/>
                  </a:cubicBezTo>
                  <a:cubicBezTo>
                    <a:pt x="100" y="76"/>
                    <a:pt x="100" y="76"/>
                    <a:pt x="100" y="76"/>
                  </a:cubicBezTo>
                  <a:cubicBezTo>
                    <a:pt x="103" y="76"/>
                    <a:pt x="104" y="74"/>
                    <a:pt x="104" y="72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0"/>
                    <a:pt x="103" y="8"/>
                    <a:pt x="100" y="8"/>
                  </a:cubicBezTo>
                  <a:lnTo>
                    <a:pt x="12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00"/>
            <p:cNvSpPr>
              <a:spLocks noEditPoints="1"/>
            </p:cNvSpPr>
            <p:nvPr/>
          </p:nvSpPr>
          <p:spPr bwMode="auto">
            <a:xfrm>
              <a:off x="5420136" y="3268029"/>
              <a:ext cx="256817" cy="163429"/>
            </a:xfrm>
            <a:custGeom>
              <a:avLst/>
              <a:gdLst>
                <a:gd name="T0" fmla="*/ 84 w 88"/>
                <a:gd name="T1" fmla="*/ 56 h 56"/>
                <a:gd name="T2" fmla="*/ 4 w 88"/>
                <a:gd name="T3" fmla="*/ 56 h 56"/>
                <a:gd name="T4" fmla="*/ 0 w 88"/>
                <a:gd name="T5" fmla="*/ 52 h 56"/>
                <a:gd name="T6" fmla="*/ 0 w 88"/>
                <a:gd name="T7" fmla="*/ 4 h 56"/>
                <a:gd name="T8" fmla="*/ 4 w 88"/>
                <a:gd name="T9" fmla="*/ 0 h 56"/>
                <a:gd name="T10" fmla="*/ 84 w 88"/>
                <a:gd name="T11" fmla="*/ 0 h 56"/>
                <a:gd name="T12" fmla="*/ 88 w 88"/>
                <a:gd name="T13" fmla="*/ 4 h 56"/>
                <a:gd name="T14" fmla="*/ 88 w 88"/>
                <a:gd name="T15" fmla="*/ 52 h 56"/>
                <a:gd name="T16" fmla="*/ 84 w 88"/>
                <a:gd name="T17" fmla="*/ 56 h 56"/>
                <a:gd name="T18" fmla="*/ 8 w 88"/>
                <a:gd name="T19" fmla="*/ 48 h 56"/>
                <a:gd name="T20" fmla="*/ 80 w 88"/>
                <a:gd name="T21" fmla="*/ 48 h 56"/>
                <a:gd name="T22" fmla="*/ 80 w 88"/>
                <a:gd name="T23" fmla="*/ 8 h 56"/>
                <a:gd name="T24" fmla="*/ 8 w 88"/>
                <a:gd name="T25" fmla="*/ 8 h 56"/>
                <a:gd name="T26" fmla="*/ 8 w 88"/>
                <a:gd name="T27" fmla="*/ 4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56">
                  <a:moveTo>
                    <a:pt x="84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7" y="0"/>
                    <a:pt x="88" y="2"/>
                    <a:pt x="88" y="4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4"/>
                    <a:pt x="87" y="56"/>
                    <a:pt x="84" y="56"/>
                  </a:cubicBezTo>
                  <a:close/>
                  <a:moveTo>
                    <a:pt x="8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01"/>
            <p:cNvSpPr>
              <a:spLocks noEditPoints="1"/>
            </p:cNvSpPr>
            <p:nvPr/>
          </p:nvSpPr>
          <p:spPr bwMode="auto">
            <a:xfrm>
              <a:off x="5351324" y="3492897"/>
              <a:ext cx="394441" cy="130252"/>
            </a:xfrm>
            <a:custGeom>
              <a:avLst/>
              <a:gdLst>
                <a:gd name="T0" fmla="*/ 124 w 136"/>
                <a:gd name="T1" fmla="*/ 45 h 45"/>
                <a:gd name="T2" fmla="*/ 12 w 136"/>
                <a:gd name="T3" fmla="*/ 45 h 45"/>
                <a:gd name="T4" fmla="*/ 0 w 136"/>
                <a:gd name="T5" fmla="*/ 33 h 45"/>
                <a:gd name="T6" fmla="*/ 0 w 136"/>
                <a:gd name="T7" fmla="*/ 12 h 45"/>
                <a:gd name="T8" fmla="*/ 12 w 136"/>
                <a:gd name="T9" fmla="*/ 0 h 45"/>
                <a:gd name="T10" fmla="*/ 124 w 136"/>
                <a:gd name="T11" fmla="*/ 0 h 45"/>
                <a:gd name="T12" fmla="*/ 136 w 136"/>
                <a:gd name="T13" fmla="*/ 12 h 45"/>
                <a:gd name="T14" fmla="*/ 136 w 136"/>
                <a:gd name="T15" fmla="*/ 33 h 45"/>
                <a:gd name="T16" fmla="*/ 124 w 136"/>
                <a:gd name="T17" fmla="*/ 45 h 45"/>
                <a:gd name="T18" fmla="*/ 12 w 136"/>
                <a:gd name="T19" fmla="*/ 8 h 45"/>
                <a:gd name="T20" fmla="*/ 8 w 136"/>
                <a:gd name="T21" fmla="*/ 12 h 45"/>
                <a:gd name="T22" fmla="*/ 8 w 136"/>
                <a:gd name="T23" fmla="*/ 33 h 45"/>
                <a:gd name="T24" fmla="*/ 12 w 136"/>
                <a:gd name="T25" fmla="*/ 37 h 45"/>
                <a:gd name="T26" fmla="*/ 124 w 136"/>
                <a:gd name="T27" fmla="*/ 37 h 45"/>
                <a:gd name="T28" fmla="*/ 128 w 136"/>
                <a:gd name="T29" fmla="*/ 33 h 45"/>
                <a:gd name="T30" fmla="*/ 128 w 136"/>
                <a:gd name="T31" fmla="*/ 12 h 45"/>
                <a:gd name="T32" fmla="*/ 124 w 136"/>
                <a:gd name="T33" fmla="*/ 8 h 45"/>
                <a:gd name="T34" fmla="*/ 12 w 136"/>
                <a:gd name="T35" fmla="*/ 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45">
                  <a:moveTo>
                    <a:pt x="124" y="45"/>
                  </a:moveTo>
                  <a:cubicBezTo>
                    <a:pt x="12" y="45"/>
                    <a:pt x="12" y="45"/>
                    <a:pt x="12" y="45"/>
                  </a:cubicBezTo>
                  <a:cubicBezTo>
                    <a:pt x="6" y="45"/>
                    <a:pt x="0" y="40"/>
                    <a:pt x="0" y="3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31" y="0"/>
                    <a:pt x="136" y="6"/>
                    <a:pt x="136" y="12"/>
                  </a:cubicBezTo>
                  <a:cubicBezTo>
                    <a:pt x="136" y="33"/>
                    <a:pt x="136" y="33"/>
                    <a:pt x="136" y="33"/>
                  </a:cubicBezTo>
                  <a:cubicBezTo>
                    <a:pt x="136" y="40"/>
                    <a:pt x="131" y="45"/>
                    <a:pt x="124" y="45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5"/>
                    <a:pt x="10" y="37"/>
                    <a:pt x="12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8" y="35"/>
                    <a:pt x="128" y="33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10"/>
                    <a:pt x="127" y="8"/>
                    <a:pt x="124" y="8"/>
                  </a:cubicBezTo>
                  <a:lnTo>
                    <a:pt x="12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02"/>
            <p:cNvSpPr>
              <a:spLocks noEditPoints="1"/>
            </p:cNvSpPr>
            <p:nvPr/>
          </p:nvSpPr>
          <p:spPr bwMode="auto">
            <a:xfrm>
              <a:off x="5391874" y="3529761"/>
              <a:ext cx="153599" cy="55296"/>
            </a:xfrm>
            <a:custGeom>
              <a:avLst/>
              <a:gdLst>
                <a:gd name="T0" fmla="*/ 49 w 53"/>
                <a:gd name="T1" fmla="*/ 19 h 19"/>
                <a:gd name="T2" fmla="*/ 4 w 53"/>
                <a:gd name="T3" fmla="*/ 19 h 19"/>
                <a:gd name="T4" fmla="*/ 0 w 53"/>
                <a:gd name="T5" fmla="*/ 15 h 19"/>
                <a:gd name="T6" fmla="*/ 0 w 53"/>
                <a:gd name="T7" fmla="*/ 4 h 19"/>
                <a:gd name="T8" fmla="*/ 4 w 53"/>
                <a:gd name="T9" fmla="*/ 0 h 19"/>
                <a:gd name="T10" fmla="*/ 49 w 53"/>
                <a:gd name="T11" fmla="*/ 0 h 19"/>
                <a:gd name="T12" fmla="*/ 53 w 53"/>
                <a:gd name="T13" fmla="*/ 4 h 19"/>
                <a:gd name="T14" fmla="*/ 53 w 53"/>
                <a:gd name="T15" fmla="*/ 15 h 19"/>
                <a:gd name="T16" fmla="*/ 49 w 53"/>
                <a:gd name="T17" fmla="*/ 19 h 19"/>
                <a:gd name="T18" fmla="*/ 8 w 53"/>
                <a:gd name="T19" fmla="*/ 11 h 19"/>
                <a:gd name="T20" fmla="*/ 45 w 53"/>
                <a:gd name="T21" fmla="*/ 11 h 19"/>
                <a:gd name="T22" fmla="*/ 45 w 53"/>
                <a:gd name="T23" fmla="*/ 8 h 19"/>
                <a:gd name="T24" fmla="*/ 8 w 53"/>
                <a:gd name="T25" fmla="*/ 8 h 19"/>
                <a:gd name="T26" fmla="*/ 8 w 53"/>
                <a:gd name="T27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19">
                  <a:moveTo>
                    <a:pt x="49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0" y="17"/>
                    <a:pt x="0" y="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1" y="0"/>
                    <a:pt x="53" y="2"/>
                    <a:pt x="53" y="4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1" y="19"/>
                    <a:pt x="49" y="19"/>
                  </a:cubicBezTo>
                  <a:close/>
                  <a:moveTo>
                    <a:pt x="8" y="11"/>
                  </a:moveTo>
                  <a:cubicBezTo>
                    <a:pt x="45" y="11"/>
                    <a:pt x="45" y="11"/>
                    <a:pt x="45" y="11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03"/>
            <p:cNvSpPr>
              <a:spLocks noEditPoints="1"/>
            </p:cNvSpPr>
            <p:nvPr/>
          </p:nvSpPr>
          <p:spPr bwMode="auto">
            <a:xfrm>
              <a:off x="5645004" y="3527303"/>
              <a:ext cx="66355" cy="63897"/>
            </a:xfrm>
            <a:custGeom>
              <a:avLst/>
              <a:gdLst>
                <a:gd name="T0" fmla="*/ 11 w 23"/>
                <a:gd name="T1" fmla="*/ 22 h 22"/>
                <a:gd name="T2" fmla="*/ 0 w 23"/>
                <a:gd name="T3" fmla="*/ 11 h 22"/>
                <a:gd name="T4" fmla="*/ 11 w 23"/>
                <a:gd name="T5" fmla="*/ 0 h 22"/>
                <a:gd name="T6" fmla="*/ 23 w 23"/>
                <a:gd name="T7" fmla="*/ 11 h 22"/>
                <a:gd name="T8" fmla="*/ 11 w 23"/>
                <a:gd name="T9" fmla="*/ 22 h 22"/>
                <a:gd name="T10" fmla="*/ 11 w 23"/>
                <a:gd name="T11" fmla="*/ 8 h 22"/>
                <a:gd name="T12" fmla="*/ 8 w 23"/>
                <a:gd name="T13" fmla="*/ 11 h 22"/>
                <a:gd name="T14" fmla="*/ 11 w 23"/>
                <a:gd name="T15" fmla="*/ 14 h 22"/>
                <a:gd name="T16" fmla="*/ 15 w 23"/>
                <a:gd name="T17" fmla="*/ 11 h 22"/>
                <a:gd name="T18" fmla="*/ 11 w 23"/>
                <a:gd name="T19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2">
                  <a:moveTo>
                    <a:pt x="11" y="22"/>
                  </a:move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8" y="0"/>
                    <a:pt x="23" y="5"/>
                    <a:pt x="23" y="11"/>
                  </a:cubicBezTo>
                  <a:cubicBezTo>
                    <a:pt x="23" y="17"/>
                    <a:pt x="18" y="22"/>
                    <a:pt x="11" y="22"/>
                  </a:cubicBezTo>
                  <a:close/>
                  <a:moveTo>
                    <a:pt x="11" y="8"/>
                  </a:moveTo>
                  <a:cubicBezTo>
                    <a:pt x="10" y="8"/>
                    <a:pt x="8" y="9"/>
                    <a:pt x="8" y="11"/>
                  </a:cubicBezTo>
                  <a:cubicBezTo>
                    <a:pt x="8" y="13"/>
                    <a:pt x="10" y="14"/>
                    <a:pt x="11" y="14"/>
                  </a:cubicBezTo>
                  <a:cubicBezTo>
                    <a:pt x="13" y="14"/>
                    <a:pt x="15" y="13"/>
                    <a:pt x="15" y="11"/>
                  </a:cubicBezTo>
                  <a:cubicBezTo>
                    <a:pt x="15" y="9"/>
                    <a:pt x="13" y="8"/>
                    <a:pt x="11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945330" y="4743109"/>
            <a:ext cx="270334" cy="395670"/>
            <a:chOff x="4251557" y="5557264"/>
            <a:chExt cx="270334" cy="395670"/>
          </a:xfrm>
          <a:solidFill>
            <a:schemeClr val="accent1"/>
          </a:solidFill>
        </p:grpSpPr>
        <p:sp>
          <p:nvSpPr>
            <p:cNvPr id="33" name="Freeform 135"/>
            <p:cNvSpPr>
              <a:spLocks/>
            </p:cNvSpPr>
            <p:nvPr/>
          </p:nvSpPr>
          <p:spPr bwMode="auto">
            <a:xfrm>
              <a:off x="4251557" y="5557264"/>
              <a:ext cx="270334" cy="23347"/>
            </a:xfrm>
            <a:custGeom>
              <a:avLst/>
              <a:gdLst>
                <a:gd name="T0" fmla="*/ 89 w 93"/>
                <a:gd name="T1" fmla="*/ 8 h 8"/>
                <a:gd name="T2" fmla="*/ 4 w 93"/>
                <a:gd name="T3" fmla="*/ 8 h 8"/>
                <a:gd name="T4" fmla="*/ 0 w 93"/>
                <a:gd name="T5" fmla="*/ 4 h 8"/>
                <a:gd name="T6" fmla="*/ 4 w 93"/>
                <a:gd name="T7" fmla="*/ 0 h 8"/>
                <a:gd name="T8" fmla="*/ 89 w 93"/>
                <a:gd name="T9" fmla="*/ 0 h 8"/>
                <a:gd name="T10" fmla="*/ 93 w 93"/>
                <a:gd name="T11" fmla="*/ 4 h 8"/>
                <a:gd name="T12" fmla="*/ 89 w 93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">
                  <a:moveTo>
                    <a:pt x="89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36"/>
            <p:cNvSpPr>
              <a:spLocks/>
            </p:cNvSpPr>
            <p:nvPr/>
          </p:nvSpPr>
          <p:spPr bwMode="auto">
            <a:xfrm>
              <a:off x="4251557" y="5929587"/>
              <a:ext cx="270334" cy="23347"/>
            </a:xfrm>
            <a:custGeom>
              <a:avLst/>
              <a:gdLst>
                <a:gd name="T0" fmla="*/ 89 w 93"/>
                <a:gd name="T1" fmla="*/ 8 h 8"/>
                <a:gd name="T2" fmla="*/ 4 w 93"/>
                <a:gd name="T3" fmla="*/ 8 h 8"/>
                <a:gd name="T4" fmla="*/ 0 w 93"/>
                <a:gd name="T5" fmla="*/ 4 h 8"/>
                <a:gd name="T6" fmla="*/ 4 w 93"/>
                <a:gd name="T7" fmla="*/ 0 h 8"/>
                <a:gd name="T8" fmla="*/ 89 w 93"/>
                <a:gd name="T9" fmla="*/ 0 h 8"/>
                <a:gd name="T10" fmla="*/ 93 w 93"/>
                <a:gd name="T11" fmla="*/ 4 h 8"/>
                <a:gd name="T12" fmla="*/ 89 w 93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">
                  <a:moveTo>
                    <a:pt x="89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37"/>
            <p:cNvSpPr>
              <a:spLocks/>
            </p:cNvSpPr>
            <p:nvPr/>
          </p:nvSpPr>
          <p:spPr bwMode="auto">
            <a:xfrm>
              <a:off x="4272446" y="5572009"/>
              <a:ext cx="95846" cy="380925"/>
            </a:xfrm>
            <a:custGeom>
              <a:avLst/>
              <a:gdLst>
                <a:gd name="T0" fmla="*/ 4 w 33"/>
                <a:gd name="T1" fmla="*/ 131 h 131"/>
                <a:gd name="T2" fmla="*/ 0 w 33"/>
                <a:gd name="T3" fmla="*/ 127 h 131"/>
                <a:gd name="T4" fmla="*/ 0 w 33"/>
                <a:gd name="T5" fmla="*/ 107 h 131"/>
                <a:gd name="T6" fmla="*/ 17 w 33"/>
                <a:gd name="T7" fmla="*/ 77 h 131"/>
                <a:gd name="T8" fmla="*/ 25 w 33"/>
                <a:gd name="T9" fmla="*/ 64 h 131"/>
                <a:gd name="T10" fmla="*/ 17 w 33"/>
                <a:gd name="T11" fmla="*/ 53 h 131"/>
                <a:gd name="T12" fmla="*/ 0 w 33"/>
                <a:gd name="T13" fmla="*/ 20 h 131"/>
                <a:gd name="T14" fmla="*/ 0 w 33"/>
                <a:gd name="T15" fmla="*/ 4 h 131"/>
                <a:gd name="T16" fmla="*/ 4 w 33"/>
                <a:gd name="T17" fmla="*/ 0 h 131"/>
                <a:gd name="T18" fmla="*/ 8 w 33"/>
                <a:gd name="T19" fmla="*/ 4 h 131"/>
                <a:gd name="T20" fmla="*/ 8 w 33"/>
                <a:gd name="T21" fmla="*/ 20 h 131"/>
                <a:gd name="T22" fmla="*/ 22 w 33"/>
                <a:gd name="T23" fmla="*/ 47 h 131"/>
                <a:gd name="T24" fmla="*/ 33 w 33"/>
                <a:gd name="T25" fmla="*/ 64 h 131"/>
                <a:gd name="T26" fmla="*/ 22 w 33"/>
                <a:gd name="T27" fmla="*/ 83 h 131"/>
                <a:gd name="T28" fmla="*/ 8 w 33"/>
                <a:gd name="T29" fmla="*/ 107 h 131"/>
                <a:gd name="T30" fmla="*/ 8 w 33"/>
                <a:gd name="T31" fmla="*/ 127 h 131"/>
                <a:gd name="T32" fmla="*/ 4 w 33"/>
                <a:gd name="T3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131">
                  <a:moveTo>
                    <a:pt x="4" y="131"/>
                  </a:moveTo>
                  <a:cubicBezTo>
                    <a:pt x="2" y="131"/>
                    <a:pt x="0" y="129"/>
                    <a:pt x="0" y="12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3"/>
                    <a:pt x="1" y="89"/>
                    <a:pt x="17" y="77"/>
                  </a:cubicBezTo>
                  <a:cubicBezTo>
                    <a:pt x="21" y="74"/>
                    <a:pt x="25" y="69"/>
                    <a:pt x="25" y="64"/>
                  </a:cubicBezTo>
                  <a:cubicBezTo>
                    <a:pt x="25" y="61"/>
                    <a:pt x="22" y="57"/>
                    <a:pt x="17" y="53"/>
                  </a:cubicBezTo>
                  <a:cubicBezTo>
                    <a:pt x="2" y="43"/>
                    <a:pt x="0" y="30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9"/>
                    <a:pt x="10" y="38"/>
                    <a:pt x="22" y="47"/>
                  </a:cubicBezTo>
                  <a:cubicBezTo>
                    <a:pt x="29" y="52"/>
                    <a:pt x="33" y="58"/>
                    <a:pt x="33" y="64"/>
                  </a:cubicBezTo>
                  <a:cubicBezTo>
                    <a:pt x="33" y="70"/>
                    <a:pt x="30" y="77"/>
                    <a:pt x="22" y="83"/>
                  </a:cubicBezTo>
                  <a:cubicBezTo>
                    <a:pt x="9" y="93"/>
                    <a:pt x="8" y="104"/>
                    <a:pt x="8" y="107"/>
                  </a:cubicBezTo>
                  <a:cubicBezTo>
                    <a:pt x="8" y="127"/>
                    <a:pt x="8" y="127"/>
                    <a:pt x="8" y="127"/>
                  </a:cubicBezTo>
                  <a:cubicBezTo>
                    <a:pt x="8" y="129"/>
                    <a:pt x="6" y="131"/>
                    <a:pt x="4" y="1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38"/>
            <p:cNvSpPr>
              <a:spLocks/>
            </p:cNvSpPr>
            <p:nvPr/>
          </p:nvSpPr>
          <p:spPr bwMode="auto">
            <a:xfrm>
              <a:off x="4402698" y="5572009"/>
              <a:ext cx="99532" cy="380925"/>
            </a:xfrm>
            <a:custGeom>
              <a:avLst/>
              <a:gdLst>
                <a:gd name="T0" fmla="*/ 30 w 34"/>
                <a:gd name="T1" fmla="*/ 131 h 131"/>
                <a:gd name="T2" fmla="*/ 26 w 34"/>
                <a:gd name="T3" fmla="*/ 127 h 131"/>
                <a:gd name="T4" fmla="*/ 26 w 34"/>
                <a:gd name="T5" fmla="*/ 107 h 131"/>
                <a:gd name="T6" fmla="*/ 12 w 34"/>
                <a:gd name="T7" fmla="*/ 83 h 131"/>
                <a:gd name="T8" fmla="*/ 1 w 34"/>
                <a:gd name="T9" fmla="*/ 64 h 131"/>
                <a:gd name="T10" fmla="*/ 12 w 34"/>
                <a:gd name="T11" fmla="*/ 47 h 131"/>
                <a:gd name="T12" fmla="*/ 26 w 34"/>
                <a:gd name="T13" fmla="*/ 20 h 131"/>
                <a:gd name="T14" fmla="*/ 26 w 34"/>
                <a:gd name="T15" fmla="*/ 4 h 131"/>
                <a:gd name="T16" fmla="*/ 30 w 34"/>
                <a:gd name="T17" fmla="*/ 0 h 131"/>
                <a:gd name="T18" fmla="*/ 34 w 34"/>
                <a:gd name="T19" fmla="*/ 4 h 131"/>
                <a:gd name="T20" fmla="*/ 34 w 34"/>
                <a:gd name="T21" fmla="*/ 20 h 131"/>
                <a:gd name="T22" fmla="*/ 17 w 34"/>
                <a:gd name="T23" fmla="*/ 53 h 131"/>
                <a:gd name="T24" fmla="*/ 9 w 34"/>
                <a:gd name="T25" fmla="*/ 64 h 131"/>
                <a:gd name="T26" fmla="*/ 17 w 34"/>
                <a:gd name="T27" fmla="*/ 77 h 131"/>
                <a:gd name="T28" fmla="*/ 34 w 34"/>
                <a:gd name="T29" fmla="*/ 107 h 131"/>
                <a:gd name="T30" fmla="*/ 34 w 34"/>
                <a:gd name="T31" fmla="*/ 127 h 131"/>
                <a:gd name="T32" fmla="*/ 30 w 34"/>
                <a:gd name="T3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131">
                  <a:moveTo>
                    <a:pt x="30" y="131"/>
                  </a:moveTo>
                  <a:cubicBezTo>
                    <a:pt x="28" y="131"/>
                    <a:pt x="26" y="129"/>
                    <a:pt x="26" y="12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6" y="104"/>
                    <a:pt x="25" y="93"/>
                    <a:pt x="12" y="83"/>
                  </a:cubicBezTo>
                  <a:cubicBezTo>
                    <a:pt x="4" y="77"/>
                    <a:pt x="0" y="70"/>
                    <a:pt x="1" y="64"/>
                  </a:cubicBezTo>
                  <a:cubicBezTo>
                    <a:pt x="1" y="58"/>
                    <a:pt x="5" y="52"/>
                    <a:pt x="12" y="47"/>
                  </a:cubicBezTo>
                  <a:cubicBezTo>
                    <a:pt x="24" y="38"/>
                    <a:pt x="26" y="29"/>
                    <a:pt x="26" y="2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8" y="0"/>
                    <a:pt x="30" y="0"/>
                  </a:cubicBezTo>
                  <a:cubicBezTo>
                    <a:pt x="32" y="0"/>
                    <a:pt x="34" y="2"/>
                    <a:pt x="34" y="4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30"/>
                    <a:pt x="32" y="43"/>
                    <a:pt x="17" y="53"/>
                  </a:cubicBezTo>
                  <a:cubicBezTo>
                    <a:pt x="11" y="57"/>
                    <a:pt x="9" y="61"/>
                    <a:pt x="9" y="64"/>
                  </a:cubicBezTo>
                  <a:cubicBezTo>
                    <a:pt x="8" y="69"/>
                    <a:pt x="13" y="74"/>
                    <a:pt x="17" y="77"/>
                  </a:cubicBezTo>
                  <a:cubicBezTo>
                    <a:pt x="33" y="89"/>
                    <a:pt x="34" y="103"/>
                    <a:pt x="34" y="107"/>
                  </a:cubicBezTo>
                  <a:cubicBezTo>
                    <a:pt x="34" y="127"/>
                    <a:pt x="34" y="127"/>
                    <a:pt x="34" y="127"/>
                  </a:cubicBezTo>
                  <a:cubicBezTo>
                    <a:pt x="34" y="129"/>
                    <a:pt x="32" y="131"/>
                    <a:pt x="30" y="1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39"/>
            <p:cNvSpPr>
              <a:spLocks/>
            </p:cNvSpPr>
            <p:nvPr/>
          </p:nvSpPr>
          <p:spPr bwMode="auto">
            <a:xfrm>
              <a:off x="4336343" y="5859546"/>
              <a:ext cx="98303" cy="81100"/>
            </a:xfrm>
            <a:custGeom>
              <a:avLst/>
              <a:gdLst>
                <a:gd name="T0" fmla="*/ 25 w 34"/>
                <a:gd name="T1" fmla="*/ 0 h 28"/>
                <a:gd name="T2" fmla="*/ 17 w 34"/>
                <a:gd name="T3" fmla="*/ 0 h 28"/>
                <a:gd name="T4" fmla="*/ 10 w 34"/>
                <a:gd name="T5" fmla="*/ 0 h 28"/>
                <a:gd name="T6" fmla="*/ 0 w 34"/>
                <a:gd name="T7" fmla="*/ 16 h 28"/>
                <a:gd name="T8" fmla="*/ 0 w 34"/>
                <a:gd name="T9" fmla="*/ 28 h 28"/>
                <a:gd name="T10" fmla="*/ 17 w 34"/>
                <a:gd name="T11" fmla="*/ 28 h 28"/>
                <a:gd name="T12" fmla="*/ 34 w 34"/>
                <a:gd name="T13" fmla="*/ 28 h 28"/>
                <a:gd name="T14" fmla="*/ 34 w 34"/>
                <a:gd name="T15" fmla="*/ 16 h 28"/>
                <a:gd name="T16" fmla="*/ 25 w 34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25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1"/>
                    <a:pt x="0" y="10"/>
                    <a:pt x="0" y="16"/>
                  </a:cubicBezTo>
                  <a:cubicBezTo>
                    <a:pt x="0" y="21"/>
                    <a:pt x="0" y="28"/>
                    <a:pt x="0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8"/>
                    <a:pt x="34" y="21"/>
                    <a:pt x="34" y="16"/>
                  </a:cubicBezTo>
                  <a:cubicBezTo>
                    <a:pt x="34" y="10"/>
                    <a:pt x="30" y="1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40"/>
            <p:cNvSpPr>
              <a:spLocks noEditPoints="1"/>
            </p:cNvSpPr>
            <p:nvPr/>
          </p:nvSpPr>
          <p:spPr bwMode="auto">
            <a:xfrm>
              <a:off x="4324056" y="5847258"/>
              <a:ext cx="122879" cy="105676"/>
            </a:xfrm>
            <a:custGeom>
              <a:avLst/>
              <a:gdLst>
                <a:gd name="T0" fmla="*/ 38 w 42"/>
                <a:gd name="T1" fmla="*/ 36 h 36"/>
                <a:gd name="T2" fmla="*/ 4 w 42"/>
                <a:gd name="T3" fmla="*/ 36 h 36"/>
                <a:gd name="T4" fmla="*/ 0 w 42"/>
                <a:gd name="T5" fmla="*/ 32 h 36"/>
                <a:gd name="T6" fmla="*/ 0 w 42"/>
                <a:gd name="T7" fmla="*/ 20 h 36"/>
                <a:gd name="T8" fmla="*/ 13 w 42"/>
                <a:gd name="T9" fmla="*/ 0 h 36"/>
                <a:gd name="T10" fmla="*/ 14 w 42"/>
                <a:gd name="T11" fmla="*/ 0 h 36"/>
                <a:gd name="T12" fmla="*/ 29 w 42"/>
                <a:gd name="T13" fmla="*/ 0 h 36"/>
                <a:gd name="T14" fmla="*/ 30 w 42"/>
                <a:gd name="T15" fmla="*/ 0 h 36"/>
                <a:gd name="T16" fmla="*/ 42 w 42"/>
                <a:gd name="T17" fmla="*/ 20 h 36"/>
                <a:gd name="T18" fmla="*/ 42 w 42"/>
                <a:gd name="T19" fmla="*/ 32 h 36"/>
                <a:gd name="T20" fmla="*/ 38 w 42"/>
                <a:gd name="T21" fmla="*/ 36 h 36"/>
                <a:gd name="T22" fmla="*/ 8 w 42"/>
                <a:gd name="T23" fmla="*/ 28 h 36"/>
                <a:gd name="T24" fmla="*/ 34 w 42"/>
                <a:gd name="T25" fmla="*/ 28 h 36"/>
                <a:gd name="T26" fmla="*/ 34 w 42"/>
                <a:gd name="T27" fmla="*/ 20 h 36"/>
                <a:gd name="T28" fmla="*/ 28 w 42"/>
                <a:gd name="T29" fmla="*/ 8 h 36"/>
                <a:gd name="T30" fmla="*/ 14 w 42"/>
                <a:gd name="T31" fmla="*/ 8 h 36"/>
                <a:gd name="T32" fmla="*/ 8 w 42"/>
                <a:gd name="T33" fmla="*/ 20 h 36"/>
                <a:gd name="T34" fmla="*/ 8 w 42"/>
                <a:gd name="T35" fmla="*/ 2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" h="36">
                  <a:moveTo>
                    <a:pt x="38" y="36"/>
                  </a:moveTo>
                  <a:cubicBezTo>
                    <a:pt x="4" y="36"/>
                    <a:pt x="4" y="36"/>
                    <a:pt x="4" y="36"/>
                  </a:cubicBezTo>
                  <a:cubicBezTo>
                    <a:pt x="2" y="36"/>
                    <a:pt x="0" y="34"/>
                    <a:pt x="0" y="3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3"/>
                    <a:pt x="5" y="2"/>
                    <a:pt x="13" y="0"/>
                  </a:cubicBezTo>
                  <a:cubicBezTo>
                    <a:pt x="13" y="0"/>
                    <a:pt x="13" y="0"/>
                    <a:pt x="1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30" y="0"/>
                    <a:pt x="30" y="0"/>
                  </a:cubicBezTo>
                  <a:cubicBezTo>
                    <a:pt x="38" y="2"/>
                    <a:pt x="42" y="13"/>
                    <a:pt x="42" y="20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4"/>
                    <a:pt x="41" y="36"/>
                    <a:pt x="38" y="36"/>
                  </a:cubicBezTo>
                  <a:close/>
                  <a:moveTo>
                    <a:pt x="8" y="28"/>
                  </a:moveTo>
                  <a:cubicBezTo>
                    <a:pt x="34" y="28"/>
                    <a:pt x="34" y="28"/>
                    <a:pt x="34" y="28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15"/>
                    <a:pt x="31" y="9"/>
                    <a:pt x="28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2" y="9"/>
                    <a:pt x="8" y="15"/>
                    <a:pt x="8" y="20"/>
                  </a:cubicBezTo>
                  <a:lnTo>
                    <a:pt x="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41"/>
            <p:cNvSpPr>
              <a:spLocks/>
            </p:cNvSpPr>
            <p:nvPr/>
          </p:nvSpPr>
          <p:spPr bwMode="auto">
            <a:xfrm>
              <a:off x="4362148" y="5678914"/>
              <a:ext cx="49152" cy="31949"/>
            </a:xfrm>
            <a:custGeom>
              <a:avLst/>
              <a:gdLst>
                <a:gd name="T0" fmla="*/ 8 w 17"/>
                <a:gd name="T1" fmla="*/ 11 h 11"/>
                <a:gd name="T2" fmla="*/ 0 w 17"/>
                <a:gd name="T3" fmla="*/ 0 h 11"/>
                <a:gd name="T4" fmla="*/ 17 w 17"/>
                <a:gd name="T5" fmla="*/ 0 h 11"/>
                <a:gd name="T6" fmla="*/ 8 w 17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1">
                  <a:moveTo>
                    <a:pt x="8" y="11"/>
                  </a:moveTo>
                  <a:cubicBezTo>
                    <a:pt x="6" y="11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1" y="11"/>
                    <a:pt x="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42"/>
            <p:cNvSpPr>
              <a:spLocks noEditPoints="1"/>
            </p:cNvSpPr>
            <p:nvPr/>
          </p:nvSpPr>
          <p:spPr bwMode="auto">
            <a:xfrm>
              <a:off x="4351089" y="5667855"/>
              <a:ext cx="72499" cy="55296"/>
            </a:xfrm>
            <a:custGeom>
              <a:avLst/>
              <a:gdLst>
                <a:gd name="T0" fmla="*/ 12 w 25"/>
                <a:gd name="T1" fmla="*/ 19 h 19"/>
                <a:gd name="T2" fmla="*/ 0 w 25"/>
                <a:gd name="T3" fmla="*/ 6 h 19"/>
                <a:gd name="T4" fmla="*/ 0 w 25"/>
                <a:gd name="T5" fmla="*/ 2 h 19"/>
                <a:gd name="T6" fmla="*/ 4 w 25"/>
                <a:gd name="T7" fmla="*/ 0 h 19"/>
                <a:gd name="T8" fmla="*/ 21 w 25"/>
                <a:gd name="T9" fmla="*/ 0 h 19"/>
                <a:gd name="T10" fmla="*/ 24 w 25"/>
                <a:gd name="T11" fmla="*/ 2 h 19"/>
                <a:gd name="T12" fmla="*/ 24 w 25"/>
                <a:gd name="T13" fmla="*/ 6 h 19"/>
                <a:gd name="T14" fmla="*/ 12 w 25"/>
                <a:gd name="T15" fmla="*/ 19 h 19"/>
                <a:gd name="T16" fmla="*/ 11 w 25"/>
                <a:gd name="T17" fmla="*/ 8 h 19"/>
                <a:gd name="T18" fmla="*/ 12 w 25"/>
                <a:gd name="T19" fmla="*/ 10 h 19"/>
                <a:gd name="T20" fmla="*/ 14 w 25"/>
                <a:gd name="T21" fmla="*/ 8 h 19"/>
                <a:gd name="T22" fmla="*/ 11 w 25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19">
                  <a:moveTo>
                    <a:pt x="12" y="19"/>
                  </a:moveTo>
                  <a:cubicBezTo>
                    <a:pt x="11" y="19"/>
                    <a:pt x="7" y="19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1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4" y="1"/>
                    <a:pt x="24" y="2"/>
                  </a:cubicBezTo>
                  <a:cubicBezTo>
                    <a:pt x="25" y="3"/>
                    <a:pt x="25" y="5"/>
                    <a:pt x="24" y="6"/>
                  </a:cubicBezTo>
                  <a:cubicBezTo>
                    <a:pt x="17" y="19"/>
                    <a:pt x="14" y="19"/>
                    <a:pt x="12" y="19"/>
                  </a:cubicBezTo>
                  <a:close/>
                  <a:moveTo>
                    <a:pt x="11" y="8"/>
                  </a:moveTo>
                  <a:cubicBezTo>
                    <a:pt x="11" y="9"/>
                    <a:pt x="12" y="9"/>
                    <a:pt x="12" y="10"/>
                  </a:cubicBezTo>
                  <a:cubicBezTo>
                    <a:pt x="13" y="9"/>
                    <a:pt x="13" y="9"/>
                    <a:pt x="14" y="8"/>
                  </a:cubicBezTo>
                  <a:lnTo>
                    <a:pt x="1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284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457200"/>
            <a:ext cx="1295400" cy="381001"/>
            <a:chOff x="0" y="457200"/>
            <a:chExt cx="1511300" cy="482600"/>
          </a:xfrm>
        </p:grpSpPr>
        <p:sp>
          <p:nvSpPr>
            <p:cNvPr id="2" name="矩形 1"/>
            <p:cNvSpPr/>
            <p:nvPr/>
          </p:nvSpPr>
          <p:spPr>
            <a:xfrm>
              <a:off x="0" y="457200"/>
              <a:ext cx="100330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11550" y="457200"/>
              <a:ext cx="14575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65550" y="457200"/>
              <a:ext cx="14575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95400" y="43591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实现目标关键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3"/>
          <p:cNvSpPr/>
          <p:nvPr/>
        </p:nvSpPr>
        <p:spPr>
          <a:xfrm>
            <a:off x="1727457" y="2253033"/>
            <a:ext cx="8891128" cy="1578713"/>
          </a:xfrm>
          <a:custGeom>
            <a:avLst/>
            <a:gdLst>
              <a:gd name="connsiteX0" fmla="*/ 0 w 5688632"/>
              <a:gd name="connsiteY0" fmla="*/ 0 h 2053062"/>
              <a:gd name="connsiteX1" fmla="*/ 5688632 w 5688632"/>
              <a:gd name="connsiteY1" fmla="*/ 0 h 2053062"/>
              <a:gd name="connsiteX2" fmla="*/ 5688632 w 5688632"/>
              <a:gd name="connsiteY2" fmla="*/ 2053062 h 2053062"/>
              <a:gd name="connsiteX3" fmla="*/ 0 w 5688632"/>
              <a:gd name="connsiteY3" fmla="*/ 2053062 h 2053062"/>
              <a:gd name="connsiteX4" fmla="*/ 0 w 5688632"/>
              <a:gd name="connsiteY4" fmla="*/ 0 h 2053062"/>
              <a:gd name="connsiteX0-1" fmla="*/ 433137 w 5688632"/>
              <a:gd name="connsiteY0-2" fmla="*/ 12032 h 2053062"/>
              <a:gd name="connsiteX1-3" fmla="*/ 5688632 w 5688632"/>
              <a:gd name="connsiteY1-4" fmla="*/ 0 h 2053062"/>
              <a:gd name="connsiteX2-5" fmla="*/ 5688632 w 5688632"/>
              <a:gd name="connsiteY2-6" fmla="*/ 2053062 h 2053062"/>
              <a:gd name="connsiteX3-7" fmla="*/ 0 w 5688632"/>
              <a:gd name="connsiteY3-8" fmla="*/ 2053062 h 2053062"/>
              <a:gd name="connsiteX4-9" fmla="*/ 433137 w 5688632"/>
              <a:gd name="connsiteY4-10" fmla="*/ 12032 h 20530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688632" h="2053062">
                <a:moveTo>
                  <a:pt x="433137" y="12032"/>
                </a:moveTo>
                <a:lnTo>
                  <a:pt x="5688632" y="0"/>
                </a:lnTo>
                <a:lnTo>
                  <a:pt x="5688632" y="2053062"/>
                </a:lnTo>
                <a:lnTo>
                  <a:pt x="0" y="2053062"/>
                </a:lnTo>
                <a:lnTo>
                  <a:pt x="433137" y="120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2380891" tIns="68781" rIns="105817" bIns="68781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1" name="直角三角形 2"/>
          <p:cNvSpPr/>
          <p:nvPr/>
        </p:nvSpPr>
        <p:spPr>
          <a:xfrm rot="17117050" flipH="1">
            <a:off x="2083328" y="2620508"/>
            <a:ext cx="1121717" cy="1609853"/>
          </a:xfrm>
          <a:custGeom>
            <a:avLst/>
            <a:gdLst>
              <a:gd name="connsiteX0" fmla="*/ 0 w 2088232"/>
              <a:gd name="connsiteY0" fmla="*/ 1842558 h 1842558"/>
              <a:gd name="connsiteX1" fmla="*/ 0 w 2088232"/>
              <a:gd name="connsiteY1" fmla="*/ 0 h 1842558"/>
              <a:gd name="connsiteX2" fmla="*/ 2088232 w 2088232"/>
              <a:gd name="connsiteY2" fmla="*/ 1842558 h 1842558"/>
              <a:gd name="connsiteX3" fmla="*/ 0 w 2088232"/>
              <a:gd name="connsiteY3" fmla="*/ 1842558 h 1842558"/>
              <a:gd name="connsiteX0-1" fmla="*/ 0 w 1625488"/>
              <a:gd name="connsiteY0-2" fmla="*/ 1842558 h 1842558"/>
              <a:gd name="connsiteX1-3" fmla="*/ 0 w 1625488"/>
              <a:gd name="connsiteY1-4" fmla="*/ 0 h 1842558"/>
              <a:gd name="connsiteX2-5" fmla="*/ 1625488 w 1625488"/>
              <a:gd name="connsiteY2-6" fmla="*/ 843012 h 1842558"/>
              <a:gd name="connsiteX3-7" fmla="*/ 0 w 1625488"/>
              <a:gd name="connsiteY3-8" fmla="*/ 1842558 h 1842558"/>
              <a:gd name="connsiteX0-9" fmla="*/ 0 w 1690209"/>
              <a:gd name="connsiteY0-10" fmla="*/ 1842558 h 1842558"/>
              <a:gd name="connsiteX1-11" fmla="*/ 0 w 1690209"/>
              <a:gd name="connsiteY1-12" fmla="*/ 0 h 1842558"/>
              <a:gd name="connsiteX2-13" fmla="*/ 1690209 w 1690209"/>
              <a:gd name="connsiteY2-14" fmla="*/ 149753 h 1842558"/>
              <a:gd name="connsiteX3-15" fmla="*/ 0 w 1690209"/>
              <a:gd name="connsiteY3-16" fmla="*/ 1842558 h 18425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0209" h="1842558">
                <a:moveTo>
                  <a:pt x="0" y="1842558"/>
                </a:moveTo>
                <a:lnTo>
                  <a:pt x="0" y="0"/>
                </a:lnTo>
                <a:lnTo>
                  <a:pt x="1690209" y="149753"/>
                </a:lnTo>
                <a:lnTo>
                  <a:pt x="0" y="184255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134387" tIns="67195" rIns="134387" bIns="67195" anchor="ctr"/>
          <a:lstStyle/>
          <a:p>
            <a:pPr algn="ctr">
              <a:defRPr/>
            </a:pPr>
            <a:endParaRPr lang="zh-CN" altLang="en-US" sz="20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873697" y="1657628"/>
            <a:ext cx="2694793" cy="1434136"/>
          </a:xfrm>
          <a:custGeom>
            <a:avLst/>
            <a:gdLst>
              <a:gd name="connsiteX0" fmla="*/ 271763 w 2315387"/>
              <a:gd name="connsiteY0" fmla="*/ 0 h 1620180"/>
              <a:gd name="connsiteX1" fmla="*/ 1824103 w 2315387"/>
              <a:gd name="connsiteY1" fmla="*/ 232317 h 1620180"/>
              <a:gd name="connsiteX2" fmla="*/ 2315387 w 2315387"/>
              <a:gd name="connsiteY2" fmla="*/ 1620180 h 1620180"/>
              <a:gd name="connsiteX3" fmla="*/ 0 w 2315387"/>
              <a:gd name="connsiteY3" fmla="*/ 1528412 h 162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387" h="1620180">
                <a:moveTo>
                  <a:pt x="271763" y="0"/>
                </a:moveTo>
                <a:lnTo>
                  <a:pt x="1824103" y="232317"/>
                </a:lnTo>
                <a:lnTo>
                  <a:pt x="2315387" y="1620180"/>
                </a:lnTo>
                <a:lnTo>
                  <a:pt x="0" y="1528412"/>
                </a:lnTo>
                <a:close/>
              </a:path>
            </a:pathLst>
          </a:custGeom>
          <a:solidFill>
            <a:srgbClr val="28788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933" kern="0" dirty="0" smtClean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zh-CN" altLang="en-US" sz="2933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矩形 3"/>
          <p:cNvSpPr/>
          <p:nvPr/>
        </p:nvSpPr>
        <p:spPr>
          <a:xfrm>
            <a:off x="1813383" y="4468215"/>
            <a:ext cx="8891128" cy="1577051"/>
          </a:xfrm>
          <a:custGeom>
            <a:avLst/>
            <a:gdLst>
              <a:gd name="connsiteX0" fmla="*/ 0 w 5688632"/>
              <a:gd name="connsiteY0" fmla="*/ 0 h 2053062"/>
              <a:gd name="connsiteX1" fmla="*/ 5688632 w 5688632"/>
              <a:gd name="connsiteY1" fmla="*/ 0 h 2053062"/>
              <a:gd name="connsiteX2" fmla="*/ 5688632 w 5688632"/>
              <a:gd name="connsiteY2" fmla="*/ 2053062 h 2053062"/>
              <a:gd name="connsiteX3" fmla="*/ 0 w 5688632"/>
              <a:gd name="connsiteY3" fmla="*/ 2053062 h 2053062"/>
              <a:gd name="connsiteX4" fmla="*/ 0 w 5688632"/>
              <a:gd name="connsiteY4" fmla="*/ 0 h 2053062"/>
              <a:gd name="connsiteX0-1" fmla="*/ 433137 w 5688632"/>
              <a:gd name="connsiteY0-2" fmla="*/ 12032 h 2053062"/>
              <a:gd name="connsiteX1-3" fmla="*/ 5688632 w 5688632"/>
              <a:gd name="connsiteY1-4" fmla="*/ 0 h 2053062"/>
              <a:gd name="connsiteX2-5" fmla="*/ 5688632 w 5688632"/>
              <a:gd name="connsiteY2-6" fmla="*/ 2053062 h 2053062"/>
              <a:gd name="connsiteX3-7" fmla="*/ 0 w 5688632"/>
              <a:gd name="connsiteY3-8" fmla="*/ 2053062 h 2053062"/>
              <a:gd name="connsiteX4-9" fmla="*/ 433137 w 5688632"/>
              <a:gd name="connsiteY4-10" fmla="*/ 12032 h 20530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688632" h="2053062">
                <a:moveTo>
                  <a:pt x="433137" y="12032"/>
                </a:moveTo>
                <a:lnTo>
                  <a:pt x="5688632" y="0"/>
                </a:lnTo>
                <a:lnTo>
                  <a:pt x="5688632" y="2053062"/>
                </a:lnTo>
                <a:lnTo>
                  <a:pt x="0" y="2053062"/>
                </a:lnTo>
                <a:lnTo>
                  <a:pt x="433137" y="120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2380891" tIns="68781" rIns="105817" bIns="68781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4" name="直角三角形 2"/>
          <p:cNvSpPr/>
          <p:nvPr/>
        </p:nvSpPr>
        <p:spPr>
          <a:xfrm rot="17117050" flipH="1">
            <a:off x="2083329" y="4835690"/>
            <a:ext cx="1121716" cy="1609853"/>
          </a:xfrm>
          <a:custGeom>
            <a:avLst/>
            <a:gdLst>
              <a:gd name="connsiteX0" fmla="*/ 0 w 2088232"/>
              <a:gd name="connsiteY0" fmla="*/ 1842558 h 1842558"/>
              <a:gd name="connsiteX1" fmla="*/ 0 w 2088232"/>
              <a:gd name="connsiteY1" fmla="*/ 0 h 1842558"/>
              <a:gd name="connsiteX2" fmla="*/ 2088232 w 2088232"/>
              <a:gd name="connsiteY2" fmla="*/ 1842558 h 1842558"/>
              <a:gd name="connsiteX3" fmla="*/ 0 w 2088232"/>
              <a:gd name="connsiteY3" fmla="*/ 1842558 h 1842558"/>
              <a:gd name="connsiteX0-1" fmla="*/ 0 w 1625488"/>
              <a:gd name="connsiteY0-2" fmla="*/ 1842558 h 1842558"/>
              <a:gd name="connsiteX1-3" fmla="*/ 0 w 1625488"/>
              <a:gd name="connsiteY1-4" fmla="*/ 0 h 1842558"/>
              <a:gd name="connsiteX2-5" fmla="*/ 1625488 w 1625488"/>
              <a:gd name="connsiteY2-6" fmla="*/ 843012 h 1842558"/>
              <a:gd name="connsiteX3-7" fmla="*/ 0 w 1625488"/>
              <a:gd name="connsiteY3-8" fmla="*/ 1842558 h 1842558"/>
              <a:gd name="connsiteX0-9" fmla="*/ 0 w 1690209"/>
              <a:gd name="connsiteY0-10" fmla="*/ 1842558 h 1842558"/>
              <a:gd name="connsiteX1-11" fmla="*/ 0 w 1690209"/>
              <a:gd name="connsiteY1-12" fmla="*/ 0 h 1842558"/>
              <a:gd name="connsiteX2-13" fmla="*/ 1690209 w 1690209"/>
              <a:gd name="connsiteY2-14" fmla="*/ 149753 h 1842558"/>
              <a:gd name="connsiteX3-15" fmla="*/ 0 w 1690209"/>
              <a:gd name="connsiteY3-16" fmla="*/ 1842558 h 18425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0209" h="1842558">
                <a:moveTo>
                  <a:pt x="0" y="1842558"/>
                </a:moveTo>
                <a:lnTo>
                  <a:pt x="0" y="0"/>
                </a:lnTo>
                <a:lnTo>
                  <a:pt x="1690209" y="149753"/>
                </a:lnTo>
                <a:lnTo>
                  <a:pt x="0" y="184255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134387" tIns="67195" rIns="134387" bIns="67195" anchor="ctr"/>
          <a:lstStyle/>
          <a:p>
            <a:pPr algn="ctr">
              <a:defRPr/>
            </a:pPr>
            <a:endParaRPr lang="zh-CN" altLang="en-US" sz="20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911425" y="3866467"/>
            <a:ext cx="2694793" cy="1434136"/>
          </a:xfrm>
          <a:custGeom>
            <a:avLst/>
            <a:gdLst>
              <a:gd name="connsiteX0" fmla="*/ 271763 w 2315387"/>
              <a:gd name="connsiteY0" fmla="*/ 0 h 1620180"/>
              <a:gd name="connsiteX1" fmla="*/ 1824103 w 2315387"/>
              <a:gd name="connsiteY1" fmla="*/ 232317 h 1620180"/>
              <a:gd name="connsiteX2" fmla="*/ 2315387 w 2315387"/>
              <a:gd name="connsiteY2" fmla="*/ 1620180 h 1620180"/>
              <a:gd name="connsiteX3" fmla="*/ 0 w 2315387"/>
              <a:gd name="connsiteY3" fmla="*/ 1528412 h 162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387" h="1620180">
                <a:moveTo>
                  <a:pt x="271763" y="0"/>
                </a:moveTo>
                <a:lnTo>
                  <a:pt x="1824103" y="232317"/>
                </a:lnTo>
                <a:lnTo>
                  <a:pt x="2315387" y="1620180"/>
                </a:lnTo>
                <a:lnTo>
                  <a:pt x="0" y="1528412"/>
                </a:lnTo>
                <a:close/>
              </a:path>
            </a:pathLst>
          </a:custGeom>
          <a:solidFill>
            <a:srgbClr val="FFB72D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933" kern="0" dirty="0" smtClean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zh-CN" altLang="en-US" sz="2933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274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457200"/>
            <a:ext cx="1295400" cy="381001"/>
            <a:chOff x="0" y="457200"/>
            <a:chExt cx="1511300" cy="482600"/>
          </a:xfrm>
        </p:grpSpPr>
        <p:sp>
          <p:nvSpPr>
            <p:cNvPr id="2" name="矩形 1"/>
            <p:cNvSpPr/>
            <p:nvPr/>
          </p:nvSpPr>
          <p:spPr>
            <a:xfrm>
              <a:off x="0" y="457200"/>
              <a:ext cx="100330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11550" y="457200"/>
              <a:ext cx="14575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65550" y="457200"/>
              <a:ext cx="14575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95400" y="43591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下一步工作计划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Freeform 149"/>
          <p:cNvSpPr>
            <a:spLocks/>
          </p:cNvSpPr>
          <p:nvPr/>
        </p:nvSpPr>
        <p:spPr bwMode="auto">
          <a:xfrm>
            <a:off x="4033190" y="1460883"/>
            <a:ext cx="3863298" cy="4430388"/>
          </a:xfrm>
          <a:custGeom>
            <a:avLst/>
            <a:gdLst>
              <a:gd name="T0" fmla="*/ 185 w 437"/>
              <a:gd name="T1" fmla="*/ 435 h 503"/>
              <a:gd name="T2" fmla="*/ 162 w 437"/>
              <a:gd name="T3" fmla="*/ 429 h 503"/>
              <a:gd name="T4" fmla="*/ 139 w 437"/>
              <a:gd name="T5" fmla="*/ 422 h 503"/>
              <a:gd name="T6" fmla="*/ 116 w 437"/>
              <a:gd name="T7" fmla="*/ 412 h 503"/>
              <a:gd name="T8" fmla="*/ 87 w 437"/>
              <a:gd name="T9" fmla="*/ 393 h 503"/>
              <a:gd name="T10" fmla="*/ 55 w 437"/>
              <a:gd name="T11" fmla="*/ 364 h 503"/>
              <a:gd name="T12" fmla="*/ 30 w 437"/>
              <a:gd name="T13" fmla="*/ 329 h 503"/>
              <a:gd name="T14" fmla="*/ 12 w 437"/>
              <a:gd name="T15" fmla="*/ 292 h 503"/>
              <a:gd name="T16" fmla="*/ 2 w 437"/>
              <a:gd name="T17" fmla="*/ 251 h 503"/>
              <a:gd name="T18" fmla="*/ 0 w 437"/>
              <a:gd name="T19" fmla="*/ 209 h 503"/>
              <a:gd name="T20" fmla="*/ 6 w 437"/>
              <a:gd name="T21" fmla="*/ 167 h 503"/>
              <a:gd name="T22" fmla="*/ 20 w 437"/>
              <a:gd name="T23" fmla="*/ 126 h 503"/>
              <a:gd name="T24" fmla="*/ 44 w 437"/>
              <a:gd name="T25" fmla="*/ 88 h 503"/>
              <a:gd name="T26" fmla="*/ 73 w 437"/>
              <a:gd name="T27" fmla="*/ 55 h 503"/>
              <a:gd name="T28" fmla="*/ 108 w 437"/>
              <a:gd name="T29" fmla="*/ 30 h 503"/>
              <a:gd name="T30" fmla="*/ 145 w 437"/>
              <a:gd name="T31" fmla="*/ 13 h 503"/>
              <a:gd name="T32" fmla="*/ 186 w 437"/>
              <a:gd name="T33" fmla="*/ 2 h 503"/>
              <a:gd name="T34" fmla="*/ 228 w 437"/>
              <a:gd name="T35" fmla="*/ 0 h 503"/>
              <a:gd name="T36" fmla="*/ 270 w 437"/>
              <a:gd name="T37" fmla="*/ 7 h 503"/>
              <a:gd name="T38" fmla="*/ 311 w 437"/>
              <a:gd name="T39" fmla="*/ 21 h 503"/>
              <a:gd name="T40" fmla="*/ 349 w 437"/>
              <a:gd name="T41" fmla="*/ 44 h 503"/>
              <a:gd name="T42" fmla="*/ 382 w 437"/>
              <a:gd name="T43" fmla="*/ 74 h 503"/>
              <a:gd name="T44" fmla="*/ 407 w 437"/>
              <a:gd name="T45" fmla="*/ 109 h 503"/>
              <a:gd name="T46" fmla="*/ 424 w 437"/>
              <a:gd name="T47" fmla="*/ 146 h 503"/>
              <a:gd name="T48" fmla="*/ 435 w 437"/>
              <a:gd name="T49" fmla="*/ 187 h 503"/>
              <a:gd name="T50" fmla="*/ 437 w 437"/>
              <a:gd name="T51" fmla="*/ 229 h 503"/>
              <a:gd name="T52" fmla="*/ 431 w 437"/>
              <a:gd name="T53" fmla="*/ 271 h 503"/>
              <a:gd name="T54" fmla="*/ 416 w 437"/>
              <a:gd name="T55" fmla="*/ 312 h 503"/>
              <a:gd name="T56" fmla="*/ 326 w 437"/>
              <a:gd name="T57" fmla="*/ 284 h 503"/>
              <a:gd name="T58" fmla="*/ 337 w 437"/>
              <a:gd name="T59" fmla="*/ 260 h 503"/>
              <a:gd name="T60" fmla="*/ 342 w 437"/>
              <a:gd name="T61" fmla="*/ 237 h 503"/>
              <a:gd name="T62" fmla="*/ 344 w 437"/>
              <a:gd name="T63" fmla="*/ 212 h 503"/>
              <a:gd name="T64" fmla="*/ 340 w 437"/>
              <a:gd name="T65" fmla="*/ 189 h 503"/>
              <a:gd name="T66" fmla="*/ 332 w 437"/>
              <a:gd name="T67" fmla="*/ 166 h 503"/>
              <a:gd name="T68" fmla="*/ 320 w 437"/>
              <a:gd name="T69" fmla="*/ 145 h 503"/>
              <a:gd name="T70" fmla="*/ 304 w 437"/>
              <a:gd name="T71" fmla="*/ 126 h 503"/>
              <a:gd name="T72" fmla="*/ 283 w 437"/>
              <a:gd name="T73" fmla="*/ 111 h 503"/>
              <a:gd name="T74" fmla="*/ 261 w 437"/>
              <a:gd name="T75" fmla="*/ 100 h 503"/>
              <a:gd name="T76" fmla="*/ 236 w 437"/>
              <a:gd name="T77" fmla="*/ 95 h 503"/>
              <a:gd name="T78" fmla="*/ 212 w 437"/>
              <a:gd name="T79" fmla="*/ 93 h 503"/>
              <a:gd name="T80" fmla="*/ 188 w 437"/>
              <a:gd name="T81" fmla="*/ 97 h 503"/>
              <a:gd name="T82" fmla="*/ 165 w 437"/>
              <a:gd name="T83" fmla="*/ 105 h 503"/>
              <a:gd name="T84" fmla="*/ 144 w 437"/>
              <a:gd name="T85" fmla="*/ 117 h 503"/>
              <a:gd name="T86" fmla="*/ 125 w 437"/>
              <a:gd name="T87" fmla="*/ 133 h 503"/>
              <a:gd name="T88" fmla="*/ 110 w 437"/>
              <a:gd name="T89" fmla="*/ 154 h 503"/>
              <a:gd name="T90" fmla="*/ 100 w 437"/>
              <a:gd name="T91" fmla="*/ 177 h 503"/>
              <a:gd name="T92" fmla="*/ 94 w 437"/>
              <a:gd name="T93" fmla="*/ 201 h 503"/>
              <a:gd name="T94" fmla="*/ 93 w 437"/>
              <a:gd name="T95" fmla="*/ 225 h 503"/>
              <a:gd name="T96" fmla="*/ 96 w 437"/>
              <a:gd name="T97" fmla="*/ 249 h 503"/>
              <a:gd name="T98" fmla="*/ 104 w 437"/>
              <a:gd name="T99" fmla="*/ 272 h 503"/>
              <a:gd name="T100" fmla="*/ 116 w 437"/>
              <a:gd name="T101" fmla="*/ 293 h 503"/>
              <a:gd name="T102" fmla="*/ 134 w 437"/>
              <a:gd name="T103" fmla="*/ 312 h 503"/>
              <a:gd name="T104" fmla="*/ 153 w 437"/>
              <a:gd name="T105" fmla="*/ 327 h 503"/>
              <a:gd name="T106" fmla="*/ 174 w 437"/>
              <a:gd name="T107" fmla="*/ 336 h 503"/>
              <a:gd name="T108" fmla="*/ 195 w 437"/>
              <a:gd name="T109" fmla="*/ 342 h 503"/>
              <a:gd name="T110" fmla="*/ 268 w 437"/>
              <a:gd name="T111" fmla="*/ 328 h 503"/>
              <a:gd name="T112" fmla="*/ 270 w 437"/>
              <a:gd name="T113" fmla="*/ 443 h 503"/>
              <a:gd name="T114" fmla="*/ 198 w 437"/>
              <a:gd name="T115" fmla="*/ 436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37" h="503">
                <a:moveTo>
                  <a:pt x="198" y="436"/>
                </a:moveTo>
                <a:lnTo>
                  <a:pt x="185" y="435"/>
                </a:lnTo>
                <a:lnTo>
                  <a:pt x="173" y="433"/>
                </a:lnTo>
                <a:lnTo>
                  <a:pt x="162" y="429"/>
                </a:lnTo>
                <a:lnTo>
                  <a:pt x="150" y="426"/>
                </a:lnTo>
                <a:lnTo>
                  <a:pt x="139" y="422"/>
                </a:lnTo>
                <a:lnTo>
                  <a:pt x="128" y="418"/>
                </a:lnTo>
                <a:lnTo>
                  <a:pt x="116" y="412"/>
                </a:lnTo>
                <a:lnTo>
                  <a:pt x="105" y="406"/>
                </a:lnTo>
                <a:lnTo>
                  <a:pt x="87" y="393"/>
                </a:lnTo>
                <a:lnTo>
                  <a:pt x="70" y="379"/>
                </a:lnTo>
                <a:lnTo>
                  <a:pt x="55" y="364"/>
                </a:lnTo>
                <a:lnTo>
                  <a:pt x="41" y="348"/>
                </a:lnTo>
                <a:lnTo>
                  <a:pt x="30" y="329"/>
                </a:lnTo>
                <a:lnTo>
                  <a:pt x="20" y="310"/>
                </a:lnTo>
                <a:lnTo>
                  <a:pt x="12" y="292"/>
                </a:lnTo>
                <a:lnTo>
                  <a:pt x="6" y="271"/>
                </a:lnTo>
                <a:lnTo>
                  <a:pt x="2" y="251"/>
                </a:lnTo>
                <a:lnTo>
                  <a:pt x="0" y="230"/>
                </a:lnTo>
                <a:lnTo>
                  <a:pt x="0" y="209"/>
                </a:lnTo>
                <a:lnTo>
                  <a:pt x="2" y="188"/>
                </a:lnTo>
                <a:lnTo>
                  <a:pt x="6" y="167"/>
                </a:lnTo>
                <a:lnTo>
                  <a:pt x="12" y="146"/>
                </a:lnTo>
                <a:lnTo>
                  <a:pt x="20" y="126"/>
                </a:lnTo>
                <a:lnTo>
                  <a:pt x="31" y="106"/>
                </a:lnTo>
                <a:lnTo>
                  <a:pt x="44" y="88"/>
                </a:lnTo>
                <a:lnTo>
                  <a:pt x="58" y="70"/>
                </a:lnTo>
                <a:lnTo>
                  <a:pt x="73" y="55"/>
                </a:lnTo>
                <a:lnTo>
                  <a:pt x="90" y="42"/>
                </a:lnTo>
                <a:lnTo>
                  <a:pt x="108" y="30"/>
                </a:lnTo>
                <a:lnTo>
                  <a:pt x="127" y="21"/>
                </a:lnTo>
                <a:lnTo>
                  <a:pt x="145" y="13"/>
                </a:lnTo>
                <a:lnTo>
                  <a:pt x="166" y="7"/>
                </a:lnTo>
                <a:lnTo>
                  <a:pt x="186" y="2"/>
                </a:lnTo>
                <a:lnTo>
                  <a:pt x="207" y="0"/>
                </a:lnTo>
                <a:lnTo>
                  <a:pt x="228" y="0"/>
                </a:lnTo>
                <a:lnTo>
                  <a:pt x="249" y="2"/>
                </a:lnTo>
                <a:lnTo>
                  <a:pt x="270" y="7"/>
                </a:lnTo>
                <a:lnTo>
                  <a:pt x="291" y="13"/>
                </a:lnTo>
                <a:lnTo>
                  <a:pt x="311" y="21"/>
                </a:lnTo>
                <a:lnTo>
                  <a:pt x="331" y="32"/>
                </a:lnTo>
                <a:lnTo>
                  <a:pt x="349" y="44"/>
                </a:lnTo>
                <a:lnTo>
                  <a:pt x="367" y="58"/>
                </a:lnTo>
                <a:lnTo>
                  <a:pt x="382" y="74"/>
                </a:lnTo>
                <a:lnTo>
                  <a:pt x="395" y="90"/>
                </a:lnTo>
                <a:lnTo>
                  <a:pt x="407" y="109"/>
                </a:lnTo>
                <a:lnTo>
                  <a:pt x="416" y="127"/>
                </a:lnTo>
                <a:lnTo>
                  <a:pt x="424" y="146"/>
                </a:lnTo>
                <a:lnTo>
                  <a:pt x="430" y="166"/>
                </a:lnTo>
                <a:lnTo>
                  <a:pt x="435" y="187"/>
                </a:lnTo>
                <a:lnTo>
                  <a:pt x="437" y="208"/>
                </a:lnTo>
                <a:lnTo>
                  <a:pt x="437" y="229"/>
                </a:lnTo>
                <a:lnTo>
                  <a:pt x="435" y="250"/>
                </a:lnTo>
                <a:lnTo>
                  <a:pt x="431" y="271"/>
                </a:lnTo>
                <a:lnTo>
                  <a:pt x="424" y="292"/>
                </a:lnTo>
                <a:lnTo>
                  <a:pt x="416" y="312"/>
                </a:lnTo>
                <a:lnTo>
                  <a:pt x="405" y="331"/>
                </a:lnTo>
                <a:lnTo>
                  <a:pt x="326" y="284"/>
                </a:lnTo>
                <a:lnTo>
                  <a:pt x="332" y="272"/>
                </a:lnTo>
                <a:lnTo>
                  <a:pt x="337" y="260"/>
                </a:lnTo>
                <a:lnTo>
                  <a:pt x="340" y="249"/>
                </a:lnTo>
                <a:lnTo>
                  <a:pt x="342" y="237"/>
                </a:lnTo>
                <a:lnTo>
                  <a:pt x="344" y="224"/>
                </a:lnTo>
                <a:lnTo>
                  <a:pt x="344" y="212"/>
                </a:lnTo>
                <a:lnTo>
                  <a:pt x="342" y="201"/>
                </a:lnTo>
                <a:lnTo>
                  <a:pt x="340" y="189"/>
                </a:lnTo>
                <a:lnTo>
                  <a:pt x="337" y="177"/>
                </a:lnTo>
                <a:lnTo>
                  <a:pt x="332" y="166"/>
                </a:lnTo>
                <a:lnTo>
                  <a:pt x="327" y="155"/>
                </a:lnTo>
                <a:lnTo>
                  <a:pt x="320" y="145"/>
                </a:lnTo>
                <a:lnTo>
                  <a:pt x="312" y="135"/>
                </a:lnTo>
                <a:lnTo>
                  <a:pt x="304" y="126"/>
                </a:lnTo>
                <a:lnTo>
                  <a:pt x="293" y="118"/>
                </a:lnTo>
                <a:lnTo>
                  <a:pt x="283" y="111"/>
                </a:lnTo>
                <a:lnTo>
                  <a:pt x="272" y="105"/>
                </a:lnTo>
                <a:lnTo>
                  <a:pt x="261" y="100"/>
                </a:lnTo>
                <a:lnTo>
                  <a:pt x="248" y="97"/>
                </a:lnTo>
                <a:lnTo>
                  <a:pt x="236" y="95"/>
                </a:lnTo>
                <a:lnTo>
                  <a:pt x="225" y="93"/>
                </a:lnTo>
                <a:lnTo>
                  <a:pt x="212" y="93"/>
                </a:lnTo>
                <a:lnTo>
                  <a:pt x="200" y="95"/>
                </a:lnTo>
                <a:lnTo>
                  <a:pt x="188" y="97"/>
                </a:lnTo>
                <a:lnTo>
                  <a:pt x="177" y="100"/>
                </a:lnTo>
                <a:lnTo>
                  <a:pt x="165" y="105"/>
                </a:lnTo>
                <a:lnTo>
                  <a:pt x="155" y="111"/>
                </a:lnTo>
                <a:lnTo>
                  <a:pt x="144" y="117"/>
                </a:lnTo>
                <a:lnTo>
                  <a:pt x="135" y="125"/>
                </a:lnTo>
                <a:lnTo>
                  <a:pt x="125" y="133"/>
                </a:lnTo>
                <a:lnTo>
                  <a:pt x="118" y="144"/>
                </a:lnTo>
                <a:lnTo>
                  <a:pt x="110" y="154"/>
                </a:lnTo>
                <a:lnTo>
                  <a:pt x="104" y="166"/>
                </a:lnTo>
                <a:lnTo>
                  <a:pt x="100" y="177"/>
                </a:lnTo>
                <a:lnTo>
                  <a:pt x="96" y="189"/>
                </a:lnTo>
                <a:lnTo>
                  <a:pt x="94" y="201"/>
                </a:lnTo>
                <a:lnTo>
                  <a:pt x="93" y="212"/>
                </a:lnTo>
                <a:lnTo>
                  <a:pt x="93" y="225"/>
                </a:lnTo>
                <a:lnTo>
                  <a:pt x="94" y="237"/>
                </a:lnTo>
                <a:lnTo>
                  <a:pt x="96" y="249"/>
                </a:lnTo>
                <a:lnTo>
                  <a:pt x="100" y="260"/>
                </a:lnTo>
                <a:lnTo>
                  <a:pt x="104" y="272"/>
                </a:lnTo>
                <a:lnTo>
                  <a:pt x="110" y="282"/>
                </a:lnTo>
                <a:lnTo>
                  <a:pt x="116" y="293"/>
                </a:lnTo>
                <a:lnTo>
                  <a:pt x="124" y="302"/>
                </a:lnTo>
                <a:lnTo>
                  <a:pt x="134" y="312"/>
                </a:lnTo>
                <a:lnTo>
                  <a:pt x="143" y="320"/>
                </a:lnTo>
                <a:lnTo>
                  <a:pt x="153" y="327"/>
                </a:lnTo>
                <a:lnTo>
                  <a:pt x="164" y="331"/>
                </a:lnTo>
                <a:lnTo>
                  <a:pt x="174" y="336"/>
                </a:lnTo>
                <a:lnTo>
                  <a:pt x="185" y="340"/>
                </a:lnTo>
                <a:lnTo>
                  <a:pt x="195" y="342"/>
                </a:lnTo>
                <a:lnTo>
                  <a:pt x="195" y="271"/>
                </a:lnTo>
                <a:lnTo>
                  <a:pt x="268" y="328"/>
                </a:lnTo>
                <a:lnTo>
                  <a:pt x="341" y="385"/>
                </a:lnTo>
                <a:lnTo>
                  <a:pt x="270" y="443"/>
                </a:lnTo>
                <a:lnTo>
                  <a:pt x="198" y="503"/>
                </a:lnTo>
                <a:lnTo>
                  <a:pt x="198" y="43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812727" y="4334711"/>
            <a:ext cx="637674" cy="6376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143637" y="3036659"/>
            <a:ext cx="637674" cy="6376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4844669" y="1786813"/>
            <a:ext cx="637674" cy="6376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595305" y="1880000"/>
            <a:ext cx="637674" cy="6376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7142698" y="3211156"/>
            <a:ext cx="637674" cy="6376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7275728" y="3355496"/>
            <a:ext cx="371614" cy="367096"/>
            <a:chOff x="8678228" y="2215779"/>
            <a:chExt cx="371614" cy="367096"/>
          </a:xfrm>
          <a:solidFill>
            <a:schemeClr val="bg1"/>
          </a:solidFill>
        </p:grpSpPr>
        <p:sp>
          <p:nvSpPr>
            <p:cNvPr id="48" name="Freeform 54"/>
            <p:cNvSpPr>
              <a:spLocks noEditPoints="1"/>
            </p:cNvSpPr>
            <p:nvPr/>
          </p:nvSpPr>
          <p:spPr bwMode="auto">
            <a:xfrm>
              <a:off x="8678228" y="2215779"/>
              <a:ext cx="371614" cy="367096"/>
            </a:xfrm>
            <a:custGeom>
              <a:avLst/>
              <a:gdLst>
                <a:gd name="T0" fmla="*/ 50 w 139"/>
                <a:gd name="T1" fmla="*/ 137 h 137"/>
                <a:gd name="T2" fmla="*/ 50 w 139"/>
                <a:gd name="T3" fmla="*/ 137 h 137"/>
                <a:gd name="T4" fmla="*/ 47 w 139"/>
                <a:gd name="T5" fmla="*/ 136 h 137"/>
                <a:gd name="T6" fmla="*/ 2 w 139"/>
                <a:gd name="T7" fmla="*/ 91 h 137"/>
                <a:gd name="T8" fmla="*/ 2 w 139"/>
                <a:gd name="T9" fmla="*/ 86 h 137"/>
                <a:gd name="T10" fmla="*/ 87 w 139"/>
                <a:gd name="T11" fmla="*/ 1 h 137"/>
                <a:gd name="T12" fmla="*/ 90 w 139"/>
                <a:gd name="T13" fmla="*/ 0 h 137"/>
                <a:gd name="T14" fmla="*/ 90 w 139"/>
                <a:gd name="T15" fmla="*/ 0 h 137"/>
                <a:gd name="T16" fmla="*/ 93 w 139"/>
                <a:gd name="T17" fmla="*/ 1 h 137"/>
                <a:gd name="T18" fmla="*/ 137 w 139"/>
                <a:gd name="T19" fmla="*/ 45 h 137"/>
                <a:gd name="T20" fmla="*/ 137 w 139"/>
                <a:gd name="T21" fmla="*/ 51 h 137"/>
                <a:gd name="T22" fmla="*/ 52 w 139"/>
                <a:gd name="T23" fmla="*/ 136 h 137"/>
                <a:gd name="T24" fmla="*/ 50 w 139"/>
                <a:gd name="T25" fmla="*/ 137 h 137"/>
                <a:gd name="T26" fmla="*/ 11 w 139"/>
                <a:gd name="T27" fmla="*/ 88 h 137"/>
                <a:gd name="T28" fmla="*/ 50 w 139"/>
                <a:gd name="T29" fmla="*/ 127 h 137"/>
                <a:gd name="T30" fmla="*/ 129 w 139"/>
                <a:gd name="T31" fmla="*/ 48 h 137"/>
                <a:gd name="T32" fmla="*/ 90 w 139"/>
                <a:gd name="T33" fmla="*/ 9 h 137"/>
                <a:gd name="T34" fmla="*/ 11 w 139"/>
                <a:gd name="T35" fmla="*/ 8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9" h="137">
                  <a:moveTo>
                    <a:pt x="50" y="137"/>
                  </a:moveTo>
                  <a:cubicBezTo>
                    <a:pt x="50" y="137"/>
                    <a:pt x="50" y="137"/>
                    <a:pt x="50" y="137"/>
                  </a:cubicBezTo>
                  <a:cubicBezTo>
                    <a:pt x="48" y="137"/>
                    <a:pt x="47" y="137"/>
                    <a:pt x="47" y="136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0" y="90"/>
                    <a:pt x="0" y="87"/>
                    <a:pt x="2" y="86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88" y="0"/>
                    <a:pt x="89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1" y="0"/>
                    <a:pt x="92" y="0"/>
                    <a:pt x="93" y="1"/>
                  </a:cubicBezTo>
                  <a:cubicBezTo>
                    <a:pt x="137" y="45"/>
                    <a:pt x="137" y="45"/>
                    <a:pt x="137" y="45"/>
                  </a:cubicBezTo>
                  <a:cubicBezTo>
                    <a:pt x="139" y="47"/>
                    <a:pt x="139" y="49"/>
                    <a:pt x="137" y="51"/>
                  </a:cubicBezTo>
                  <a:cubicBezTo>
                    <a:pt x="52" y="136"/>
                    <a:pt x="52" y="136"/>
                    <a:pt x="52" y="136"/>
                  </a:cubicBezTo>
                  <a:cubicBezTo>
                    <a:pt x="52" y="137"/>
                    <a:pt x="51" y="137"/>
                    <a:pt x="50" y="137"/>
                  </a:cubicBezTo>
                  <a:close/>
                  <a:moveTo>
                    <a:pt x="11" y="88"/>
                  </a:moveTo>
                  <a:cubicBezTo>
                    <a:pt x="50" y="127"/>
                    <a:pt x="50" y="127"/>
                    <a:pt x="50" y="12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90" y="9"/>
                    <a:pt x="90" y="9"/>
                    <a:pt x="90" y="9"/>
                  </a:cubicBezTo>
                  <a:lnTo>
                    <a:pt x="11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55"/>
            <p:cNvSpPr>
              <a:spLocks/>
            </p:cNvSpPr>
            <p:nvPr/>
          </p:nvSpPr>
          <p:spPr bwMode="auto">
            <a:xfrm>
              <a:off x="8867989" y="2254183"/>
              <a:ext cx="47440" cy="47440"/>
            </a:xfrm>
            <a:custGeom>
              <a:avLst/>
              <a:gdLst>
                <a:gd name="T0" fmla="*/ 14 w 18"/>
                <a:gd name="T1" fmla="*/ 18 h 18"/>
                <a:gd name="T2" fmla="*/ 11 w 18"/>
                <a:gd name="T3" fmla="*/ 16 h 18"/>
                <a:gd name="T4" fmla="*/ 1 w 18"/>
                <a:gd name="T5" fmla="*/ 7 h 18"/>
                <a:gd name="T6" fmla="*/ 1 w 18"/>
                <a:gd name="T7" fmla="*/ 1 h 18"/>
                <a:gd name="T8" fmla="*/ 7 w 18"/>
                <a:gd name="T9" fmla="*/ 1 h 18"/>
                <a:gd name="T10" fmla="*/ 17 w 18"/>
                <a:gd name="T11" fmla="*/ 11 h 18"/>
                <a:gd name="T12" fmla="*/ 17 w 18"/>
                <a:gd name="T13" fmla="*/ 16 h 18"/>
                <a:gd name="T14" fmla="*/ 14 w 18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8">
                  <a:moveTo>
                    <a:pt x="14" y="18"/>
                  </a:moveTo>
                  <a:cubicBezTo>
                    <a:pt x="13" y="18"/>
                    <a:pt x="12" y="17"/>
                    <a:pt x="11" y="1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2"/>
                    <a:pt x="18" y="15"/>
                    <a:pt x="17" y="16"/>
                  </a:cubicBezTo>
                  <a:cubicBezTo>
                    <a:pt x="16" y="17"/>
                    <a:pt x="15" y="18"/>
                    <a:pt x="1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6"/>
            <p:cNvSpPr>
              <a:spLocks/>
            </p:cNvSpPr>
            <p:nvPr/>
          </p:nvSpPr>
          <p:spPr bwMode="auto">
            <a:xfrm>
              <a:off x="8829585" y="2291457"/>
              <a:ext cx="72290" cy="68901"/>
            </a:xfrm>
            <a:custGeom>
              <a:avLst/>
              <a:gdLst>
                <a:gd name="T0" fmla="*/ 23 w 27"/>
                <a:gd name="T1" fmla="*/ 26 h 26"/>
                <a:gd name="T2" fmla="*/ 20 w 27"/>
                <a:gd name="T3" fmla="*/ 25 h 26"/>
                <a:gd name="T4" fmla="*/ 1 w 27"/>
                <a:gd name="T5" fmla="*/ 7 h 26"/>
                <a:gd name="T6" fmla="*/ 1 w 27"/>
                <a:gd name="T7" fmla="*/ 1 h 26"/>
                <a:gd name="T8" fmla="*/ 7 w 27"/>
                <a:gd name="T9" fmla="*/ 1 h 26"/>
                <a:gd name="T10" fmla="*/ 26 w 27"/>
                <a:gd name="T11" fmla="*/ 20 h 26"/>
                <a:gd name="T12" fmla="*/ 26 w 27"/>
                <a:gd name="T13" fmla="*/ 25 h 26"/>
                <a:gd name="T14" fmla="*/ 23 w 27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26">
                  <a:moveTo>
                    <a:pt x="23" y="26"/>
                  </a:moveTo>
                  <a:cubicBezTo>
                    <a:pt x="22" y="26"/>
                    <a:pt x="21" y="26"/>
                    <a:pt x="20" y="2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7" y="21"/>
                    <a:pt x="27" y="24"/>
                    <a:pt x="26" y="25"/>
                  </a:cubicBezTo>
                  <a:cubicBezTo>
                    <a:pt x="25" y="26"/>
                    <a:pt x="24" y="26"/>
                    <a:pt x="23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7"/>
            <p:cNvSpPr>
              <a:spLocks/>
            </p:cNvSpPr>
            <p:nvPr/>
          </p:nvSpPr>
          <p:spPr bwMode="auto">
            <a:xfrm>
              <a:off x="8792310" y="2328732"/>
              <a:ext cx="48570" cy="45181"/>
            </a:xfrm>
            <a:custGeom>
              <a:avLst/>
              <a:gdLst>
                <a:gd name="T0" fmla="*/ 14 w 18"/>
                <a:gd name="T1" fmla="*/ 17 h 17"/>
                <a:gd name="T2" fmla="*/ 11 w 18"/>
                <a:gd name="T3" fmla="*/ 16 h 17"/>
                <a:gd name="T4" fmla="*/ 1 w 18"/>
                <a:gd name="T5" fmla="*/ 7 h 17"/>
                <a:gd name="T6" fmla="*/ 1 w 18"/>
                <a:gd name="T7" fmla="*/ 1 h 17"/>
                <a:gd name="T8" fmla="*/ 7 w 18"/>
                <a:gd name="T9" fmla="*/ 1 h 17"/>
                <a:gd name="T10" fmla="*/ 17 w 18"/>
                <a:gd name="T11" fmla="*/ 11 h 17"/>
                <a:gd name="T12" fmla="*/ 17 w 18"/>
                <a:gd name="T13" fmla="*/ 16 h 17"/>
                <a:gd name="T14" fmla="*/ 14 w 18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7">
                  <a:moveTo>
                    <a:pt x="14" y="17"/>
                  </a:moveTo>
                  <a:cubicBezTo>
                    <a:pt x="13" y="17"/>
                    <a:pt x="12" y="17"/>
                    <a:pt x="11" y="1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2"/>
                    <a:pt x="18" y="15"/>
                    <a:pt x="17" y="16"/>
                  </a:cubicBezTo>
                  <a:cubicBezTo>
                    <a:pt x="16" y="17"/>
                    <a:pt x="15" y="17"/>
                    <a:pt x="14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8"/>
            <p:cNvSpPr>
              <a:spLocks/>
            </p:cNvSpPr>
            <p:nvPr/>
          </p:nvSpPr>
          <p:spPr bwMode="auto">
            <a:xfrm>
              <a:off x="8755036" y="2366006"/>
              <a:ext cx="72290" cy="68901"/>
            </a:xfrm>
            <a:custGeom>
              <a:avLst/>
              <a:gdLst>
                <a:gd name="T0" fmla="*/ 23 w 27"/>
                <a:gd name="T1" fmla="*/ 26 h 26"/>
                <a:gd name="T2" fmla="*/ 20 w 27"/>
                <a:gd name="T3" fmla="*/ 25 h 26"/>
                <a:gd name="T4" fmla="*/ 1 w 27"/>
                <a:gd name="T5" fmla="*/ 7 h 26"/>
                <a:gd name="T6" fmla="*/ 1 w 27"/>
                <a:gd name="T7" fmla="*/ 1 h 26"/>
                <a:gd name="T8" fmla="*/ 7 w 27"/>
                <a:gd name="T9" fmla="*/ 1 h 26"/>
                <a:gd name="T10" fmla="*/ 26 w 27"/>
                <a:gd name="T11" fmla="*/ 20 h 26"/>
                <a:gd name="T12" fmla="*/ 26 w 27"/>
                <a:gd name="T13" fmla="*/ 25 h 26"/>
                <a:gd name="T14" fmla="*/ 23 w 27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26">
                  <a:moveTo>
                    <a:pt x="23" y="26"/>
                  </a:moveTo>
                  <a:cubicBezTo>
                    <a:pt x="22" y="26"/>
                    <a:pt x="21" y="26"/>
                    <a:pt x="20" y="2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7" y="21"/>
                    <a:pt x="27" y="24"/>
                    <a:pt x="26" y="25"/>
                  </a:cubicBezTo>
                  <a:cubicBezTo>
                    <a:pt x="25" y="26"/>
                    <a:pt x="24" y="26"/>
                    <a:pt x="23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9"/>
            <p:cNvSpPr>
              <a:spLocks/>
            </p:cNvSpPr>
            <p:nvPr/>
          </p:nvSpPr>
          <p:spPr bwMode="auto">
            <a:xfrm>
              <a:off x="8717762" y="2401021"/>
              <a:ext cx="48570" cy="47440"/>
            </a:xfrm>
            <a:custGeom>
              <a:avLst/>
              <a:gdLst>
                <a:gd name="T0" fmla="*/ 14 w 18"/>
                <a:gd name="T1" fmla="*/ 18 h 18"/>
                <a:gd name="T2" fmla="*/ 11 w 18"/>
                <a:gd name="T3" fmla="*/ 17 h 18"/>
                <a:gd name="T4" fmla="*/ 2 w 18"/>
                <a:gd name="T5" fmla="*/ 8 h 18"/>
                <a:gd name="T6" fmla="*/ 2 w 18"/>
                <a:gd name="T7" fmla="*/ 2 h 18"/>
                <a:gd name="T8" fmla="*/ 7 w 18"/>
                <a:gd name="T9" fmla="*/ 2 h 18"/>
                <a:gd name="T10" fmla="*/ 17 w 18"/>
                <a:gd name="T11" fmla="*/ 12 h 18"/>
                <a:gd name="T12" fmla="*/ 17 w 18"/>
                <a:gd name="T13" fmla="*/ 17 h 18"/>
                <a:gd name="T14" fmla="*/ 14 w 18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8">
                  <a:moveTo>
                    <a:pt x="14" y="18"/>
                  </a:moveTo>
                  <a:cubicBezTo>
                    <a:pt x="13" y="18"/>
                    <a:pt x="12" y="18"/>
                    <a:pt x="11" y="1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3"/>
                    <a:pt x="18" y="16"/>
                    <a:pt x="17" y="17"/>
                  </a:cubicBezTo>
                  <a:cubicBezTo>
                    <a:pt x="16" y="18"/>
                    <a:pt x="15" y="18"/>
                    <a:pt x="1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722687" y="2019807"/>
            <a:ext cx="382909" cy="358060"/>
            <a:chOff x="7602920" y="4357360"/>
            <a:chExt cx="382909" cy="358060"/>
          </a:xfrm>
          <a:solidFill>
            <a:schemeClr val="bg1"/>
          </a:solidFill>
        </p:grpSpPr>
        <p:sp>
          <p:nvSpPr>
            <p:cNvPr id="55" name="Freeform 66"/>
            <p:cNvSpPr>
              <a:spLocks noEditPoints="1"/>
            </p:cNvSpPr>
            <p:nvPr/>
          </p:nvSpPr>
          <p:spPr bwMode="auto">
            <a:xfrm>
              <a:off x="7602920" y="4443204"/>
              <a:ext cx="275604" cy="272216"/>
            </a:xfrm>
            <a:custGeom>
              <a:avLst/>
              <a:gdLst>
                <a:gd name="T0" fmla="*/ 18 w 103"/>
                <a:gd name="T1" fmla="*/ 102 h 102"/>
                <a:gd name="T2" fmla="*/ 15 w 103"/>
                <a:gd name="T3" fmla="*/ 101 h 102"/>
                <a:gd name="T4" fmla="*/ 1 w 103"/>
                <a:gd name="T5" fmla="*/ 87 h 102"/>
                <a:gd name="T6" fmla="*/ 0 w 103"/>
                <a:gd name="T7" fmla="*/ 84 h 102"/>
                <a:gd name="T8" fmla="*/ 1 w 103"/>
                <a:gd name="T9" fmla="*/ 82 h 102"/>
                <a:gd name="T10" fmla="*/ 81 w 103"/>
                <a:gd name="T11" fmla="*/ 2 h 102"/>
                <a:gd name="T12" fmla="*/ 87 w 103"/>
                <a:gd name="T13" fmla="*/ 2 h 102"/>
                <a:gd name="T14" fmla="*/ 101 w 103"/>
                <a:gd name="T15" fmla="*/ 15 h 102"/>
                <a:gd name="T16" fmla="*/ 101 w 103"/>
                <a:gd name="T17" fmla="*/ 21 h 102"/>
                <a:gd name="T18" fmla="*/ 21 w 103"/>
                <a:gd name="T19" fmla="*/ 101 h 102"/>
                <a:gd name="T20" fmla="*/ 18 w 103"/>
                <a:gd name="T21" fmla="*/ 102 h 102"/>
                <a:gd name="T22" fmla="*/ 10 w 103"/>
                <a:gd name="T23" fmla="*/ 84 h 102"/>
                <a:gd name="T24" fmla="*/ 18 w 103"/>
                <a:gd name="T25" fmla="*/ 93 h 102"/>
                <a:gd name="T26" fmla="*/ 93 w 103"/>
                <a:gd name="T27" fmla="*/ 18 h 102"/>
                <a:gd name="T28" fmla="*/ 84 w 103"/>
                <a:gd name="T29" fmla="*/ 10 h 102"/>
                <a:gd name="T30" fmla="*/ 10 w 103"/>
                <a:gd name="T31" fmla="*/ 8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3" h="102">
                  <a:moveTo>
                    <a:pt x="18" y="102"/>
                  </a:moveTo>
                  <a:cubicBezTo>
                    <a:pt x="17" y="102"/>
                    <a:pt x="16" y="102"/>
                    <a:pt x="15" y="101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0" y="85"/>
                    <a:pt x="0" y="84"/>
                  </a:cubicBezTo>
                  <a:cubicBezTo>
                    <a:pt x="0" y="83"/>
                    <a:pt x="1" y="82"/>
                    <a:pt x="1" y="82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3" y="0"/>
                    <a:pt x="86" y="0"/>
                    <a:pt x="87" y="2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7"/>
                    <a:pt x="103" y="20"/>
                    <a:pt x="101" y="2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0" y="102"/>
                    <a:pt x="19" y="102"/>
                    <a:pt x="18" y="102"/>
                  </a:cubicBezTo>
                  <a:close/>
                  <a:moveTo>
                    <a:pt x="10" y="84"/>
                  </a:moveTo>
                  <a:cubicBezTo>
                    <a:pt x="18" y="93"/>
                    <a:pt x="18" y="93"/>
                    <a:pt x="18" y="93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1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67"/>
            <p:cNvSpPr>
              <a:spLocks/>
            </p:cNvSpPr>
            <p:nvPr/>
          </p:nvSpPr>
          <p:spPr bwMode="auto">
            <a:xfrm>
              <a:off x="7766701" y="4494033"/>
              <a:ext cx="58735" cy="58735"/>
            </a:xfrm>
            <a:custGeom>
              <a:avLst/>
              <a:gdLst>
                <a:gd name="T0" fmla="*/ 18 w 22"/>
                <a:gd name="T1" fmla="*/ 22 h 22"/>
                <a:gd name="T2" fmla="*/ 15 w 22"/>
                <a:gd name="T3" fmla="*/ 21 h 22"/>
                <a:gd name="T4" fmla="*/ 1 w 22"/>
                <a:gd name="T5" fmla="*/ 7 h 22"/>
                <a:gd name="T6" fmla="*/ 1 w 22"/>
                <a:gd name="T7" fmla="*/ 2 h 22"/>
                <a:gd name="T8" fmla="*/ 7 w 22"/>
                <a:gd name="T9" fmla="*/ 2 h 22"/>
                <a:gd name="T10" fmla="*/ 21 w 22"/>
                <a:gd name="T11" fmla="*/ 16 h 22"/>
                <a:gd name="T12" fmla="*/ 21 w 22"/>
                <a:gd name="T13" fmla="*/ 21 h 22"/>
                <a:gd name="T14" fmla="*/ 18 w 22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2">
                  <a:moveTo>
                    <a:pt x="18" y="22"/>
                  </a:moveTo>
                  <a:cubicBezTo>
                    <a:pt x="17" y="22"/>
                    <a:pt x="16" y="22"/>
                    <a:pt x="15" y="2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5" y="0"/>
                    <a:pt x="7" y="2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2" y="17"/>
                    <a:pt x="22" y="20"/>
                    <a:pt x="21" y="21"/>
                  </a:cubicBezTo>
                  <a:cubicBezTo>
                    <a:pt x="20" y="22"/>
                    <a:pt x="19" y="22"/>
                    <a:pt x="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68"/>
            <p:cNvSpPr>
              <a:spLocks/>
            </p:cNvSpPr>
            <p:nvPr/>
          </p:nvSpPr>
          <p:spPr bwMode="auto">
            <a:xfrm>
              <a:off x="7784773" y="4357360"/>
              <a:ext cx="58735" cy="58735"/>
            </a:xfrm>
            <a:custGeom>
              <a:avLst/>
              <a:gdLst>
                <a:gd name="T0" fmla="*/ 4 w 22"/>
                <a:gd name="T1" fmla="*/ 22 h 22"/>
                <a:gd name="T2" fmla="*/ 1 w 22"/>
                <a:gd name="T3" fmla="*/ 21 h 22"/>
                <a:gd name="T4" fmla="*/ 1 w 22"/>
                <a:gd name="T5" fmla="*/ 15 h 22"/>
                <a:gd name="T6" fmla="*/ 15 w 22"/>
                <a:gd name="T7" fmla="*/ 1 h 22"/>
                <a:gd name="T8" fmla="*/ 21 w 22"/>
                <a:gd name="T9" fmla="*/ 1 h 22"/>
                <a:gd name="T10" fmla="*/ 21 w 22"/>
                <a:gd name="T11" fmla="*/ 7 h 22"/>
                <a:gd name="T12" fmla="*/ 7 w 22"/>
                <a:gd name="T13" fmla="*/ 21 h 22"/>
                <a:gd name="T14" fmla="*/ 4 w 22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2">
                  <a:moveTo>
                    <a:pt x="4" y="22"/>
                  </a:moveTo>
                  <a:cubicBezTo>
                    <a:pt x="3" y="22"/>
                    <a:pt x="2" y="21"/>
                    <a:pt x="1" y="21"/>
                  </a:cubicBezTo>
                  <a:cubicBezTo>
                    <a:pt x="0" y="19"/>
                    <a:pt x="0" y="16"/>
                    <a:pt x="1" y="15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0"/>
                    <a:pt x="21" y="1"/>
                  </a:cubicBezTo>
                  <a:cubicBezTo>
                    <a:pt x="22" y="3"/>
                    <a:pt x="22" y="5"/>
                    <a:pt x="21" y="7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1"/>
                    <a:pt x="5" y="22"/>
                    <a:pt x="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69"/>
            <p:cNvSpPr>
              <a:spLocks/>
            </p:cNvSpPr>
            <p:nvPr/>
          </p:nvSpPr>
          <p:spPr bwMode="auto">
            <a:xfrm>
              <a:off x="7784773" y="4357360"/>
              <a:ext cx="58735" cy="58735"/>
            </a:xfrm>
            <a:custGeom>
              <a:avLst/>
              <a:gdLst>
                <a:gd name="T0" fmla="*/ 18 w 22"/>
                <a:gd name="T1" fmla="*/ 22 h 22"/>
                <a:gd name="T2" fmla="*/ 15 w 22"/>
                <a:gd name="T3" fmla="*/ 21 h 22"/>
                <a:gd name="T4" fmla="*/ 1 w 22"/>
                <a:gd name="T5" fmla="*/ 7 h 22"/>
                <a:gd name="T6" fmla="*/ 1 w 22"/>
                <a:gd name="T7" fmla="*/ 1 h 22"/>
                <a:gd name="T8" fmla="*/ 7 w 22"/>
                <a:gd name="T9" fmla="*/ 1 h 22"/>
                <a:gd name="T10" fmla="*/ 21 w 22"/>
                <a:gd name="T11" fmla="*/ 15 h 22"/>
                <a:gd name="T12" fmla="*/ 21 w 22"/>
                <a:gd name="T13" fmla="*/ 21 h 22"/>
                <a:gd name="T14" fmla="*/ 18 w 22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2">
                  <a:moveTo>
                    <a:pt x="18" y="22"/>
                  </a:moveTo>
                  <a:cubicBezTo>
                    <a:pt x="17" y="22"/>
                    <a:pt x="16" y="21"/>
                    <a:pt x="15" y="2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2" y="16"/>
                    <a:pt x="22" y="19"/>
                    <a:pt x="21" y="21"/>
                  </a:cubicBezTo>
                  <a:cubicBezTo>
                    <a:pt x="20" y="21"/>
                    <a:pt x="19" y="22"/>
                    <a:pt x="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70"/>
            <p:cNvSpPr>
              <a:spLocks/>
            </p:cNvSpPr>
            <p:nvPr/>
          </p:nvSpPr>
          <p:spPr bwMode="auto">
            <a:xfrm>
              <a:off x="7915798" y="4381081"/>
              <a:ext cx="70031" cy="70031"/>
            </a:xfrm>
            <a:custGeom>
              <a:avLst/>
              <a:gdLst>
                <a:gd name="T0" fmla="*/ 4 w 26"/>
                <a:gd name="T1" fmla="*/ 26 h 26"/>
                <a:gd name="T2" fmla="*/ 1 w 26"/>
                <a:gd name="T3" fmla="*/ 25 h 26"/>
                <a:gd name="T4" fmla="*/ 1 w 26"/>
                <a:gd name="T5" fmla="*/ 19 h 26"/>
                <a:gd name="T6" fmla="*/ 19 w 26"/>
                <a:gd name="T7" fmla="*/ 1 h 26"/>
                <a:gd name="T8" fmla="*/ 25 w 26"/>
                <a:gd name="T9" fmla="*/ 1 h 26"/>
                <a:gd name="T10" fmla="*/ 25 w 26"/>
                <a:gd name="T11" fmla="*/ 7 h 26"/>
                <a:gd name="T12" fmla="*/ 7 w 26"/>
                <a:gd name="T13" fmla="*/ 25 h 26"/>
                <a:gd name="T14" fmla="*/ 4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4" y="26"/>
                  </a:moveTo>
                  <a:cubicBezTo>
                    <a:pt x="3" y="26"/>
                    <a:pt x="2" y="26"/>
                    <a:pt x="1" y="25"/>
                  </a:cubicBezTo>
                  <a:cubicBezTo>
                    <a:pt x="0" y="24"/>
                    <a:pt x="0" y="21"/>
                    <a:pt x="1" y="1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1" y="0"/>
                    <a:pt x="23" y="0"/>
                    <a:pt x="25" y="1"/>
                  </a:cubicBezTo>
                  <a:cubicBezTo>
                    <a:pt x="26" y="3"/>
                    <a:pt x="26" y="5"/>
                    <a:pt x="25" y="7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6"/>
                    <a:pt x="5" y="26"/>
                    <a:pt x="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71"/>
            <p:cNvSpPr>
              <a:spLocks/>
            </p:cNvSpPr>
            <p:nvPr/>
          </p:nvSpPr>
          <p:spPr bwMode="auto">
            <a:xfrm>
              <a:off x="7915798" y="4381081"/>
              <a:ext cx="70031" cy="70031"/>
            </a:xfrm>
            <a:custGeom>
              <a:avLst/>
              <a:gdLst>
                <a:gd name="T0" fmla="*/ 22 w 26"/>
                <a:gd name="T1" fmla="*/ 26 h 26"/>
                <a:gd name="T2" fmla="*/ 19 w 26"/>
                <a:gd name="T3" fmla="*/ 25 h 26"/>
                <a:gd name="T4" fmla="*/ 1 w 26"/>
                <a:gd name="T5" fmla="*/ 7 h 26"/>
                <a:gd name="T6" fmla="*/ 1 w 26"/>
                <a:gd name="T7" fmla="*/ 1 h 26"/>
                <a:gd name="T8" fmla="*/ 7 w 26"/>
                <a:gd name="T9" fmla="*/ 1 h 26"/>
                <a:gd name="T10" fmla="*/ 25 w 26"/>
                <a:gd name="T11" fmla="*/ 19 h 26"/>
                <a:gd name="T12" fmla="*/ 25 w 26"/>
                <a:gd name="T13" fmla="*/ 25 h 26"/>
                <a:gd name="T14" fmla="*/ 22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22" y="26"/>
                  </a:moveTo>
                  <a:cubicBezTo>
                    <a:pt x="21" y="26"/>
                    <a:pt x="20" y="26"/>
                    <a:pt x="19" y="2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6" y="21"/>
                    <a:pt x="26" y="24"/>
                    <a:pt x="25" y="25"/>
                  </a:cubicBezTo>
                  <a:cubicBezTo>
                    <a:pt x="24" y="26"/>
                    <a:pt x="23" y="26"/>
                    <a:pt x="22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72"/>
            <p:cNvSpPr>
              <a:spLocks/>
            </p:cNvSpPr>
            <p:nvPr/>
          </p:nvSpPr>
          <p:spPr bwMode="auto">
            <a:xfrm>
              <a:off x="7878524" y="4512106"/>
              <a:ext cx="56476" cy="54217"/>
            </a:xfrm>
            <a:custGeom>
              <a:avLst/>
              <a:gdLst>
                <a:gd name="T0" fmla="*/ 4 w 21"/>
                <a:gd name="T1" fmla="*/ 20 h 20"/>
                <a:gd name="T2" fmla="*/ 2 w 21"/>
                <a:gd name="T3" fmla="*/ 19 h 20"/>
                <a:gd name="T4" fmla="*/ 2 w 21"/>
                <a:gd name="T5" fmla="*/ 13 h 20"/>
                <a:gd name="T6" fmla="*/ 13 w 21"/>
                <a:gd name="T7" fmla="*/ 2 h 20"/>
                <a:gd name="T8" fmla="*/ 19 w 21"/>
                <a:gd name="T9" fmla="*/ 2 h 20"/>
                <a:gd name="T10" fmla="*/ 19 w 21"/>
                <a:gd name="T11" fmla="*/ 7 h 20"/>
                <a:gd name="T12" fmla="*/ 7 w 21"/>
                <a:gd name="T13" fmla="*/ 19 h 20"/>
                <a:gd name="T14" fmla="*/ 4 w 21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0">
                  <a:moveTo>
                    <a:pt x="4" y="20"/>
                  </a:moveTo>
                  <a:cubicBezTo>
                    <a:pt x="3" y="20"/>
                    <a:pt x="2" y="20"/>
                    <a:pt x="2" y="19"/>
                  </a:cubicBezTo>
                  <a:cubicBezTo>
                    <a:pt x="0" y="18"/>
                    <a:pt x="0" y="15"/>
                    <a:pt x="2" y="1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1" y="6"/>
                    <a:pt x="19" y="7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0"/>
                    <a:pt x="5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73"/>
            <p:cNvSpPr>
              <a:spLocks/>
            </p:cNvSpPr>
            <p:nvPr/>
          </p:nvSpPr>
          <p:spPr bwMode="auto">
            <a:xfrm>
              <a:off x="7878524" y="4512106"/>
              <a:ext cx="56476" cy="54217"/>
            </a:xfrm>
            <a:custGeom>
              <a:avLst/>
              <a:gdLst>
                <a:gd name="T0" fmla="*/ 16 w 21"/>
                <a:gd name="T1" fmla="*/ 20 h 20"/>
                <a:gd name="T2" fmla="*/ 13 w 21"/>
                <a:gd name="T3" fmla="*/ 19 h 20"/>
                <a:gd name="T4" fmla="*/ 2 w 21"/>
                <a:gd name="T5" fmla="*/ 7 h 20"/>
                <a:gd name="T6" fmla="*/ 2 w 21"/>
                <a:gd name="T7" fmla="*/ 2 h 20"/>
                <a:gd name="T8" fmla="*/ 7 w 21"/>
                <a:gd name="T9" fmla="*/ 2 h 20"/>
                <a:gd name="T10" fmla="*/ 19 w 21"/>
                <a:gd name="T11" fmla="*/ 13 h 20"/>
                <a:gd name="T12" fmla="*/ 19 w 21"/>
                <a:gd name="T13" fmla="*/ 19 h 20"/>
                <a:gd name="T14" fmla="*/ 16 w 21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0">
                  <a:moveTo>
                    <a:pt x="16" y="20"/>
                  </a:moveTo>
                  <a:cubicBezTo>
                    <a:pt x="15" y="20"/>
                    <a:pt x="14" y="20"/>
                    <a:pt x="13" y="1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1" y="15"/>
                    <a:pt x="21" y="18"/>
                    <a:pt x="19" y="19"/>
                  </a:cubicBezTo>
                  <a:cubicBezTo>
                    <a:pt x="18" y="20"/>
                    <a:pt x="17" y="20"/>
                    <a:pt x="1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3" name="Freeform 274"/>
          <p:cNvSpPr>
            <a:spLocks/>
          </p:cNvSpPr>
          <p:nvPr/>
        </p:nvSpPr>
        <p:spPr bwMode="auto">
          <a:xfrm>
            <a:off x="4982604" y="4482200"/>
            <a:ext cx="289775" cy="321224"/>
          </a:xfrm>
          <a:custGeom>
            <a:avLst/>
            <a:gdLst>
              <a:gd name="T0" fmla="*/ 23 w 109"/>
              <a:gd name="T1" fmla="*/ 121 h 121"/>
              <a:gd name="T2" fmla="*/ 7 w 109"/>
              <a:gd name="T3" fmla="*/ 114 h 121"/>
              <a:gd name="T4" fmla="*/ 0 w 109"/>
              <a:gd name="T5" fmla="*/ 98 h 121"/>
              <a:gd name="T6" fmla="*/ 6 w 109"/>
              <a:gd name="T7" fmla="*/ 83 h 121"/>
              <a:gd name="T8" fmla="*/ 55 w 109"/>
              <a:gd name="T9" fmla="*/ 34 h 121"/>
              <a:gd name="T10" fmla="*/ 76 w 109"/>
              <a:gd name="T11" fmla="*/ 33 h 121"/>
              <a:gd name="T12" fmla="*/ 80 w 109"/>
              <a:gd name="T13" fmla="*/ 44 h 121"/>
              <a:gd name="T14" fmla="*/ 76 w 109"/>
              <a:gd name="T15" fmla="*/ 54 h 121"/>
              <a:gd name="T16" fmla="*/ 48 w 109"/>
              <a:gd name="T17" fmla="*/ 83 h 121"/>
              <a:gd name="T18" fmla="*/ 42 w 109"/>
              <a:gd name="T19" fmla="*/ 83 h 121"/>
              <a:gd name="T20" fmla="*/ 42 w 109"/>
              <a:gd name="T21" fmla="*/ 77 h 121"/>
              <a:gd name="T22" fmla="*/ 70 w 109"/>
              <a:gd name="T23" fmla="*/ 49 h 121"/>
              <a:gd name="T24" fmla="*/ 72 w 109"/>
              <a:gd name="T25" fmla="*/ 44 h 121"/>
              <a:gd name="T26" fmla="*/ 71 w 109"/>
              <a:gd name="T27" fmla="*/ 39 h 121"/>
              <a:gd name="T28" fmla="*/ 61 w 109"/>
              <a:gd name="T29" fmla="*/ 39 h 121"/>
              <a:gd name="T30" fmla="*/ 11 w 109"/>
              <a:gd name="T31" fmla="*/ 88 h 121"/>
              <a:gd name="T32" fmla="*/ 8 w 109"/>
              <a:gd name="T33" fmla="*/ 98 h 121"/>
              <a:gd name="T34" fmla="*/ 12 w 109"/>
              <a:gd name="T35" fmla="*/ 108 h 121"/>
              <a:gd name="T36" fmla="*/ 32 w 109"/>
              <a:gd name="T37" fmla="*/ 109 h 121"/>
              <a:gd name="T38" fmla="*/ 90 w 109"/>
              <a:gd name="T39" fmla="*/ 51 h 121"/>
              <a:gd name="T40" fmla="*/ 91 w 109"/>
              <a:gd name="T41" fmla="*/ 18 h 121"/>
              <a:gd name="T42" fmla="*/ 59 w 109"/>
              <a:gd name="T43" fmla="*/ 19 h 121"/>
              <a:gd name="T44" fmla="*/ 8 w 109"/>
              <a:gd name="T45" fmla="*/ 70 h 121"/>
              <a:gd name="T46" fmla="*/ 2 w 109"/>
              <a:gd name="T47" fmla="*/ 70 h 121"/>
              <a:gd name="T48" fmla="*/ 2 w 109"/>
              <a:gd name="T49" fmla="*/ 64 h 121"/>
              <a:gd name="T50" fmla="*/ 53 w 109"/>
              <a:gd name="T51" fmla="*/ 13 h 121"/>
              <a:gd name="T52" fmla="*/ 97 w 109"/>
              <a:gd name="T53" fmla="*/ 12 h 121"/>
              <a:gd name="T54" fmla="*/ 96 w 109"/>
              <a:gd name="T55" fmla="*/ 56 h 121"/>
              <a:gd name="T56" fmla="*/ 38 w 109"/>
              <a:gd name="T57" fmla="*/ 115 h 121"/>
              <a:gd name="T58" fmla="*/ 23 w 109"/>
              <a:gd name="T59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9" h="121">
                <a:moveTo>
                  <a:pt x="23" y="121"/>
                </a:moveTo>
                <a:cubicBezTo>
                  <a:pt x="17" y="121"/>
                  <a:pt x="11" y="118"/>
                  <a:pt x="7" y="114"/>
                </a:cubicBezTo>
                <a:cubicBezTo>
                  <a:pt x="2" y="110"/>
                  <a:pt x="0" y="104"/>
                  <a:pt x="0" y="98"/>
                </a:cubicBezTo>
                <a:cubicBezTo>
                  <a:pt x="0" y="92"/>
                  <a:pt x="2" y="87"/>
                  <a:pt x="6" y="83"/>
                </a:cubicBezTo>
                <a:cubicBezTo>
                  <a:pt x="55" y="34"/>
                  <a:pt x="55" y="34"/>
                  <a:pt x="55" y="34"/>
                </a:cubicBezTo>
                <a:cubicBezTo>
                  <a:pt x="61" y="28"/>
                  <a:pt x="70" y="27"/>
                  <a:pt x="76" y="33"/>
                </a:cubicBezTo>
                <a:cubicBezTo>
                  <a:pt x="79" y="36"/>
                  <a:pt x="81" y="40"/>
                  <a:pt x="80" y="44"/>
                </a:cubicBezTo>
                <a:cubicBezTo>
                  <a:pt x="80" y="48"/>
                  <a:pt x="79" y="52"/>
                  <a:pt x="76" y="54"/>
                </a:cubicBezTo>
                <a:cubicBezTo>
                  <a:pt x="48" y="83"/>
                  <a:pt x="48" y="83"/>
                  <a:pt x="48" y="83"/>
                </a:cubicBezTo>
                <a:cubicBezTo>
                  <a:pt x="46" y="84"/>
                  <a:pt x="44" y="84"/>
                  <a:pt x="42" y="83"/>
                </a:cubicBezTo>
                <a:cubicBezTo>
                  <a:pt x="40" y="81"/>
                  <a:pt x="40" y="79"/>
                  <a:pt x="42" y="77"/>
                </a:cubicBezTo>
                <a:cubicBezTo>
                  <a:pt x="70" y="49"/>
                  <a:pt x="70" y="49"/>
                  <a:pt x="70" y="49"/>
                </a:cubicBezTo>
                <a:cubicBezTo>
                  <a:pt x="72" y="47"/>
                  <a:pt x="72" y="46"/>
                  <a:pt x="72" y="44"/>
                </a:cubicBezTo>
                <a:cubicBezTo>
                  <a:pt x="72" y="42"/>
                  <a:pt x="72" y="40"/>
                  <a:pt x="71" y="39"/>
                </a:cubicBezTo>
                <a:cubicBezTo>
                  <a:pt x="68" y="36"/>
                  <a:pt x="63" y="36"/>
                  <a:pt x="61" y="39"/>
                </a:cubicBezTo>
                <a:cubicBezTo>
                  <a:pt x="11" y="88"/>
                  <a:pt x="11" y="88"/>
                  <a:pt x="11" y="88"/>
                </a:cubicBezTo>
                <a:cubicBezTo>
                  <a:pt x="9" y="91"/>
                  <a:pt x="8" y="94"/>
                  <a:pt x="8" y="98"/>
                </a:cubicBezTo>
                <a:cubicBezTo>
                  <a:pt x="8" y="102"/>
                  <a:pt x="9" y="105"/>
                  <a:pt x="12" y="108"/>
                </a:cubicBezTo>
                <a:cubicBezTo>
                  <a:pt x="18" y="114"/>
                  <a:pt x="27" y="114"/>
                  <a:pt x="32" y="109"/>
                </a:cubicBezTo>
                <a:cubicBezTo>
                  <a:pt x="90" y="51"/>
                  <a:pt x="90" y="51"/>
                  <a:pt x="90" y="51"/>
                </a:cubicBezTo>
                <a:cubicBezTo>
                  <a:pt x="100" y="41"/>
                  <a:pt x="100" y="27"/>
                  <a:pt x="91" y="18"/>
                </a:cubicBezTo>
                <a:cubicBezTo>
                  <a:pt x="83" y="9"/>
                  <a:pt x="68" y="10"/>
                  <a:pt x="59" y="19"/>
                </a:cubicBezTo>
                <a:cubicBezTo>
                  <a:pt x="8" y="70"/>
                  <a:pt x="8" y="70"/>
                  <a:pt x="8" y="70"/>
                </a:cubicBezTo>
                <a:cubicBezTo>
                  <a:pt x="6" y="71"/>
                  <a:pt x="4" y="71"/>
                  <a:pt x="2" y="70"/>
                </a:cubicBezTo>
                <a:cubicBezTo>
                  <a:pt x="1" y="68"/>
                  <a:pt x="1" y="65"/>
                  <a:pt x="2" y="64"/>
                </a:cubicBezTo>
                <a:cubicBezTo>
                  <a:pt x="53" y="13"/>
                  <a:pt x="53" y="13"/>
                  <a:pt x="53" y="13"/>
                </a:cubicBezTo>
                <a:cubicBezTo>
                  <a:pt x="65" y="1"/>
                  <a:pt x="85" y="0"/>
                  <a:pt x="97" y="12"/>
                </a:cubicBezTo>
                <a:cubicBezTo>
                  <a:pt x="109" y="24"/>
                  <a:pt x="109" y="44"/>
                  <a:pt x="96" y="56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34" y="119"/>
                  <a:pt x="28" y="121"/>
                  <a:pt x="23" y="1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4" name="组合 63"/>
          <p:cNvGrpSpPr/>
          <p:nvPr/>
        </p:nvGrpSpPr>
        <p:grpSpPr>
          <a:xfrm>
            <a:off x="4971142" y="1950093"/>
            <a:ext cx="363904" cy="311115"/>
            <a:chOff x="5045067" y="3299322"/>
            <a:chExt cx="363904" cy="311115"/>
          </a:xfrm>
          <a:solidFill>
            <a:schemeClr val="bg1"/>
          </a:solidFill>
        </p:grpSpPr>
        <p:sp>
          <p:nvSpPr>
            <p:cNvPr id="65" name="Freeform 295"/>
            <p:cNvSpPr>
              <a:spLocks noEditPoints="1"/>
            </p:cNvSpPr>
            <p:nvPr/>
          </p:nvSpPr>
          <p:spPr bwMode="auto">
            <a:xfrm>
              <a:off x="5048437" y="3344248"/>
              <a:ext cx="360534" cy="266189"/>
            </a:xfrm>
            <a:custGeom>
              <a:avLst/>
              <a:gdLst>
                <a:gd name="T0" fmla="*/ 124 w 136"/>
                <a:gd name="T1" fmla="*/ 100 h 100"/>
                <a:gd name="T2" fmla="*/ 12 w 136"/>
                <a:gd name="T3" fmla="*/ 100 h 100"/>
                <a:gd name="T4" fmla="*/ 0 w 136"/>
                <a:gd name="T5" fmla="*/ 88 h 100"/>
                <a:gd name="T6" fmla="*/ 0 w 136"/>
                <a:gd name="T7" fmla="*/ 12 h 100"/>
                <a:gd name="T8" fmla="*/ 12 w 136"/>
                <a:gd name="T9" fmla="*/ 0 h 100"/>
                <a:gd name="T10" fmla="*/ 124 w 136"/>
                <a:gd name="T11" fmla="*/ 0 h 100"/>
                <a:gd name="T12" fmla="*/ 136 w 136"/>
                <a:gd name="T13" fmla="*/ 12 h 100"/>
                <a:gd name="T14" fmla="*/ 136 w 136"/>
                <a:gd name="T15" fmla="*/ 88 h 100"/>
                <a:gd name="T16" fmla="*/ 124 w 136"/>
                <a:gd name="T17" fmla="*/ 100 h 100"/>
                <a:gd name="T18" fmla="*/ 12 w 136"/>
                <a:gd name="T19" fmla="*/ 8 h 100"/>
                <a:gd name="T20" fmla="*/ 8 w 136"/>
                <a:gd name="T21" fmla="*/ 12 h 100"/>
                <a:gd name="T22" fmla="*/ 8 w 136"/>
                <a:gd name="T23" fmla="*/ 88 h 100"/>
                <a:gd name="T24" fmla="*/ 12 w 136"/>
                <a:gd name="T25" fmla="*/ 92 h 100"/>
                <a:gd name="T26" fmla="*/ 124 w 136"/>
                <a:gd name="T27" fmla="*/ 92 h 100"/>
                <a:gd name="T28" fmla="*/ 128 w 136"/>
                <a:gd name="T29" fmla="*/ 88 h 100"/>
                <a:gd name="T30" fmla="*/ 128 w 136"/>
                <a:gd name="T31" fmla="*/ 12 h 100"/>
                <a:gd name="T32" fmla="*/ 124 w 136"/>
                <a:gd name="T33" fmla="*/ 8 h 100"/>
                <a:gd name="T34" fmla="*/ 12 w 136"/>
                <a:gd name="T35" fmla="*/ 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100">
                  <a:moveTo>
                    <a:pt x="124" y="100"/>
                  </a:moveTo>
                  <a:cubicBezTo>
                    <a:pt x="12" y="100"/>
                    <a:pt x="12" y="100"/>
                    <a:pt x="12" y="100"/>
                  </a:cubicBezTo>
                  <a:cubicBezTo>
                    <a:pt x="5" y="100"/>
                    <a:pt x="0" y="94"/>
                    <a:pt x="0" y="8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30" y="0"/>
                    <a:pt x="136" y="5"/>
                    <a:pt x="136" y="12"/>
                  </a:cubicBezTo>
                  <a:cubicBezTo>
                    <a:pt x="136" y="88"/>
                    <a:pt x="136" y="88"/>
                    <a:pt x="136" y="88"/>
                  </a:cubicBezTo>
                  <a:cubicBezTo>
                    <a:pt x="136" y="94"/>
                    <a:pt x="130" y="100"/>
                    <a:pt x="124" y="100"/>
                  </a:cubicBezTo>
                  <a:close/>
                  <a:moveTo>
                    <a:pt x="12" y="8"/>
                  </a:moveTo>
                  <a:cubicBezTo>
                    <a:pt x="9" y="8"/>
                    <a:pt x="8" y="9"/>
                    <a:pt x="8" y="12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8" y="90"/>
                    <a:pt x="9" y="92"/>
                    <a:pt x="12" y="92"/>
                  </a:cubicBezTo>
                  <a:cubicBezTo>
                    <a:pt x="124" y="92"/>
                    <a:pt x="124" y="92"/>
                    <a:pt x="124" y="92"/>
                  </a:cubicBezTo>
                  <a:cubicBezTo>
                    <a:pt x="126" y="92"/>
                    <a:pt x="128" y="90"/>
                    <a:pt x="128" y="88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9"/>
                    <a:pt x="126" y="8"/>
                    <a:pt x="124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296"/>
            <p:cNvSpPr>
              <a:spLocks noEditPoints="1"/>
            </p:cNvSpPr>
            <p:nvPr/>
          </p:nvSpPr>
          <p:spPr bwMode="auto">
            <a:xfrm>
              <a:off x="5165245" y="3299322"/>
              <a:ext cx="124671" cy="66266"/>
            </a:xfrm>
            <a:custGeom>
              <a:avLst/>
              <a:gdLst>
                <a:gd name="T0" fmla="*/ 39 w 47"/>
                <a:gd name="T1" fmla="*/ 25 h 25"/>
                <a:gd name="T2" fmla="*/ 8 w 47"/>
                <a:gd name="T3" fmla="*/ 25 h 25"/>
                <a:gd name="T4" fmla="*/ 0 w 47"/>
                <a:gd name="T5" fmla="*/ 17 h 25"/>
                <a:gd name="T6" fmla="*/ 0 w 47"/>
                <a:gd name="T7" fmla="*/ 8 h 25"/>
                <a:gd name="T8" fmla="*/ 8 w 47"/>
                <a:gd name="T9" fmla="*/ 0 h 25"/>
                <a:gd name="T10" fmla="*/ 39 w 47"/>
                <a:gd name="T11" fmla="*/ 0 h 25"/>
                <a:gd name="T12" fmla="*/ 47 w 47"/>
                <a:gd name="T13" fmla="*/ 8 h 25"/>
                <a:gd name="T14" fmla="*/ 47 w 47"/>
                <a:gd name="T15" fmla="*/ 17 h 25"/>
                <a:gd name="T16" fmla="*/ 39 w 47"/>
                <a:gd name="T17" fmla="*/ 25 h 25"/>
                <a:gd name="T18" fmla="*/ 39 w 47"/>
                <a:gd name="T19" fmla="*/ 17 h 25"/>
                <a:gd name="T20" fmla="*/ 39 w 47"/>
                <a:gd name="T21" fmla="*/ 21 h 25"/>
                <a:gd name="T22" fmla="*/ 39 w 47"/>
                <a:gd name="T23" fmla="*/ 17 h 25"/>
                <a:gd name="T24" fmla="*/ 39 w 47"/>
                <a:gd name="T25" fmla="*/ 17 h 25"/>
                <a:gd name="T26" fmla="*/ 8 w 47"/>
                <a:gd name="T27" fmla="*/ 8 h 25"/>
                <a:gd name="T28" fmla="*/ 8 w 47"/>
                <a:gd name="T29" fmla="*/ 17 h 25"/>
                <a:gd name="T30" fmla="*/ 39 w 47"/>
                <a:gd name="T31" fmla="*/ 17 h 25"/>
                <a:gd name="T32" fmla="*/ 39 w 47"/>
                <a:gd name="T33" fmla="*/ 8 h 25"/>
                <a:gd name="T34" fmla="*/ 8 w 47"/>
                <a:gd name="T35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25">
                  <a:moveTo>
                    <a:pt x="39" y="25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4" y="25"/>
                    <a:pt x="0" y="21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4" y="0"/>
                    <a:pt x="47" y="4"/>
                    <a:pt x="47" y="8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21"/>
                    <a:pt x="44" y="25"/>
                    <a:pt x="39" y="25"/>
                  </a:cubicBezTo>
                  <a:close/>
                  <a:moveTo>
                    <a:pt x="39" y="17"/>
                  </a:moveTo>
                  <a:cubicBezTo>
                    <a:pt x="39" y="21"/>
                    <a:pt x="39" y="21"/>
                    <a:pt x="39" y="21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lose/>
                  <a:moveTo>
                    <a:pt x="8" y="8"/>
                  </a:moveTo>
                  <a:cubicBezTo>
                    <a:pt x="8" y="17"/>
                    <a:pt x="8" y="17"/>
                    <a:pt x="8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8"/>
                    <a:pt x="39" y="8"/>
                    <a:pt x="39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297"/>
            <p:cNvSpPr>
              <a:spLocks noEditPoints="1"/>
            </p:cNvSpPr>
            <p:nvPr/>
          </p:nvSpPr>
          <p:spPr bwMode="auto">
            <a:xfrm>
              <a:off x="5202310" y="3448702"/>
              <a:ext cx="52789" cy="74129"/>
            </a:xfrm>
            <a:custGeom>
              <a:avLst/>
              <a:gdLst>
                <a:gd name="T0" fmla="*/ 16 w 20"/>
                <a:gd name="T1" fmla="*/ 28 h 28"/>
                <a:gd name="T2" fmla="*/ 4 w 20"/>
                <a:gd name="T3" fmla="*/ 28 h 28"/>
                <a:gd name="T4" fmla="*/ 0 w 20"/>
                <a:gd name="T5" fmla="*/ 24 h 28"/>
                <a:gd name="T6" fmla="*/ 0 w 20"/>
                <a:gd name="T7" fmla="*/ 4 h 28"/>
                <a:gd name="T8" fmla="*/ 4 w 20"/>
                <a:gd name="T9" fmla="*/ 0 h 28"/>
                <a:gd name="T10" fmla="*/ 16 w 20"/>
                <a:gd name="T11" fmla="*/ 0 h 28"/>
                <a:gd name="T12" fmla="*/ 20 w 20"/>
                <a:gd name="T13" fmla="*/ 4 h 28"/>
                <a:gd name="T14" fmla="*/ 20 w 20"/>
                <a:gd name="T15" fmla="*/ 24 h 28"/>
                <a:gd name="T16" fmla="*/ 16 w 20"/>
                <a:gd name="T17" fmla="*/ 28 h 28"/>
                <a:gd name="T18" fmla="*/ 8 w 20"/>
                <a:gd name="T19" fmla="*/ 20 h 28"/>
                <a:gd name="T20" fmla="*/ 12 w 20"/>
                <a:gd name="T21" fmla="*/ 20 h 28"/>
                <a:gd name="T22" fmla="*/ 12 w 20"/>
                <a:gd name="T23" fmla="*/ 8 h 28"/>
                <a:gd name="T24" fmla="*/ 8 w 20"/>
                <a:gd name="T25" fmla="*/ 8 h 28"/>
                <a:gd name="T26" fmla="*/ 8 w 20"/>
                <a:gd name="T2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28">
                  <a:moveTo>
                    <a:pt x="16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20" y="2"/>
                    <a:pt x="20" y="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6"/>
                    <a:pt x="18" y="28"/>
                    <a:pt x="16" y="28"/>
                  </a:cubicBezTo>
                  <a:close/>
                  <a:moveTo>
                    <a:pt x="8" y="20"/>
                  </a:moveTo>
                  <a:cubicBezTo>
                    <a:pt x="12" y="20"/>
                    <a:pt x="12" y="20"/>
                    <a:pt x="12" y="2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298"/>
            <p:cNvSpPr>
              <a:spLocks/>
            </p:cNvSpPr>
            <p:nvPr/>
          </p:nvSpPr>
          <p:spPr bwMode="auto">
            <a:xfrm>
              <a:off x="5231512" y="3429608"/>
              <a:ext cx="177459" cy="66266"/>
            </a:xfrm>
            <a:custGeom>
              <a:avLst/>
              <a:gdLst>
                <a:gd name="T0" fmla="*/ 5 w 67"/>
                <a:gd name="T1" fmla="*/ 25 h 25"/>
                <a:gd name="T2" fmla="*/ 1 w 67"/>
                <a:gd name="T3" fmla="*/ 22 h 25"/>
                <a:gd name="T4" fmla="*/ 4 w 67"/>
                <a:gd name="T5" fmla="*/ 17 h 25"/>
                <a:gd name="T6" fmla="*/ 62 w 67"/>
                <a:gd name="T7" fmla="*/ 1 h 25"/>
                <a:gd name="T8" fmla="*/ 66 w 67"/>
                <a:gd name="T9" fmla="*/ 4 h 25"/>
                <a:gd name="T10" fmla="*/ 64 w 67"/>
                <a:gd name="T11" fmla="*/ 9 h 25"/>
                <a:gd name="T12" fmla="*/ 6 w 67"/>
                <a:gd name="T13" fmla="*/ 25 h 25"/>
                <a:gd name="T14" fmla="*/ 5 w 67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25">
                  <a:moveTo>
                    <a:pt x="5" y="25"/>
                  </a:moveTo>
                  <a:cubicBezTo>
                    <a:pt x="3" y="25"/>
                    <a:pt x="1" y="24"/>
                    <a:pt x="1" y="22"/>
                  </a:cubicBezTo>
                  <a:cubicBezTo>
                    <a:pt x="0" y="20"/>
                    <a:pt x="1" y="18"/>
                    <a:pt x="4" y="17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4" y="0"/>
                    <a:pt x="66" y="2"/>
                    <a:pt x="66" y="4"/>
                  </a:cubicBezTo>
                  <a:cubicBezTo>
                    <a:pt x="67" y="6"/>
                    <a:pt x="66" y="8"/>
                    <a:pt x="64" y="9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5" y="25"/>
                    <a:pt x="5" y="25"/>
                    <a:pt x="5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299"/>
            <p:cNvSpPr>
              <a:spLocks/>
            </p:cNvSpPr>
            <p:nvPr/>
          </p:nvSpPr>
          <p:spPr bwMode="auto">
            <a:xfrm>
              <a:off x="5045067" y="3429608"/>
              <a:ext cx="178582" cy="66266"/>
            </a:xfrm>
            <a:custGeom>
              <a:avLst/>
              <a:gdLst>
                <a:gd name="T0" fmla="*/ 63 w 67"/>
                <a:gd name="T1" fmla="*/ 25 h 25"/>
                <a:gd name="T2" fmla="*/ 62 w 67"/>
                <a:gd name="T3" fmla="*/ 25 h 25"/>
                <a:gd name="T4" fmla="*/ 4 w 67"/>
                <a:gd name="T5" fmla="*/ 9 h 25"/>
                <a:gd name="T6" fmla="*/ 1 w 67"/>
                <a:gd name="T7" fmla="*/ 4 h 25"/>
                <a:gd name="T8" fmla="*/ 6 w 67"/>
                <a:gd name="T9" fmla="*/ 1 h 25"/>
                <a:gd name="T10" fmla="*/ 64 w 67"/>
                <a:gd name="T11" fmla="*/ 17 h 25"/>
                <a:gd name="T12" fmla="*/ 66 w 67"/>
                <a:gd name="T13" fmla="*/ 22 h 25"/>
                <a:gd name="T14" fmla="*/ 63 w 67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25">
                  <a:moveTo>
                    <a:pt x="63" y="25"/>
                  </a:moveTo>
                  <a:cubicBezTo>
                    <a:pt x="62" y="25"/>
                    <a:pt x="62" y="25"/>
                    <a:pt x="62" y="25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2"/>
                    <a:pt x="4" y="0"/>
                    <a:pt x="6" y="1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6" y="18"/>
                    <a:pt x="67" y="20"/>
                    <a:pt x="66" y="22"/>
                  </a:cubicBezTo>
                  <a:cubicBezTo>
                    <a:pt x="66" y="24"/>
                    <a:pt x="64" y="25"/>
                    <a:pt x="6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337309" y="3179294"/>
            <a:ext cx="230689" cy="334670"/>
            <a:chOff x="829847" y="1132745"/>
            <a:chExt cx="289775" cy="388614"/>
          </a:xfrm>
          <a:solidFill>
            <a:schemeClr val="bg1"/>
          </a:solidFill>
        </p:grpSpPr>
        <p:sp>
          <p:nvSpPr>
            <p:cNvPr id="71" name="Freeform 210"/>
            <p:cNvSpPr>
              <a:spLocks/>
            </p:cNvSpPr>
            <p:nvPr/>
          </p:nvSpPr>
          <p:spPr bwMode="auto">
            <a:xfrm>
              <a:off x="829847" y="1132745"/>
              <a:ext cx="233617" cy="96592"/>
            </a:xfrm>
            <a:custGeom>
              <a:avLst/>
              <a:gdLst>
                <a:gd name="T0" fmla="*/ 5 w 88"/>
                <a:gd name="T1" fmla="*/ 36 h 36"/>
                <a:gd name="T2" fmla="*/ 1 w 88"/>
                <a:gd name="T3" fmla="*/ 33 h 36"/>
                <a:gd name="T4" fmla="*/ 3 w 88"/>
                <a:gd name="T5" fmla="*/ 28 h 36"/>
                <a:gd name="T6" fmla="*/ 83 w 88"/>
                <a:gd name="T7" fmla="*/ 1 h 36"/>
                <a:gd name="T8" fmla="*/ 87 w 88"/>
                <a:gd name="T9" fmla="*/ 1 h 36"/>
                <a:gd name="T10" fmla="*/ 88 w 88"/>
                <a:gd name="T11" fmla="*/ 5 h 36"/>
                <a:gd name="T12" fmla="*/ 88 w 88"/>
                <a:gd name="T13" fmla="*/ 20 h 36"/>
                <a:gd name="T14" fmla="*/ 84 w 88"/>
                <a:gd name="T15" fmla="*/ 24 h 36"/>
                <a:gd name="T16" fmla="*/ 80 w 88"/>
                <a:gd name="T17" fmla="*/ 20 h 36"/>
                <a:gd name="T18" fmla="*/ 80 w 88"/>
                <a:gd name="T19" fmla="*/ 10 h 36"/>
                <a:gd name="T20" fmla="*/ 6 w 88"/>
                <a:gd name="T21" fmla="*/ 35 h 36"/>
                <a:gd name="T22" fmla="*/ 5 w 88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8" h="36">
                  <a:moveTo>
                    <a:pt x="5" y="36"/>
                  </a:moveTo>
                  <a:cubicBezTo>
                    <a:pt x="3" y="36"/>
                    <a:pt x="1" y="35"/>
                    <a:pt x="1" y="33"/>
                  </a:cubicBezTo>
                  <a:cubicBezTo>
                    <a:pt x="0" y="31"/>
                    <a:pt x="1" y="29"/>
                    <a:pt x="3" y="28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4" y="0"/>
                    <a:pt x="86" y="1"/>
                    <a:pt x="87" y="1"/>
                  </a:cubicBezTo>
                  <a:cubicBezTo>
                    <a:pt x="88" y="2"/>
                    <a:pt x="88" y="3"/>
                    <a:pt x="88" y="5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2"/>
                    <a:pt x="87" y="24"/>
                    <a:pt x="84" y="24"/>
                  </a:cubicBezTo>
                  <a:cubicBezTo>
                    <a:pt x="82" y="24"/>
                    <a:pt x="80" y="22"/>
                    <a:pt x="80" y="2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5" y="36"/>
                    <a:pt x="5" y="36"/>
                    <a:pt x="5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832093" y="1207997"/>
              <a:ext cx="287529" cy="313362"/>
              <a:chOff x="832093" y="1207997"/>
              <a:chExt cx="287529" cy="313362"/>
            </a:xfrm>
            <a:grpFill/>
          </p:grpSpPr>
          <p:sp>
            <p:nvSpPr>
              <p:cNvPr id="73" name="Freeform 209"/>
              <p:cNvSpPr>
                <a:spLocks noEditPoints="1"/>
              </p:cNvSpPr>
              <p:nvPr/>
            </p:nvSpPr>
            <p:spPr bwMode="auto">
              <a:xfrm>
                <a:off x="832093" y="1207997"/>
                <a:ext cx="287529" cy="313362"/>
              </a:xfrm>
              <a:custGeom>
                <a:avLst/>
                <a:gdLst>
                  <a:gd name="T0" fmla="*/ 104 w 108"/>
                  <a:gd name="T1" fmla="*/ 118 h 118"/>
                  <a:gd name="T2" fmla="*/ 4 w 108"/>
                  <a:gd name="T3" fmla="*/ 118 h 118"/>
                  <a:gd name="T4" fmla="*/ 0 w 108"/>
                  <a:gd name="T5" fmla="*/ 114 h 118"/>
                  <a:gd name="T6" fmla="*/ 0 w 108"/>
                  <a:gd name="T7" fmla="*/ 4 h 118"/>
                  <a:gd name="T8" fmla="*/ 4 w 108"/>
                  <a:gd name="T9" fmla="*/ 0 h 118"/>
                  <a:gd name="T10" fmla="*/ 104 w 108"/>
                  <a:gd name="T11" fmla="*/ 0 h 118"/>
                  <a:gd name="T12" fmla="*/ 108 w 108"/>
                  <a:gd name="T13" fmla="*/ 4 h 118"/>
                  <a:gd name="T14" fmla="*/ 108 w 108"/>
                  <a:gd name="T15" fmla="*/ 114 h 118"/>
                  <a:gd name="T16" fmla="*/ 104 w 108"/>
                  <a:gd name="T17" fmla="*/ 118 h 118"/>
                  <a:gd name="T18" fmla="*/ 8 w 108"/>
                  <a:gd name="T19" fmla="*/ 110 h 118"/>
                  <a:gd name="T20" fmla="*/ 100 w 108"/>
                  <a:gd name="T21" fmla="*/ 110 h 118"/>
                  <a:gd name="T22" fmla="*/ 100 w 108"/>
                  <a:gd name="T23" fmla="*/ 8 h 118"/>
                  <a:gd name="T24" fmla="*/ 8 w 108"/>
                  <a:gd name="T25" fmla="*/ 8 h 118"/>
                  <a:gd name="T26" fmla="*/ 8 w 108"/>
                  <a:gd name="T27" fmla="*/ 11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8" h="118">
                    <a:moveTo>
                      <a:pt x="104" y="118"/>
                    </a:moveTo>
                    <a:cubicBezTo>
                      <a:pt x="4" y="118"/>
                      <a:pt x="4" y="118"/>
                      <a:pt x="4" y="118"/>
                    </a:cubicBezTo>
                    <a:cubicBezTo>
                      <a:pt x="1" y="118"/>
                      <a:pt x="0" y="116"/>
                      <a:pt x="0" y="11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1" y="0"/>
                      <a:pt x="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6" y="0"/>
                      <a:pt x="108" y="1"/>
                      <a:pt x="108" y="4"/>
                    </a:cubicBezTo>
                    <a:cubicBezTo>
                      <a:pt x="108" y="114"/>
                      <a:pt x="108" y="114"/>
                      <a:pt x="108" y="114"/>
                    </a:cubicBezTo>
                    <a:cubicBezTo>
                      <a:pt x="108" y="116"/>
                      <a:pt x="106" y="118"/>
                      <a:pt x="104" y="118"/>
                    </a:cubicBezTo>
                    <a:close/>
                    <a:moveTo>
                      <a:pt x="8" y="110"/>
                    </a:moveTo>
                    <a:cubicBezTo>
                      <a:pt x="100" y="110"/>
                      <a:pt x="100" y="110"/>
                      <a:pt x="100" y="1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8" y="8"/>
                      <a:pt x="8" y="8"/>
                      <a:pt x="8" y="8"/>
                    </a:cubicBezTo>
                    <a:lnTo>
                      <a:pt x="8" y="1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211"/>
              <p:cNvSpPr>
                <a:spLocks noEditPoints="1"/>
              </p:cNvSpPr>
              <p:nvPr/>
            </p:nvSpPr>
            <p:spPr bwMode="auto">
              <a:xfrm>
                <a:off x="874773" y="1250677"/>
                <a:ext cx="202169" cy="116809"/>
              </a:xfrm>
              <a:custGeom>
                <a:avLst/>
                <a:gdLst>
                  <a:gd name="T0" fmla="*/ 72 w 76"/>
                  <a:gd name="T1" fmla="*/ 44 h 44"/>
                  <a:gd name="T2" fmla="*/ 4 w 76"/>
                  <a:gd name="T3" fmla="*/ 44 h 44"/>
                  <a:gd name="T4" fmla="*/ 0 w 76"/>
                  <a:gd name="T5" fmla="*/ 40 h 44"/>
                  <a:gd name="T6" fmla="*/ 0 w 76"/>
                  <a:gd name="T7" fmla="*/ 4 h 44"/>
                  <a:gd name="T8" fmla="*/ 4 w 76"/>
                  <a:gd name="T9" fmla="*/ 0 h 44"/>
                  <a:gd name="T10" fmla="*/ 72 w 76"/>
                  <a:gd name="T11" fmla="*/ 0 h 44"/>
                  <a:gd name="T12" fmla="*/ 76 w 76"/>
                  <a:gd name="T13" fmla="*/ 4 h 44"/>
                  <a:gd name="T14" fmla="*/ 76 w 76"/>
                  <a:gd name="T15" fmla="*/ 40 h 44"/>
                  <a:gd name="T16" fmla="*/ 72 w 76"/>
                  <a:gd name="T17" fmla="*/ 44 h 44"/>
                  <a:gd name="T18" fmla="*/ 8 w 76"/>
                  <a:gd name="T19" fmla="*/ 36 h 44"/>
                  <a:gd name="T20" fmla="*/ 68 w 76"/>
                  <a:gd name="T21" fmla="*/ 36 h 44"/>
                  <a:gd name="T22" fmla="*/ 68 w 76"/>
                  <a:gd name="T23" fmla="*/ 8 h 44"/>
                  <a:gd name="T24" fmla="*/ 8 w 76"/>
                  <a:gd name="T25" fmla="*/ 8 h 44"/>
                  <a:gd name="T26" fmla="*/ 8 w 76"/>
                  <a:gd name="T27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44">
                    <a:moveTo>
                      <a:pt x="72" y="44"/>
                    </a:moveTo>
                    <a:cubicBezTo>
                      <a:pt x="4" y="44"/>
                      <a:pt x="4" y="44"/>
                      <a:pt x="4" y="44"/>
                    </a:cubicBezTo>
                    <a:cubicBezTo>
                      <a:pt x="1" y="44"/>
                      <a:pt x="0" y="42"/>
                      <a:pt x="0" y="4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1" y="0"/>
                      <a:pt x="4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4" y="0"/>
                      <a:pt x="76" y="1"/>
                      <a:pt x="76" y="4"/>
                    </a:cubicBezTo>
                    <a:cubicBezTo>
                      <a:pt x="76" y="40"/>
                      <a:pt x="76" y="40"/>
                      <a:pt x="76" y="40"/>
                    </a:cubicBezTo>
                    <a:cubicBezTo>
                      <a:pt x="76" y="42"/>
                      <a:pt x="74" y="44"/>
                      <a:pt x="72" y="44"/>
                    </a:cubicBezTo>
                    <a:close/>
                    <a:moveTo>
                      <a:pt x="8" y="36"/>
                    </a:moveTo>
                    <a:cubicBezTo>
                      <a:pt x="68" y="36"/>
                      <a:pt x="68" y="36"/>
                      <a:pt x="68" y="36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8" y="8"/>
                      <a:pt x="8" y="8"/>
                      <a:pt x="8" y="8"/>
                    </a:cubicBezTo>
                    <a:lnTo>
                      <a:pt x="8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75" name="矩形 74"/>
          <p:cNvSpPr/>
          <p:nvPr/>
        </p:nvSpPr>
        <p:spPr>
          <a:xfrm>
            <a:off x="8090159" y="3557653"/>
            <a:ext cx="2802615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090160" y="3127279"/>
            <a:ext cx="2359797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添加标题内容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060269" y="1908302"/>
            <a:ext cx="2802615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060270" y="1477928"/>
            <a:ext cx="2359797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添加标题内容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186079" y="1908302"/>
            <a:ext cx="2802615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628897" y="1477928"/>
            <a:ext cx="2359797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添加标题内容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958947" y="3459704"/>
            <a:ext cx="2802615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401765" y="3029330"/>
            <a:ext cx="2359797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添加标题内容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780436" y="5226293"/>
            <a:ext cx="2802615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223254" y="4795919"/>
            <a:ext cx="2359797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添加标题内容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535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63" grpId="0" animBg="1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圆角矩形 48"/>
          <p:cNvSpPr/>
          <p:nvPr/>
        </p:nvSpPr>
        <p:spPr>
          <a:xfrm>
            <a:off x="1252862" y="5334064"/>
            <a:ext cx="2710087" cy="52777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rPr>
              <a:t>汇报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rPr>
              <a:t>人：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rPr>
              <a:t>XXX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4422318" y="5334251"/>
            <a:ext cx="2357850" cy="52758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rPr>
              <a:t>部门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rPr>
              <a:t>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rPr>
              <a:t>XXX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1177880" y="1188631"/>
            <a:ext cx="2701286" cy="1611008"/>
          </a:xfrm>
          <a:prstGeom prst="roundRect">
            <a:avLst>
              <a:gd name="adj" fmla="val 8586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6979883" y="1188631"/>
            <a:ext cx="2701286" cy="1611008"/>
          </a:xfrm>
          <a:prstGeom prst="roundRect">
            <a:avLst>
              <a:gd name="adj" fmla="val 8586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4078882" y="1188631"/>
            <a:ext cx="2701286" cy="1611008"/>
          </a:xfrm>
          <a:prstGeom prst="roundRect">
            <a:avLst>
              <a:gd name="adj" fmla="val 85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latin typeface="Impact" panose="020B0806030902050204" pitchFamily="34" charset="0"/>
              </a:rPr>
              <a:t>LOGO</a:t>
            </a:r>
            <a:endParaRPr lang="zh-CN" altLang="en-US" sz="5400" dirty="0">
              <a:latin typeface="Impact" panose="020B0806030902050204" pitchFamily="3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168167" y="4030499"/>
            <a:ext cx="5237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/>
              <a:t>Internship transfer report</a:t>
            </a:r>
            <a:endParaRPr lang="zh-CN" altLang="en-US" sz="3600" dirty="0"/>
          </a:p>
        </p:txBody>
      </p:sp>
      <p:sp>
        <p:nvSpPr>
          <p:cNvPr id="63" name="矩形 62"/>
          <p:cNvSpPr/>
          <p:nvPr/>
        </p:nvSpPr>
        <p:spPr>
          <a:xfrm>
            <a:off x="1168167" y="2967444"/>
            <a:ext cx="860203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600" b="1" dirty="0" smtClean="0"/>
              <a:t>实习转正</a:t>
            </a:r>
            <a:r>
              <a:rPr lang="zh-CN" altLang="en-US" sz="6600" b="1" dirty="0" smtClean="0">
                <a:solidFill>
                  <a:schemeClr val="accent2"/>
                </a:solidFill>
              </a:rPr>
              <a:t>述职报告</a:t>
            </a:r>
            <a:r>
              <a:rPr lang="en-US" altLang="zh-CN" sz="6600" b="1" dirty="0" smtClean="0">
                <a:solidFill>
                  <a:schemeClr val="accent4"/>
                </a:solidFill>
              </a:rPr>
              <a:t>PPT</a:t>
            </a:r>
            <a:endParaRPr lang="zh-CN" altLang="en-US" sz="6600" b="1" dirty="0">
              <a:solidFill>
                <a:schemeClr val="accent4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6519074"/>
            <a:ext cx="12192000" cy="338926"/>
            <a:chOff x="0" y="234620"/>
            <a:chExt cx="12192000" cy="361950"/>
          </a:xfrm>
        </p:grpSpPr>
        <p:sp>
          <p:nvSpPr>
            <p:cNvPr id="2" name="矩形 1"/>
            <p:cNvSpPr/>
            <p:nvPr/>
          </p:nvSpPr>
          <p:spPr>
            <a:xfrm>
              <a:off x="0" y="234620"/>
              <a:ext cx="3962949" cy="3619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962949" y="234620"/>
              <a:ext cx="3408852" cy="3619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371801" y="234620"/>
              <a:ext cx="2838450" cy="3619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210251" y="234620"/>
              <a:ext cx="1981749" cy="3619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圆角矩形 3"/>
          <p:cNvSpPr/>
          <p:nvPr/>
        </p:nvSpPr>
        <p:spPr>
          <a:xfrm>
            <a:off x="9945455" y="1188632"/>
            <a:ext cx="431939" cy="43193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10564298" y="1544847"/>
            <a:ext cx="518299" cy="51829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10199171" y="2229936"/>
            <a:ext cx="549341" cy="54934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11082597" y="2347338"/>
            <a:ext cx="431939" cy="4319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35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ldLvl="0" animBg="1"/>
      <p:bldP spid="50" grpId="0" animBg="1"/>
      <p:bldP spid="53" grpId="0" animBg="1"/>
      <p:bldP spid="54" grpId="0" animBg="1"/>
      <p:bldP spid="56" grpId="0" animBg="1"/>
      <p:bldP spid="62" grpId="0"/>
      <p:bldP spid="63" grpId="0"/>
      <p:bldP spid="4" grpId="0" animBg="1"/>
      <p:bldP spid="24" grpId="0" animBg="1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230002" y="1664399"/>
            <a:ext cx="7696200" cy="3822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8"/>
          <p:cNvSpPr txBox="1"/>
          <p:nvPr/>
        </p:nvSpPr>
        <p:spPr>
          <a:xfrm>
            <a:off x="3292724" y="3268637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rPr>
              <a:t>实习期工作回顾</a:t>
            </a:r>
            <a:endParaRPr 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Bebas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D2D6AF4E-001D-4F87-A4FB-AF9F71892769}"/>
              </a:ext>
            </a:extLst>
          </p:cNvPr>
          <p:cNvSpPr txBox="1"/>
          <p:nvPr/>
        </p:nvSpPr>
        <p:spPr>
          <a:xfrm>
            <a:off x="5000543" y="1975437"/>
            <a:ext cx="2041418" cy="1322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996" b="1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01</a:t>
            </a:r>
            <a:endParaRPr lang="zh-CN" altLang="en-US" sz="7996" b="1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50836" y="2583499"/>
            <a:ext cx="1549707" cy="106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041961" y="2583499"/>
            <a:ext cx="1549707" cy="106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02143" y="4291747"/>
            <a:ext cx="4351917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167280" y="2308828"/>
            <a:ext cx="549341" cy="54934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167280" y="3259859"/>
            <a:ext cx="549341" cy="54934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167280" y="4210890"/>
            <a:ext cx="549341" cy="54934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439583" y="2308828"/>
            <a:ext cx="549341" cy="54934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0439583" y="3186034"/>
            <a:ext cx="549341" cy="54934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10439583" y="4210890"/>
            <a:ext cx="549341" cy="54934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33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457200"/>
            <a:ext cx="1295400" cy="381001"/>
            <a:chOff x="0" y="457200"/>
            <a:chExt cx="1511300" cy="482600"/>
          </a:xfrm>
        </p:grpSpPr>
        <p:sp>
          <p:nvSpPr>
            <p:cNvPr id="2" name="矩形 1"/>
            <p:cNvSpPr/>
            <p:nvPr/>
          </p:nvSpPr>
          <p:spPr>
            <a:xfrm>
              <a:off x="0" y="457200"/>
              <a:ext cx="100330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11550" y="457200"/>
              <a:ext cx="14575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65550" y="457200"/>
              <a:ext cx="14575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34100" y="40640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工作岗位与职责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283987" y="1788976"/>
            <a:ext cx="3907329" cy="3907322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360393" y="1892809"/>
            <a:ext cx="3176978" cy="613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1200" dirty="0" smtClean="0">
                <a:cs typeface="+mn-ea"/>
                <a:sym typeface="+mn-lt"/>
              </a:rPr>
              <a:t>协助部门领导的资料收集、整理、打印，领导交办的其他工作。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60393" y="1462435"/>
            <a:ext cx="317697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 smtClean="0">
                <a:cs typeface="+mn-ea"/>
                <a:sym typeface="+mn-lt"/>
              </a:rPr>
              <a:t>协助部门领导完成日常工作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962546" y="1327431"/>
            <a:ext cx="1153822" cy="11538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62546" y="3037603"/>
            <a:ext cx="1153822" cy="115382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962546" y="4754903"/>
            <a:ext cx="1153822" cy="115382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360393" y="3584747"/>
            <a:ext cx="3176978" cy="613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1200" dirty="0" smtClean="0">
                <a:cs typeface="+mn-ea"/>
                <a:sym typeface="+mn-lt"/>
              </a:rPr>
              <a:t>资料室的管理工作，具体资料的存档，保管，资料室的日常维护工作。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60393" y="3154373"/>
            <a:ext cx="2359797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 smtClean="0">
                <a:cs typeface="+mn-ea"/>
                <a:sym typeface="+mn-lt"/>
              </a:rPr>
              <a:t>资料室管理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360393" y="5313425"/>
            <a:ext cx="3176978" cy="613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1200" dirty="0" smtClean="0">
                <a:cs typeface="+mn-ea"/>
                <a:sym typeface="+mn-lt"/>
              </a:rPr>
              <a:t>组织通知部门会议，打印会议材料，并对每次会做会议记录，整理会议纪要。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60393" y="4883051"/>
            <a:ext cx="332850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 smtClean="0">
                <a:cs typeface="+mn-ea"/>
                <a:sym typeface="+mn-lt"/>
              </a:rPr>
              <a:t>组织部分会议并记录存档</a:t>
            </a:r>
            <a:endParaRPr lang="en-US" altLang="zh-CN" dirty="0"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261749" y="1706507"/>
            <a:ext cx="555413" cy="395670"/>
            <a:chOff x="5272681" y="4393600"/>
            <a:chExt cx="555413" cy="395670"/>
          </a:xfrm>
        </p:grpSpPr>
        <p:sp>
          <p:nvSpPr>
            <p:cNvPr id="26" name="Freeform 91"/>
            <p:cNvSpPr>
              <a:spLocks noEditPoints="1"/>
            </p:cNvSpPr>
            <p:nvPr/>
          </p:nvSpPr>
          <p:spPr bwMode="auto">
            <a:xfrm>
              <a:off x="5455771" y="4442751"/>
              <a:ext cx="372323" cy="291223"/>
            </a:xfrm>
            <a:custGeom>
              <a:avLst/>
              <a:gdLst>
                <a:gd name="T0" fmla="*/ 116 w 128"/>
                <a:gd name="T1" fmla="*/ 100 h 100"/>
                <a:gd name="T2" fmla="*/ 12 w 128"/>
                <a:gd name="T3" fmla="*/ 100 h 100"/>
                <a:gd name="T4" fmla="*/ 0 w 128"/>
                <a:gd name="T5" fmla="*/ 88 h 100"/>
                <a:gd name="T6" fmla="*/ 0 w 128"/>
                <a:gd name="T7" fmla="*/ 12 h 100"/>
                <a:gd name="T8" fmla="*/ 12 w 128"/>
                <a:gd name="T9" fmla="*/ 0 h 100"/>
                <a:gd name="T10" fmla="*/ 116 w 128"/>
                <a:gd name="T11" fmla="*/ 0 h 100"/>
                <a:gd name="T12" fmla="*/ 128 w 128"/>
                <a:gd name="T13" fmla="*/ 12 h 100"/>
                <a:gd name="T14" fmla="*/ 128 w 128"/>
                <a:gd name="T15" fmla="*/ 88 h 100"/>
                <a:gd name="T16" fmla="*/ 116 w 128"/>
                <a:gd name="T17" fmla="*/ 100 h 100"/>
                <a:gd name="T18" fmla="*/ 12 w 128"/>
                <a:gd name="T19" fmla="*/ 8 h 100"/>
                <a:gd name="T20" fmla="*/ 8 w 128"/>
                <a:gd name="T21" fmla="*/ 12 h 100"/>
                <a:gd name="T22" fmla="*/ 8 w 128"/>
                <a:gd name="T23" fmla="*/ 88 h 100"/>
                <a:gd name="T24" fmla="*/ 12 w 128"/>
                <a:gd name="T25" fmla="*/ 92 h 100"/>
                <a:gd name="T26" fmla="*/ 116 w 128"/>
                <a:gd name="T27" fmla="*/ 92 h 100"/>
                <a:gd name="T28" fmla="*/ 120 w 128"/>
                <a:gd name="T29" fmla="*/ 88 h 100"/>
                <a:gd name="T30" fmla="*/ 120 w 128"/>
                <a:gd name="T31" fmla="*/ 12 h 100"/>
                <a:gd name="T32" fmla="*/ 116 w 128"/>
                <a:gd name="T33" fmla="*/ 8 h 100"/>
                <a:gd name="T34" fmla="*/ 12 w 128"/>
                <a:gd name="T35" fmla="*/ 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00">
                  <a:moveTo>
                    <a:pt x="116" y="100"/>
                  </a:moveTo>
                  <a:cubicBezTo>
                    <a:pt x="12" y="100"/>
                    <a:pt x="12" y="100"/>
                    <a:pt x="12" y="100"/>
                  </a:cubicBezTo>
                  <a:cubicBezTo>
                    <a:pt x="5" y="100"/>
                    <a:pt x="0" y="94"/>
                    <a:pt x="0" y="8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23" y="0"/>
                    <a:pt x="128" y="5"/>
                    <a:pt x="128" y="12"/>
                  </a:cubicBezTo>
                  <a:cubicBezTo>
                    <a:pt x="128" y="88"/>
                    <a:pt x="128" y="88"/>
                    <a:pt x="128" y="88"/>
                  </a:cubicBezTo>
                  <a:cubicBezTo>
                    <a:pt x="128" y="94"/>
                    <a:pt x="123" y="100"/>
                    <a:pt x="116" y="10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8" y="90"/>
                    <a:pt x="10" y="92"/>
                    <a:pt x="12" y="92"/>
                  </a:cubicBezTo>
                  <a:cubicBezTo>
                    <a:pt x="116" y="92"/>
                    <a:pt x="116" y="92"/>
                    <a:pt x="116" y="92"/>
                  </a:cubicBezTo>
                  <a:cubicBezTo>
                    <a:pt x="118" y="92"/>
                    <a:pt x="120" y="90"/>
                    <a:pt x="120" y="8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120" y="10"/>
                    <a:pt x="118" y="8"/>
                    <a:pt x="116" y="8"/>
                  </a:cubicBezTo>
                  <a:lnTo>
                    <a:pt x="12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2"/>
            <p:cNvSpPr>
              <a:spLocks noEditPoints="1"/>
            </p:cNvSpPr>
            <p:nvPr/>
          </p:nvSpPr>
          <p:spPr bwMode="auto">
            <a:xfrm>
              <a:off x="5490177" y="4478386"/>
              <a:ext cx="302282" cy="208894"/>
            </a:xfrm>
            <a:custGeom>
              <a:avLst/>
              <a:gdLst>
                <a:gd name="T0" fmla="*/ 100 w 104"/>
                <a:gd name="T1" fmla="*/ 72 h 72"/>
                <a:gd name="T2" fmla="*/ 4 w 104"/>
                <a:gd name="T3" fmla="*/ 72 h 72"/>
                <a:gd name="T4" fmla="*/ 0 w 104"/>
                <a:gd name="T5" fmla="*/ 68 h 72"/>
                <a:gd name="T6" fmla="*/ 0 w 104"/>
                <a:gd name="T7" fmla="*/ 4 h 72"/>
                <a:gd name="T8" fmla="*/ 4 w 104"/>
                <a:gd name="T9" fmla="*/ 0 h 72"/>
                <a:gd name="T10" fmla="*/ 100 w 104"/>
                <a:gd name="T11" fmla="*/ 0 h 72"/>
                <a:gd name="T12" fmla="*/ 104 w 104"/>
                <a:gd name="T13" fmla="*/ 4 h 72"/>
                <a:gd name="T14" fmla="*/ 104 w 104"/>
                <a:gd name="T15" fmla="*/ 68 h 72"/>
                <a:gd name="T16" fmla="*/ 100 w 104"/>
                <a:gd name="T17" fmla="*/ 72 h 72"/>
                <a:gd name="T18" fmla="*/ 8 w 104"/>
                <a:gd name="T19" fmla="*/ 64 h 72"/>
                <a:gd name="T20" fmla="*/ 96 w 104"/>
                <a:gd name="T21" fmla="*/ 64 h 72"/>
                <a:gd name="T22" fmla="*/ 96 w 104"/>
                <a:gd name="T23" fmla="*/ 8 h 72"/>
                <a:gd name="T24" fmla="*/ 8 w 104"/>
                <a:gd name="T25" fmla="*/ 8 h 72"/>
                <a:gd name="T26" fmla="*/ 8 w 104"/>
                <a:gd name="T2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4" h="72">
                  <a:moveTo>
                    <a:pt x="100" y="72"/>
                  </a:move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70"/>
                    <a:pt x="102" y="72"/>
                    <a:pt x="100" y="72"/>
                  </a:cubicBezTo>
                  <a:close/>
                  <a:moveTo>
                    <a:pt x="8" y="64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3"/>
            <p:cNvSpPr>
              <a:spLocks/>
            </p:cNvSpPr>
            <p:nvPr/>
          </p:nvSpPr>
          <p:spPr bwMode="auto">
            <a:xfrm>
              <a:off x="5557760" y="4765923"/>
              <a:ext cx="170802" cy="23347"/>
            </a:xfrm>
            <a:custGeom>
              <a:avLst/>
              <a:gdLst>
                <a:gd name="T0" fmla="*/ 55 w 59"/>
                <a:gd name="T1" fmla="*/ 8 h 8"/>
                <a:gd name="T2" fmla="*/ 4 w 59"/>
                <a:gd name="T3" fmla="*/ 8 h 8"/>
                <a:gd name="T4" fmla="*/ 0 w 59"/>
                <a:gd name="T5" fmla="*/ 4 h 8"/>
                <a:gd name="T6" fmla="*/ 4 w 59"/>
                <a:gd name="T7" fmla="*/ 0 h 8"/>
                <a:gd name="T8" fmla="*/ 55 w 59"/>
                <a:gd name="T9" fmla="*/ 0 h 8"/>
                <a:gd name="T10" fmla="*/ 59 w 59"/>
                <a:gd name="T11" fmla="*/ 4 h 8"/>
                <a:gd name="T12" fmla="*/ 55 w 5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8">
                  <a:moveTo>
                    <a:pt x="5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0"/>
                    <a:pt x="59" y="2"/>
                    <a:pt x="59" y="4"/>
                  </a:cubicBezTo>
                  <a:cubicBezTo>
                    <a:pt x="59" y="6"/>
                    <a:pt x="57" y="8"/>
                    <a:pt x="55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4"/>
            <p:cNvSpPr>
              <a:spLocks/>
            </p:cNvSpPr>
            <p:nvPr/>
          </p:nvSpPr>
          <p:spPr bwMode="auto">
            <a:xfrm>
              <a:off x="5577421" y="4708170"/>
              <a:ext cx="52838" cy="81100"/>
            </a:xfrm>
            <a:custGeom>
              <a:avLst/>
              <a:gdLst>
                <a:gd name="T0" fmla="*/ 5 w 18"/>
                <a:gd name="T1" fmla="*/ 28 h 28"/>
                <a:gd name="T2" fmla="*/ 3 w 18"/>
                <a:gd name="T3" fmla="*/ 28 h 28"/>
                <a:gd name="T4" fmla="*/ 1 w 18"/>
                <a:gd name="T5" fmla="*/ 22 h 28"/>
                <a:gd name="T6" fmla="*/ 10 w 18"/>
                <a:gd name="T7" fmla="*/ 3 h 28"/>
                <a:gd name="T8" fmla="*/ 15 w 18"/>
                <a:gd name="T9" fmla="*/ 1 h 28"/>
                <a:gd name="T10" fmla="*/ 17 w 18"/>
                <a:gd name="T11" fmla="*/ 7 h 28"/>
                <a:gd name="T12" fmla="*/ 8 w 18"/>
                <a:gd name="T13" fmla="*/ 26 h 28"/>
                <a:gd name="T14" fmla="*/ 5 w 18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28">
                  <a:moveTo>
                    <a:pt x="5" y="28"/>
                  </a:moveTo>
                  <a:cubicBezTo>
                    <a:pt x="4" y="28"/>
                    <a:pt x="4" y="28"/>
                    <a:pt x="3" y="28"/>
                  </a:cubicBezTo>
                  <a:cubicBezTo>
                    <a:pt x="1" y="27"/>
                    <a:pt x="0" y="24"/>
                    <a:pt x="1" y="22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1"/>
                    <a:pt x="13" y="0"/>
                    <a:pt x="15" y="1"/>
                  </a:cubicBezTo>
                  <a:cubicBezTo>
                    <a:pt x="17" y="2"/>
                    <a:pt x="18" y="5"/>
                    <a:pt x="17" y="7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7"/>
                    <a:pt x="6" y="28"/>
                    <a:pt x="5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5"/>
            <p:cNvSpPr>
              <a:spLocks/>
            </p:cNvSpPr>
            <p:nvPr/>
          </p:nvSpPr>
          <p:spPr bwMode="auto">
            <a:xfrm>
              <a:off x="5653606" y="4708170"/>
              <a:ext cx="51609" cy="81100"/>
            </a:xfrm>
            <a:custGeom>
              <a:avLst/>
              <a:gdLst>
                <a:gd name="T0" fmla="*/ 13 w 18"/>
                <a:gd name="T1" fmla="*/ 28 h 28"/>
                <a:gd name="T2" fmla="*/ 10 w 18"/>
                <a:gd name="T3" fmla="*/ 26 h 28"/>
                <a:gd name="T4" fmla="*/ 1 w 18"/>
                <a:gd name="T5" fmla="*/ 7 h 28"/>
                <a:gd name="T6" fmla="*/ 3 w 18"/>
                <a:gd name="T7" fmla="*/ 1 h 28"/>
                <a:gd name="T8" fmla="*/ 8 w 18"/>
                <a:gd name="T9" fmla="*/ 3 h 28"/>
                <a:gd name="T10" fmla="*/ 17 w 18"/>
                <a:gd name="T11" fmla="*/ 22 h 28"/>
                <a:gd name="T12" fmla="*/ 15 w 18"/>
                <a:gd name="T13" fmla="*/ 28 h 28"/>
                <a:gd name="T14" fmla="*/ 13 w 18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28">
                  <a:moveTo>
                    <a:pt x="13" y="28"/>
                  </a:moveTo>
                  <a:cubicBezTo>
                    <a:pt x="12" y="28"/>
                    <a:pt x="10" y="27"/>
                    <a:pt x="10" y="2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7" y="1"/>
                    <a:pt x="8" y="3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24"/>
                    <a:pt x="17" y="27"/>
                    <a:pt x="15" y="28"/>
                  </a:cubicBezTo>
                  <a:cubicBezTo>
                    <a:pt x="14" y="28"/>
                    <a:pt x="14" y="28"/>
                    <a:pt x="1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6"/>
            <p:cNvSpPr>
              <a:spLocks noEditPoints="1"/>
            </p:cNvSpPr>
            <p:nvPr/>
          </p:nvSpPr>
          <p:spPr bwMode="auto">
            <a:xfrm>
              <a:off x="5272681" y="4393600"/>
              <a:ext cx="162200" cy="395670"/>
            </a:xfrm>
            <a:custGeom>
              <a:avLst/>
              <a:gdLst>
                <a:gd name="T0" fmla="*/ 44 w 56"/>
                <a:gd name="T1" fmla="*/ 136 h 136"/>
                <a:gd name="T2" fmla="*/ 12 w 56"/>
                <a:gd name="T3" fmla="*/ 136 h 136"/>
                <a:gd name="T4" fmla="*/ 0 w 56"/>
                <a:gd name="T5" fmla="*/ 124 h 136"/>
                <a:gd name="T6" fmla="*/ 0 w 56"/>
                <a:gd name="T7" fmla="*/ 12 h 136"/>
                <a:gd name="T8" fmla="*/ 12 w 56"/>
                <a:gd name="T9" fmla="*/ 0 h 136"/>
                <a:gd name="T10" fmla="*/ 44 w 56"/>
                <a:gd name="T11" fmla="*/ 0 h 136"/>
                <a:gd name="T12" fmla="*/ 56 w 56"/>
                <a:gd name="T13" fmla="*/ 12 h 136"/>
                <a:gd name="T14" fmla="*/ 56 w 56"/>
                <a:gd name="T15" fmla="*/ 124 h 136"/>
                <a:gd name="T16" fmla="*/ 44 w 56"/>
                <a:gd name="T17" fmla="*/ 136 h 136"/>
                <a:gd name="T18" fmla="*/ 12 w 56"/>
                <a:gd name="T19" fmla="*/ 8 h 136"/>
                <a:gd name="T20" fmla="*/ 8 w 56"/>
                <a:gd name="T21" fmla="*/ 12 h 136"/>
                <a:gd name="T22" fmla="*/ 8 w 56"/>
                <a:gd name="T23" fmla="*/ 124 h 136"/>
                <a:gd name="T24" fmla="*/ 12 w 56"/>
                <a:gd name="T25" fmla="*/ 128 h 136"/>
                <a:gd name="T26" fmla="*/ 44 w 56"/>
                <a:gd name="T27" fmla="*/ 128 h 136"/>
                <a:gd name="T28" fmla="*/ 48 w 56"/>
                <a:gd name="T29" fmla="*/ 124 h 136"/>
                <a:gd name="T30" fmla="*/ 48 w 56"/>
                <a:gd name="T31" fmla="*/ 12 h 136"/>
                <a:gd name="T32" fmla="*/ 44 w 56"/>
                <a:gd name="T33" fmla="*/ 8 h 136"/>
                <a:gd name="T34" fmla="*/ 12 w 56"/>
                <a:gd name="T35" fmla="*/ 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36">
                  <a:moveTo>
                    <a:pt x="44" y="136"/>
                  </a:moveTo>
                  <a:cubicBezTo>
                    <a:pt x="12" y="136"/>
                    <a:pt x="12" y="136"/>
                    <a:pt x="12" y="136"/>
                  </a:cubicBezTo>
                  <a:cubicBezTo>
                    <a:pt x="5" y="136"/>
                    <a:pt x="0" y="131"/>
                    <a:pt x="0" y="12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6" y="5"/>
                    <a:pt x="56" y="12"/>
                  </a:cubicBezTo>
                  <a:cubicBezTo>
                    <a:pt x="56" y="124"/>
                    <a:pt x="56" y="124"/>
                    <a:pt x="56" y="124"/>
                  </a:cubicBezTo>
                  <a:cubicBezTo>
                    <a:pt x="56" y="131"/>
                    <a:pt x="51" y="136"/>
                    <a:pt x="44" y="136"/>
                  </a:cubicBezTo>
                  <a:close/>
                  <a:moveTo>
                    <a:pt x="12" y="8"/>
                  </a:moveTo>
                  <a:cubicBezTo>
                    <a:pt x="9" y="8"/>
                    <a:pt x="8" y="10"/>
                    <a:pt x="8" y="12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26"/>
                    <a:pt x="9" y="128"/>
                    <a:pt x="12" y="128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46" y="128"/>
                    <a:pt x="48" y="126"/>
                    <a:pt x="48" y="124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0"/>
                    <a:pt x="46" y="8"/>
                    <a:pt x="44" y="8"/>
                  </a:cubicBezTo>
                  <a:lnTo>
                    <a:pt x="12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7"/>
            <p:cNvSpPr>
              <a:spLocks noEditPoints="1"/>
            </p:cNvSpPr>
            <p:nvPr/>
          </p:nvSpPr>
          <p:spPr bwMode="auto">
            <a:xfrm>
              <a:off x="5313231" y="4434150"/>
              <a:ext cx="81100" cy="154827"/>
            </a:xfrm>
            <a:custGeom>
              <a:avLst/>
              <a:gdLst>
                <a:gd name="T0" fmla="*/ 24 w 28"/>
                <a:gd name="T1" fmla="*/ 53 h 53"/>
                <a:gd name="T2" fmla="*/ 4 w 28"/>
                <a:gd name="T3" fmla="*/ 53 h 53"/>
                <a:gd name="T4" fmla="*/ 0 w 28"/>
                <a:gd name="T5" fmla="*/ 49 h 53"/>
                <a:gd name="T6" fmla="*/ 0 w 28"/>
                <a:gd name="T7" fmla="*/ 4 h 53"/>
                <a:gd name="T8" fmla="*/ 4 w 28"/>
                <a:gd name="T9" fmla="*/ 0 h 53"/>
                <a:gd name="T10" fmla="*/ 24 w 28"/>
                <a:gd name="T11" fmla="*/ 0 h 53"/>
                <a:gd name="T12" fmla="*/ 28 w 28"/>
                <a:gd name="T13" fmla="*/ 4 h 53"/>
                <a:gd name="T14" fmla="*/ 28 w 28"/>
                <a:gd name="T15" fmla="*/ 49 h 53"/>
                <a:gd name="T16" fmla="*/ 24 w 28"/>
                <a:gd name="T17" fmla="*/ 53 h 53"/>
                <a:gd name="T18" fmla="*/ 8 w 28"/>
                <a:gd name="T19" fmla="*/ 45 h 53"/>
                <a:gd name="T20" fmla="*/ 20 w 28"/>
                <a:gd name="T21" fmla="*/ 45 h 53"/>
                <a:gd name="T22" fmla="*/ 20 w 28"/>
                <a:gd name="T23" fmla="*/ 8 h 53"/>
                <a:gd name="T24" fmla="*/ 8 w 28"/>
                <a:gd name="T25" fmla="*/ 8 h 53"/>
                <a:gd name="T26" fmla="*/ 8 w 28"/>
                <a:gd name="T27" fmla="*/ 4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53">
                  <a:moveTo>
                    <a:pt x="24" y="53"/>
                  </a:moveTo>
                  <a:cubicBezTo>
                    <a:pt x="4" y="53"/>
                    <a:pt x="4" y="53"/>
                    <a:pt x="4" y="53"/>
                  </a:cubicBezTo>
                  <a:cubicBezTo>
                    <a:pt x="1" y="53"/>
                    <a:pt x="0" y="51"/>
                    <a:pt x="0" y="4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28" y="2"/>
                    <a:pt x="28" y="4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51"/>
                    <a:pt x="27" y="53"/>
                    <a:pt x="24" y="53"/>
                  </a:cubicBezTo>
                  <a:close/>
                  <a:moveTo>
                    <a:pt x="8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8"/>
            <p:cNvSpPr>
              <a:spLocks noEditPoints="1"/>
            </p:cNvSpPr>
            <p:nvPr/>
          </p:nvSpPr>
          <p:spPr bwMode="auto">
            <a:xfrm>
              <a:off x="5321833" y="4652874"/>
              <a:ext cx="63897" cy="63897"/>
            </a:xfrm>
            <a:custGeom>
              <a:avLst/>
              <a:gdLst>
                <a:gd name="T0" fmla="*/ 11 w 22"/>
                <a:gd name="T1" fmla="*/ 22 h 22"/>
                <a:gd name="T2" fmla="*/ 0 w 22"/>
                <a:gd name="T3" fmla="*/ 11 h 22"/>
                <a:gd name="T4" fmla="*/ 11 w 22"/>
                <a:gd name="T5" fmla="*/ 0 h 22"/>
                <a:gd name="T6" fmla="*/ 22 w 22"/>
                <a:gd name="T7" fmla="*/ 11 h 22"/>
                <a:gd name="T8" fmla="*/ 11 w 22"/>
                <a:gd name="T9" fmla="*/ 22 h 22"/>
                <a:gd name="T10" fmla="*/ 11 w 22"/>
                <a:gd name="T11" fmla="*/ 8 h 22"/>
                <a:gd name="T12" fmla="*/ 8 w 22"/>
                <a:gd name="T13" fmla="*/ 11 h 22"/>
                <a:gd name="T14" fmla="*/ 11 w 22"/>
                <a:gd name="T15" fmla="*/ 14 h 22"/>
                <a:gd name="T16" fmla="*/ 14 w 22"/>
                <a:gd name="T17" fmla="*/ 11 h 22"/>
                <a:gd name="T18" fmla="*/ 11 w 22"/>
                <a:gd name="T19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11" y="22"/>
                  </a:move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cubicBezTo>
                    <a:pt x="22" y="17"/>
                    <a:pt x="17" y="22"/>
                    <a:pt x="11" y="22"/>
                  </a:cubicBezTo>
                  <a:close/>
                  <a:moveTo>
                    <a:pt x="11" y="8"/>
                  </a:moveTo>
                  <a:cubicBezTo>
                    <a:pt x="9" y="8"/>
                    <a:pt x="8" y="9"/>
                    <a:pt x="8" y="11"/>
                  </a:cubicBezTo>
                  <a:cubicBezTo>
                    <a:pt x="8" y="13"/>
                    <a:pt x="9" y="14"/>
                    <a:pt x="11" y="14"/>
                  </a:cubicBezTo>
                  <a:cubicBezTo>
                    <a:pt x="13" y="14"/>
                    <a:pt x="14" y="13"/>
                    <a:pt x="14" y="11"/>
                  </a:cubicBezTo>
                  <a:cubicBezTo>
                    <a:pt x="14" y="9"/>
                    <a:pt x="13" y="8"/>
                    <a:pt x="11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342850" y="5136436"/>
            <a:ext cx="393213" cy="390755"/>
            <a:chOff x="4190118" y="2069959"/>
            <a:chExt cx="393213" cy="390755"/>
          </a:xfrm>
        </p:grpSpPr>
        <p:sp>
          <p:nvSpPr>
            <p:cNvPr id="35" name="Freeform 143"/>
            <p:cNvSpPr>
              <a:spLocks noEditPoints="1"/>
            </p:cNvSpPr>
            <p:nvPr/>
          </p:nvSpPr>
          <p:spPr bwMode="auto">
            <a:xfrm>
              <a:off x="4190118" y="2069959"/>
              <a:ext cx="393213" cy="390755"/>
            </a:xfrm>
            <a:custGeom>
              <a:avLst/>
              <a:gdLst>
                <a:gd name="T0" fmla="*/ 131 w 135"/>
                <a:gd name="T1" fmla="*/ 134 h 134"/>
                <a:gd name="T2" fmla="*/ 4 w 135"/>
                <a:gd name="T3" fmla="*/ 134 h 134"/>
                <a:gd name="T4" fmla="*/ 0 w 135"/>
                <a:gd name="T5" fmla="*/ 130 h 134"/>
                <a:gd name="T6" fmla="*/ 0 w 135"/>
                <a:gd name="T7" fmla="*/ 4 h 134"/>
                <a:gd name="T8" fmla="*/ 4 w 135"/>
                <a:gd name="T9" fmla="*/ 0 h 134"/>
                <a:gd name="T10" fmla="*/ 107 w 135"/>
                <a:gd name="T11" fmla="*/ 0 h 134"/>
                <a:gd name="T12" fmla="*/ 110 w 135"/>
                <a:gd name="T13" fmla="*/ 1 h 134"/>
                <a:gd name="T14" fmla="*/ 134 w 135"/>
                <a:gd name="T15" fmla="*/ 25 h 134"/>
                <a:gd name="T16" fmla="*/ 135 w 135"/>
                <a:gd name="T17" fmla="*/ 27 h 134"/>
                <a:gd name="T18" fmla="*/ 135 w 135"/>
                <a:gd name="T19" fmla="*/ 130 h 134"/>
                <a:gd name="T20" fmla="*/ 131 w 135"/>
                <a:gd name="T21" fmla="*/ 134 h 134"/>
                <a:gd name="T22" fmla="*/ 8 w 135"/>
                <a:gd name="T23" fmla="*/ 126 h 134"/>
                <a:gd name="T24" fmla="*/ 127 w 135"/>
                <a:gd name="T25" fmla="*/ 126 h 134"/>
                <a:gd name="T26" fmla="*/ 127 w 135"/>
                <a:gd name="T27" fmla="*/ 29 h 134"/>
                <a:gd name="T28" fmla="*/ 105 w 135"/>
                <a:gd name="T29" fmla="*/ 8 h 134"/>
                <a:gd name="T30" fmla="*/ 8 w 135"/>
                <a:gd name="T31" fmla="*/ 8 h 134"/>
                <a:gd name="T32" fmla="*/ 8 w 135"/>
                <a:gd name="T33" fmla="*/ 12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4">
                  <a:moveTo>
                    <a:pt x="131" y="134"/>
                  </a:moveTo>
                  <a:cubicBezTo>
                    <a:pt x="4" y="134"/>
                    <a:pt x="4" y="134"/>
                    <a:pt x="4" y="134"/>
                  </a:cubicBezTo>
                  <a:cubicBezTo>
                    <a:pt x="2" y="134"/>
                    <a:pt x="0" y="133"/>
                    <a:pt x="0" y="1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8" y="0"/>
                    <a:pt x="109" y="0"/>
                    <a:pt x="110" y="1"/>
                  </a:cubicBezTo>
                  <a:cubicBezTo>
                    <a:pt x="134" y="25"/>
                    <a:pt x="134" y="25"/>
                    <a:pt x="134" y="25"/>
                  </a:cubicBezTo>
                  <a:cubicBezTo>
                    <a:pt x="134" y="25"/>
                    <a:pt x="135" y="26"/>
                    <a:pt x="135" y="27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5" y="133"/>
                    <a:pt x="133" y="134"/>
                    <a:pt x="131" y="134"/>
                  </a:cubicBezTo>
                  <a:close/>
                  <a:moveTo>
                    <a:pt x="8" y="126"/>
                  </a:moveTo>
                  <a:cubicBezTo>
                    <a:pt x="127" y="126"/>
                    <a:pt x="127" y="126"/>
                    <a:pt x="127" y="126"/>
                  </a:cubicBezTo>
                  <a:cubicBezTo>
                    <a:pt x="127" y="29"/>
                    <a:pt x="127" y="29"/>
                    <a:pt x="127" y="29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44"/>
            <p:cNvSpPr>
              <a:spLocks noEditPoints="1"/>
            </p:cNvSpPr>
            <p:nvPr/>
          </p:nvSpPr>
          <p:spPr bwMode="auto">
            <a:xfrm>
              <a:off x="4260159" y="2069959"/>
              <a:ext cx="253131" cy="206437"/>
            </a:xfrm>
            <a:custGeom>
              <a:avLst/>
              <a:gdLst>
                <a:gd name="T0" fmla="*/ 71 w 87"/>
                <a:gd name="T1" fmla="*/ 71 h 71"/>
                <a:gd name="T2" fmla="*/ 16 w 87"/>
                <a:gd name="T3" fmla="*/ 71 h 71"/>
                <a:gd name="T4" fmla="*/ 0 w 87"/>
                <a:gd name="T5" fmla="*/ 55 h 71"/>
                <a:gd name="T6" fmla="*/ 0 w 87"/>
                <a:gd name="T7" fmla="*/ 4 h 71"/>
                <a:gd name="T8" fmla="*/ 16 w 87"/>
                <a:gd name="T9" fmla="*/ 0 h 71"/>
                <a:gd name="T10" fmla="*/ 71 w 87"/>
                <a:gd name="T11" fmla="*/ 0 h 71"/>
                <a:gd name="T12" fmla="*/ 87 w 87"/>
                <a:gd name="T13" fmla="*/ 4 h 71"/>
                <a:gd name="T14" fmla="*/ 87 w 87"/>
                <a:gd name="T15" fmla="*/ 55 h 71"/>
                <a:gd name="T16" fmla="*/ 71 w 87"/>
                <a:gd name="T17" fmla="*/ 71 h 71"/>
                <a:gd name="T18" fmla="*/ 8 w 87"/>
                <a:gd name="T19" fmla="*/ 8 h 71"/>
                <a:gd name="T20" fmla="*/ 8 w 87"/>
                <a:gd name="T21" fmla="*/ 55 h 71"/>
                <a:gd name="T22" fmla="*/ 16 w 87"/>
                <a:gd name="T23" fmla="*/ 63 h 71"/>
                <a:gd name="T24" fmla="*/ 71 w 87"/>
                <a:gd name="T25" fmla="*/ 63 h 71"/>
                <a:gd name="T26" fmla="*/ 79 w 87"/>
                <a:gd name="T27" fmla="*/ 55 h 71"/>
                <a:gd name="T28" fmla="*/ 79 w 87"/>
                <a:gd name="T29" fmla="*/ 8 h 71"/>
                <a:gd name="T30" fmla="*/ 71 w 87"/>
                <a:gd name="T31" fmla="*/ 8 h 71"/>
                <a:gd name="T32" fmla="*/ 16 w 87"/>
                <a:gd name="T33" fmla="*/ 8 h 71"/>
                <a:gd name="T34" fmla="*/ 8 w 87"/>
                <a:gd name="T35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7" h="71">
                  <a:moveTo>
                    <a:pt x="71" y="71"/>
                  </a:moveTo>
                  <a:cubicBezTo>
                    <a:pt x="16" y="71"/>
                    <a:pt x="16" y="71"/>
                    <a:pt x="16" y="71"/>
                  </a:cubicBezTo>
                  <a:cubicBezTo>
                    <a:pt x="7" y="71"/>
                    <a:pt x="0" y="64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1" y="0"/>
                    <a:pt x="16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84" y="0"/>
                    <a:pt x="87" y="0"/>
                    <a:pt x="87" y="4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64"/>
                    <a:pt x="80" y="71"/>
                    <a:pt x="71" y="71"/>
                  </a:cubicBezTo>
                  <a:close/>
                  <a:moveTo>
                    <a:pt x="8" y="8"/>
                  </a:moveTo>
                  <a:cubicBezTo>
                    <a:pt x="8" y="55"/>
                    <a:pt x="8" y="55"/>
                    <a:pt x="8" y="55"/>
                  </a:cubicBezTo>
                  <a:cubicBezTo>
                    <a:pt x="8" y="59"/>
                    <a:pt x="11" y="63"/>
                    <a:pt x="16" y="63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5" y="63"/>
                    <a:pt x="79" y="59"/>
                    <a:pt x="79" y="55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7" y="8"/>
                    <a:pt x="74" y="8"/>
                    <a:pt x="71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2" y="8"/>
                    <a:pt x="10" y="8"/>
                    <a:pt x="8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45"/>
            <p:cNvSpPr>
              <a:spLocks/>
            </p:cNvSpPr>
            <p:nvPr/>
          </p:nvSpPr>
          <p:spPr bwMode="auto">
            <a:xfrm>
              <a:off x="4428503" y="2137542"/>
              <a:ext cx="23347" cy="43008"/>
            </a:xfrm>
            <a:custGeom>
              <a:avLst/>
              <a:gdLst>
                <a:gd name="T0" fmla="*/ 4 w 8"/>
                <a:gd name="T1" fmla="*/ 15 h 15"/>
                <a:gd name="T2" fmla="*/ 0 w 8"/>
                <a:gd name="T3" fmla="*/ 11 h 15"/>
                <a:gd name="T4" fmla="*/ 0 w 8"/>
                <a:gd name="T5" fmla="*/ 4 h 15"/>
                <a:gd name="T6" fmla="*/ 4 w 8"/>
                <a:gd name="T7" fmla="*/ 0 h 15"/>
                <a:gd name="T8" fmla="*/ 8 w 8"/>
                <a:gd name="T9" fmla="*/ 4 h 15"/>
                <a:gd name="T10" fmla="*/ 8 w 8"/>
                <a:gd name="T11" fmla="*/ 11 h 15"/>
                <a:gd name="T12" fmla="*/ 4 w 8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5">
                  <a:moveTo>
                    <a:pt x="4" y="15"/>
                  </a:moveTo>
                  <a:cubicBezTo>
                    <a:pt x="1" y="15"/>
                    <a:pt x="0" y="13"/>
                    <a:pt x="0" y="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3"/>
                    <a:pt x="6" y="15"/>
                    <a:pt x="4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46"/>
            <p:cNvSpPr>
              <a:spLocks/>
            </p:cNvSpPr>
            <p:nvPr/>
          </p:nvSpPr>
          <p:spPr bwMode="auto">
            <a:xfrm>
              <a:off x="4283506" y="2369783"/>
              <a:ext cx="206437" cy="23347"/>
            </a:xfrm>
            <a:custGeom>
              <a:avLst/>
              <a:gdLst>
                <a:gd name="T0" fmla="*/ 67 w 71"/>
                <a:gd name="T1" fmla="*/ 8 h 8"/>
                <a:gd name="T2" fmla="*/ 4 w 71"/>
                <a:gd name="T3" fmla="*/ 8 h 8"/>
                <a:gd name="T4" fmla="*/ 0 w 71"/>
                <a:gd name="T5" fmla="*/ 4 h 8"/>
                <a:gd name="T6" fmla="*/ 4 w 71"/>
                <a:gd name="T7" fmla="*/ 0 h 8"/>
                <a:gd name="T8" fmla="*/ 67 w 71"/>
                <a:gd name="T9" fmla="*/ 0 h 8"/>
                <a:gd name="T10" fmla="*/ 71 w 71"/>
                <a:gd name="T11" fmla="*/ 4 h 8"/>
                <a:gd name="T12" fmla="*/ 67 w 7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8">
                  <a:moveTo>
                    <a:pt x="67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7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9" y="0"/>
                    <a:pt x="71" y="2"/>
                    <a:pt x="71" y="4"/>
                  </a:cubicBezTo>
                  <a:cubicBezTo>
                    <a:pt x="71" y="7"/>
                    <a:pt x="69" y="8"/>
                    <a:pt x="67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47"/>
            <p:cNvSpPr>
              <a:spLocks/>
            </p:cNvSpPr>
            <p:nvPr/>
          </p:nvSpPr>
          <p:spPr bwMode="auto">
            <a:xfrm>
              <a:off x="4283506" y="2314488"/>
              <a:ext cx="206437" cy="23347"/>
            </a:xfrm>
            <a:custGeom>
              <a:avLst/>
              <a:gdLst>
                <a:gd name="T0" fmla="*/ 67 w 71"/>
                <a:gd name="T1" fmla="*/ 8 h 8"/>
                <a:gd name="T2" fmla="*/ 4 w 71"/>
                <a:gd name="T3" fmla="*/ 8 h 8"/>
                <a:gd name="T4" fmla="*/ 0 w 71"/>
                <a:gd name="T5" fmla="*/ 4 h 8"/>
                <a:gd name="T6" fmla="*/ 4 w 71"/>
                <a:gd name="T7" fmla="*/ 0 h 8"/>
                <a:gd name="T8" fmla="*/ 67 w 71"/>
                <a:gd name="T9" fmla="*/ 0 h 8"/>
                <a:gd name="T10" fmla="*/ 71 w 71"/>
                <a:gd name="T11" fmla="*/ 4 h 8"/>
                <a:gd name="T12" fmla="*/ 67 w 7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8">
                  <a:moveTo>
                    <a:pt x="67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9" y="0"/>
                    <a:pt x="71" y="2"/>
                    <a:pt x="71" y="4"/>
                  </a:cubicBezTo>
                  <a:cubicBezTo>
                    <a:pt x="71" y="6"/>
                    <a:pt x="69" y="8"/>
                    <a:pt x="67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359201" y="3432134"/>
            <a:ext cx="394441" cy="383382"/>
            <a:chOff x="5351324" y="5563408"/>
            <a:chExt cx="394441" cy="383382"/>
          </a:xfrm>
        </p:grpSpPr>
        <p:sp>
          <p:nvSpPr>
            <p:cNvPr id="41" name="Freeform 178"/>
            <p:cNvSpPr>
              <a:spLocks/>
            </p:cNvSpPr>
            <p:nvPr/>
          </p:nvSpPr>
          <p:spPr bwMode="auto">
            <a:xfrm>
              <a:off x="5351324" y="5725608"/>
              <a:ext cx="92159" cy="221182"/>
            </a:xfrm>
            <a:custGeom>
              <a:avLst/>
              <a:gdLst>
                <a:gd name="T0" fmla="*/ 28 w 32"/>
                <a:gd name="T1" fmla="*/ 76 h 76"/>
                <a:gd name="T2" fmla="*/ 12 w 32"/>
                <a:gd name="T3" fmla="*/ 76 h 76"/>
                <a:gd name="T4" fmla="*/ 0 w 32"/>
                <a:gd name="T5" fmla="*/ 64 h 76"/>
                <a:gd name="T6" fmla="*/ 0 w 32"/>
                <a:gd name="T7" fmla="*/ 12 h 76"/>
                <a:gd name="T8" fmla="*/ 12 w 32"/>
                <a:gd name="T9" fmla="*/ 0 h 76"/>
                <a:gd name="T10" fmla="*/ 28 w 32"/>
                <a:gd name="T11" fmla="*/ 0 h 76"/>
                <a:gd name="T12" fmla="*/ 32 w 32"/>
                <a:gd name="T13" fmla="*/ 4 h 76"/>
                <a:gd name="T14" fmla="*/ 28 w 32"/>
                <a:gd name="T15" fmla="*/ 8 h 76"/>
                <a:gd name="T16" fmla="*/ 12 w 32"/>
                <a:gd name="T17" fmla="*/ 8 h 76"/>
                <a:gd name="T18" fmla="*/ 8 w 32"/>
                <a:gd name="T19" fmla="*/ 12 h 76"/>
                <a:gd name="T20" fmla="*/ 8 w 32"/>
                <a:gd name="T21" fmla="*/ 64 h 76"/>
                <a:gd name="T22" fmla="*/ 12 w 32"/>
                <a:gd name="T23" fmla="*/ 68 h 76"/>
                <a:gd name="T24" fmla="*/ 28 w 32"/>
                <a:gd name="T25" fmla="*/ 68 h 76"/>
                <a:gd name="T26" fmla="*/ 32 w 32"/>
                <a:gd name="T27" fmla="*/ 72 h 76"/>
                <a:gd name="T28" fmla="*/ 28 w 32"/>
                <a:gd name="T2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76">
                  <a:moveTo>
                    <a:pt x="28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6" y="76"/>
                    <a:pt x="0" y="71"/>
                    <a:pt x="0" y="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2" y="2"/>
                    <a:pt x="32" y="4"/>
                  </a:cubicBezTo>
                  <a:cubicBezTo>
                    <a:pt x="32" y="6"/>
                    <a:pt x="31" y="8"/>
                    <a:pt x="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10" y="68"/>
                    <a:pt x="12" y="68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31" y="68"/>
                    <a:pt x="32" y="70"/>
                    <a:pt x="32" y="72"/>
                  </a:cubicBezTo>
                  <a:cubicBezTo>
                    <a:pt x="32" y="74"/>
                    <a:pt x="31" y="76"/>
                    <a:pt x="28" y="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79"/>
            <p:cNvSpPr>
              <a:spLocks/>
            </p:cNvSpPr>
            <p:nvPr/>
          </p:nvSpPr>
          <p:spPr bwMode="auto">
            <a:xfrm>
              <a:off x="5653606" y="5725608"/>
              <a:ext cx="92159" cy="221182"/>
            </a:xfrm>
            <a:custGeom>
              <a:avLst/>
              <a:gdLst>
                <a:gd name="T0" fmla="*/ 20 w 32"/>
                <a:gd name="T1" fmla="*/ 76 h 76"/>
                <a:gd name="T2" fmla="*/ 4 w 32"/>
                <a:gd name="T3" fmla="*/ 76 h 76"/>
                <a:gd name="T4" fmla="*/ 0 w 32"/>
                <a:gd name="T5" fmla="*/ 72 h 76"/>
                <a:gd name="T6" fmla="*/ 4 w 32"/>
                <a:gd name="T7" fmla="*/ 68 h 76"/>
                <a:gd name="T8" fmla="*/ 20 w 32"/>
                <a:gd name="T9" fmla="*/ 68 h 76"/>
                <a:gd name="T10" fmla="*/ 24 w 32"/>
                <a:gd name="T11" fmla="*/ 64 h 76"/>
                <a:gd name="T12" fmla="*/ 24 w 32"/>
                <a:gd name="T13" fmla="*/ 12 h 76"/>
                <a:gd name="T14" fmla="*/ 20 w 32"/>
                <a:gd name="T15" fmla="*/ 8 h 76"/>
                <a:gd name="T16" fmla="*/ 4 w 32"/>
                <a:gd name="T17" fmla="*/ 8 h 76"/>
                <a:gd name="T18" fmla="*/ 0 w 32"/>
                <a:gd name="T19" fmla="*/ 4 h 76"/>
                <a:gd name="T20" fmla="*/ 4 w 32"/>
                <a:gd name="T21" fmla="*/ 0 h 76"/>
                <a:gd name="T22" fmla="*/ 20 w 32"/>
                <a:gd name="T23" fmla="*/ 0 h 76"/>
                <a:gd name="T24" fmla="*/ 32 w 32"/>
                <a:gd name="T25" fmla="*/ 12 h 76"/>
                <a:gd name="T26" fmla="*/ 32 w 32"/>
                <a:gd name="T27" fmla="*/ 64 h 76"/>
                <a:gd name="T28" fmla="*/ 20 w 32"/>
                <a:gd name="T2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76">
                  <a:moveTo>
                    <a:pt x="20" y="76"/>
                  </a:move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70"/>
                    <a:pt x="2" y="68"/>
                    <a:pt x="4" y="68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3" y="68"/>
                    <a:pt x="24" y="66"/>
                    <a:pt x="24" y="64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0"/>
                    <a:pt x="23" y="8"/>
                    <a:pt x="2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7" y="0"/>
                    <a:pt x="32" y="5"/>
                    <a:pt x="32" y="12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2" y="71"/>
                    <a:pt x="27" y="76"/>
                    <a:pt x="20" y="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80"/>
            <p:cNvSpPr>
              <a:spLocks noEditPoints="1"/>
            </p:cNvSpPr>
            <p:nvPr/>
          </p:nvSpPr>
          <p:spPr bwMode="auto">
            <a:xfrm>
              <a:off x="5420136" y="5563408"/>
              <a:ext cx="256817" cy="206437"/>
            </a:xfrm>
            <a:custGeom>
              <a:avLst/>
              <a:gdLst>
                <a:gd name="T0" fmla="*/ 84 w 88"/>
                <a:gd name="T1" fmla="*/ 71 h 71"/>
                <a:gd name="T2" fmla="*/ 4 w 88"/>
                <a:gd name="T3" fmla="*/ 71 h 71"/>
                <a:gd name="T4" fmla="*/ 0 w 88"/>
                <a:gd name="T5" fmla="*/ 67 h 71"/>
                <a:gd name="T6" fmla="*/ 0 w 88"/>
                <a:gd name="T7" fmla="*/ 4 h 71"/>
                <a:gd name="T8" fmla="*/ 4 w 88"/>
                <a:gd name="T9" fmla="*/ 0 h 71"/>
                <a:gd name="T10" fmla="*/ 84 w 88"/>
                <a:gd name="T11" fmla="*/ 0 h 71"/>
                <a:gd name="T12" fmla="*/ 88 w 88"/>
                <a:gd name="T13" fmla="*/ 4 h 71"/>
                <a:gd name="T14" fmla="*/ 88 w 88"/>
                <a:gd name="T15" fmla="*/ 67 h 71"/>
                <a:gd name="T16" fmla="*/ 84 w 88"/>
                <a:gd name="T17" fmla="*/ 71 h 71"/>
                <a:gd name="T18" fmla="*/ 8 w 88"/>
                <a:gd name="T19" fmla="*/ 63 h 71"/>
                <a:gd name="T20" fmla="*/ 80 w 88"/>
                <a:gd name="T21" fmla="*/ 63 h 71"/>
                <a:gd name="T22" fmla="*/ 80 w 88"/>
                <a:gd name="T23" fmla="*/ 8 h 71"/>
                <a:gd name="T24" fmla="*/ 8 w 88"/>
                <a:gd name="T25" fmla="*/ 8 h 71"/>
                <a:gd name="T26" fmla="*/ 8 w 88"/>
                <a:gd name="T27" fmla="*/ 6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71">
                  <a:moveTo>
                    <a:pt x="84" y="71"/>
                  </a:moveTo>
                  <a:cubicBezTo>
                    <a:pt x="4" y="71"/>
                    <a:pt x="4" y="71"/>
                    <a:pt x="4" y="71"/>
                  </a:cubicBezTo>
                  <a:cubicBezTo>
                    <a:pt x="2" y="71"/>
                    <a:pt x="0" y="69"/>
                    <a:pt x="0" y="6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7" y="0"/>
                    <a:pt x="88" y="2"/>
                    <a:pt x="88" y="4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8" y="69"/>
                    <a:pt x="87" y="71"/>
                    <a:pt x="84" y="71"/>
                  </a:cubicBezTo>
                  <a:close/>
                  <a:moveTo>
                    <a:pt x="8" y="63"/>
                  </a:moveTo>
                  <a:cubicBezTo>
                    <a:pt x="80" y="63"/>
                    <a:pt x="80" y="63"/>
                    <a:pt x="80" y="63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81"/>
            <p:cNvSpPr>
              <a:spLocks noEditPoints="1"/>
            </p:cNvSpPr>
            <p:nvPr/>
          </p:nvSpPr>
          <p:spPr bwMode="auto">
            <a:xfrm>
              <a:off x="5420136" y="5874291"/>
              <a:ext cx="256817" cy="72499"/>
            </a:xfrm>
            <a:custGeom>
              <a:avLst/>
              <a:gdLst>
                <a:gd name="T0" fmla="*/ 84 w 88"/>
                <a:gd name="T1" fmla="*/ 25 h 25"/>
                <a:gd name="T2" fmla="*/ 84 w 88"/>
                <a:gd name="T3" fmla="*/ 25 h 25"/>
                <a:gd name="T4" fmla="*/ 4 w 88"/>
                <a:gd name="T5" fmla="*/ 25 h 25"/>
                <a:gd name="T6" fmla="*/ 1 w 88"/>
                <a:gd name="T7" fmla="*/ 23 h 25"/>
                <a:gd name="T8" fmla="*/ 0 w 88"/>
                <a:gd name="T9" fmla="*/ 20 h 25"/>
                <a:gd name="T10" fmla="*/ 4 w 88"/>
                <a:gd name="T11" fmla="*/ 3 h 25"/>
                <a:gd name="T12" fmla="*/ 8 w 88"/>
                <a:gd name="T13" fmla="*/ 0 h 25"/>
                <a:gd name="T14" fmla="*/ 80 w 88"/>
                <a:gd name="T15" fmla="*/ 0 h 25"/>
                <a:gd name="T16" fmla="*/ 84 w 88"/>
                <a:gd name="T17" fmla="*/ 3 h 25"/>
                <a:gd name="T18" fmla="*/ 88 w 88"/>
                <a:gd name="T19" fmla="*/ 19 h 25"/>
                <a:gd name="T20" fmla="*/ 88 w 88"/>
                <a:gd name="T21" fmla="*/ 21 h 25"/>
                <a:gd name="T22" fmla="*/ 84 w 88"/>
                <a:gd name="T23" fmla="*/ 25 h 25"/>
                <a:gd name="T24" fmla="*/ 9 w 88"/>
                <a:gd name="T25" fmla="*/ 17 h 25"/>
                <a:gd name="T26" fmla="*/ 79 w 88"/>
                <a:gd name="T27" fmla="*/ 17 h 25"/>
                <a:gd name="T28" fmla="*/ 77 w 88"/>
                <a:gd name="T29" fmla="*/ 8 h 25"/>
                <a:gd name="T30" fmla="*/ 12 w 88"/>
                <a:gd name="T31" fmla="*/ 8 h 25"/>
                <a:gd name="T32" fmla="*/ 9 w 88"/>
                <a:gd name="T33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25">
                  <a:moveTo>
                    <a:pt x="84" y="25"/>
                  </a:moveTo>
                  <a:cubicBezTo>
                    <a:pt x="84" y="25"/>
                    <a:pt x="84" y="25"/>
                    <a:pt x="8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0" y="23"/>
                    <a:pt x="0" y="21"/>
                    <a:pt x="0" y="2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1"/>
                    <a:pt x="6" y="0"/>
                    <a:pt x="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1"/>
                    <a:pt x="84" y="3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1"/>
                  </a:cubicBezTo>
                  <a:cubicBezTo>
                    <a:pt x="88" y="23"/>
                    <a:pt x="87" y="25"/>
                    <a:pt x="84" y="25"/>
                  </a:cubicBezTo>
                  <a:close/>
                  <a:moveTo>
                    <a:pt x="9" y="17"/>
                  </a:moveTo>
                  <a:cubicBezTo>
                    <a:pt x="79" y="17"/>
                    <a:pt x="79" y="17"/>
                    <a:pt x="79" y="17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12" y="8"/>
                    <a:pt x="12" y="8"/>
                    <a:pt x="12" y="8"/>
                  </a:cubicBezTo>
                  <a:lnTo>
                    <a:pt x="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82"/>
            <p:cNvSpPr>
              <a:spLocks noEditPoints="1"/>
            </p:cNvSpPr>
            <p:nvPr/>
          </p:nvSpPr>
          <p:spPr bwMode="auto">
            <a:xfrm>
              <a:off x="5615513" y="5780903"/>
              <a:ext cx="61439" cy="61439"/>
            </a:xfrm>
            <a:custGeom>
              <a:avLst/>
              <a:gdLst>
                <a:gd name="T0" fmla="*/ 11 w 21"/>
                <a:gd name="T1" fmla="*/ 21 h 21"/>
                <a:gd name="T2" fmla="*/ 0 w 21"/>
                <a:gd name="T3" fmla="*/ 11 h 21"/>
                <a:gd name="T4" fmla="*/ 11 w 21"/>
                <a:gd name="T5" fmla="*/ 0 h 21"/>
                <a:gd name="T6" fmla="*/ 21 w 21"/>
                <a:gd name="T7" fmla="*/ 11 h 21"/>
                <a:gd name="T8" fmla="*/ 11 w 21"/>
                <a:gd name="T9" fmla="*/ 21 h 21"/>
                <a:gd name="T10" fmla="*/ 11 w 21"/>
                <a:gd name="T11" fmla="*/ 8 h 21"/>
                <a:gd name="T12" fmla="*/ 8 w 21"/>
                <a:gd name="T13" fmla="*/ 11 h 21"/>
                <a:gd name="T14" fmla="*/ 11 w 21"/>
                <a:gd name="T15" fmla="*/ 13 h 21"/>
                <a:gd name="T16" fmla="*/ 13 w 21"/>
                <a:gd name="T17" fmla="*/ 11 h 21"/>
                <a:gd name="T18" fmla="*/ 11 w 21"/>
                <a:gd name="T19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1">
                  <a:moveTo>
                    <a:pt x="11" y="21"/>
                  </a:moveTo>
                  <a:cubicBezTo>
                    <a:pt x="5" y="21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1" y="5"/>
                    <a:pt x="21" y="11"/>
                  </a:cubicBezTo>
                  <a:cubicBezTo>
                    <a:pt x="21" y="17"/>
                    <a:pt x="17" y="21"/>
                    <a:pt x="11" y="21"/>
                  </a:cubicBezTo>
                  <a:close/>
                  <a:moveTo>
                    <a:pt x="11" y="8"/>
                  </a:moveTo>
                  <a:cubicBezTo>
                    <a:pt x="9" y="8"/>
                    <a:pt x="8" y="10"/>
                    <a:pt x="8" y="11"/>
                  </a:cubicBezTo>
                  <a:cubicBezTo>
                    <a:pt x="8" y="12"/>
                    <a:pt x="9" y="13"/>
                    <a:pt x="11" y="13"/>
                  </a:cubicBezTo>
                  <a:cubicBezTo>
                    <a:pt x="12" y="13"/>
                    <a:pt x="13" y="12"/>
                    <a:pt x="13" y="11"/>
                  </a:cubicBezTo>
                  <a:cubicBezTo>
                    <a:pt x="13" y="10"/>
                    <a:pt x="12" y="8"/>
                    <a:pt x="11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83"/>
            <p:cNvSpPr>
              <a:spLocks/>
            </p:cNvSpPr>
            <p:nvPr/>
          </p:nvSpPr>
          <p:spPr bwMode="auto">
            <a:xfrm>
              <a:off x="5475431" y="5627305"/>
              <a:ext cx="146226" cy="23347"/>
            </a:xfrm>
            <a:custGeom>
              <a:avLst/>
              <a:gdLst>
                <a:gd name="T0" fmla="*/ 46 w 50"/>
                <a:gd name="T1" fmla="*/ 8 h 8"/>
                <a:gd name="T2" fmla="*/ 4 w 50"/>
                <a:gd name="T3" fmla="*/ 8 h 8"/>
                <a:gd name="T4" fmla="*/ 0 w 50"/>
                <a:gd name="T5" fmla="*/ 4 h 8"/>
                <a:gd name="T6" fmla="*/ 4 w 50"/>
                <a:gd name="T7" fmla="*/ 0 h 8"/>
                <a:gd name="T8" fmla="*/ 46 w 50"/>
                <a:gd name="T9" fmla="*/ 0 h 8"/>
                <a:gd name="T10" fmla="*/ 50 w 50"/>
                <a:gd name="T11" fmla="*/ 4 h 8"/>
                <a:gd name="T12" fmla="*/ 46 w 5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8">
                  <a:moveTo>
                    <a:pt x="4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0"/>
                    <a:pt x="50" y="2"/>
                    <a:pt x="50" y="4"/>
                  </a:cubicBezTo>
                  <a:cubicBezTo>
                    <a:pt x="50" y="6"/>
                    <a:pt x="49" y="8"/>
                    <a:pt x="46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84"/>
            <p:cNvSpPr>
              <a:spLocks/>
            </p:cNvSpPr>
            <p:nvPr/>
          </p:nvSpPr>
          <p:spPr bwMode="auto">
            <a:xfrm>
              <a:off x="5475431" y="5682600"/>
              <a:ext cx="146226" cy="23347"/>
            </a:xfrm>
            <a:custGeom>
              <a:avLst/>
              <a:gdLst>
                <a:gd name="T0" fmla="*/ 46 w 50"/>
                <a:gd name="T1" fmla="*/ 8 h 8"/>
                <a:gd name="T2" fmla="*/ 4 w 50"/>
                <a:gd name="T3" fmla="*/ 8 h 8"/>
                <a:gd name="T4" fmla="*/ 0 w 50"/>
                <a:gd name="T5" fmla="*/ 4 h 8"/>
                <a:gd name="T6" fmla="*/ 4 w 50"/>
                <a:gd name="T7" fmla="*/ 0 h 8"/>
                <a:gd name="T8" fmla="*/ 46 w 50"/>
                <a:gd name="T9" fmla="*/ 0 h 8"/>
                <a:gd name="T10" fmla="*/ 50 w 50"/>
                <a:gd name="T11" fmla="*/ 4 h 8"/>
                <a:gd name="T12" fmla="*/ 46 w 5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8">
                  <a:moveTo>
                    <a:pt x="4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0"/>
                    <a:pt x="50" y="2"/>
                    <a:pt x="50" y="4"/>
                  </a:cubicBezTo>
                  <a:cubicBezTo>
                    <a:pt x="50" y="6"/>
                    <a:pt x="49" y="8"/>
                    <a:pt x="46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448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457200"/>
            <a:ext cx="1295400" cy="381001"/>
            <a:chOff x="0" y="457200"/>
            <a:chExt cx="1511300" cy="482600"/>
          </a:xfrm>
        </p:grpSpPr>
        <p:sp>
          <p:nvSpPr>
            <p:cNvPr id="2" name="矩形 1"/>
            <p:cNvSpPr/>
            <p:nvPr/>
          </p:nvSpPr>
          <p:spPr>
            <a:xfrm>
              <a:off x="0" y="457200"/>
              <a:ext cx="100330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11550" y="457200"/>
              <a:ext cx="14575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65550" y="457200"/>
              <a:ext cx="14575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87988" y="40640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工作完成情况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Oval 48"/>
          <p:cNvSpPr/>
          <p:nvPr/>
        </p:nvSpPr>
        <p:spPr bwMode="auto">
          <a:xfrm>
            <a:off x="9834385" y="3767762"/>
            <a:ext cx="764624" cy="76506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109677" tIns="54838" rIns="109677" bIns="54838" numCol="1" anchor="t" anchorCtr="0" compatLnSpc="1">
            <a:prstTxWarp prst="textNoShape">
              <a:avLst/>
            </a:prstTxWarp>
          </a:bodyPr>
          <a:lstStyle/>
          <a:p>
            <a:endParaRPr lang="en-US" sz="933" dirty="0">
              <a:latin typeface="微软雅黑" panose="020B0503020204020204" pitchFamily="34" charset="-122"/>
            </a:endParaRPr>
          </a:p>
        </p:txBody>
      </p:sp>
      <p:sp>
        <p:nvSpPr>
          <p:cNvPr id="11" name="Oval 42"/>
          <p:cNvSpPr/>
          <p:nvPr/>
        </p:nvSpPr>
        <p:spPr bwMode="auto">
          <a:xfrm>
            <a:off x="1697847" y="3756478"/>
            <a:ext cx="764624" cy="7650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109677" tIns="54838" rIns="109677" bIns="54838" numCol="1" anchor="t" anchorCtr="0" compatLnSpc="1">
            <a:prstTxWarp prst="textNoShape">
              <a:avLst/>
            </a:prstTxWarp>
          </a:bodyPr>
          <a:lstStyle/>
          <a:p>
            <a:endParaRPr lang="en-US" sz="933" dirty="0">
              <a:latin typeface="微软雅黑" panose="020B0503020204020204" pitchFamily="34" charset="-122"/>
            </a:endParaRPr>
          </a:p>
        </p:txBody>
      </p:sp>
      <p:sp>
        <p:nvSpPr>
          <p:cNvPr id="12" name="Oval 44"/>
          <p:cNvSpPr/>
          <p:nvPr/>
        </p:nvSpPr>
        <p:spPr bwMode="auto">
          <a:xfrm>
            <a:off x="4410026" y="3756478"/>
            <a:ext cx="764624" cy="76506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109677" tIns="54838" rIns="109677" bIns="54838" numCol="1" anchor="t" anchorCtr="0" compatLnSpc="1">
            <a:prstTxWarp prst="textNoShape">
              <a:avLst/>
            </a:prstTxWarp>
          </a:bodyPr>
          <a:lstStyle/>
          <a:p>
            <a:endParaRPr lang="en-US" sz="933" dirty="0">
              <a:latin typeface="微软雅黑" panose="020B0503020204020204" pitchFamily="34" charset="-122"/>
            </a:endParaRPr>
          </a:p>
        </p:txBody>
      </p:sp>
      <p:sp>
        <p:nvSpPr>
          <p:cNvPr id="13" name="Oval 46"/>
          <p:cNvSpPr/>
          <p:nvPr/>
        </p:nvSpPr>
        <p:spPr bwMode="auto">
          <a:xfrm>
            <a:off x="7122205" y="3756478"/>
            <a:ext cx="764624" cy="7650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109677" tIns="54838" rIns="109677" bIns="54838" numCol="1" anchor="t" anchorCtr="0" compatLnSpc="1">
            <a:prstTxWarp prst="textNoShape">
              <a:avLst/>
            </a:prstTxWarp>
          </a:bodyPr>
          <a:lstStyle/>
          <a:p>
            <a:endParaRPr lang="en-US" sz="933" dirty="0">
              <a:latin typeface="微软雅黑" panose="020B0503020204020204" pitchFamily="34" charset="-122"/>
            </a:endParaRPr>
          </a:p>
        </p:txBody>
      </p:sp>
      <p:sp>
        <p:nvSpPr>
          <p:cNvPr id="14" name="Freeform 13"/>
          <p:cNvSpPr>
            <a:spLocks noChangeArrowheads="1"/>
          </p:cNvSpPr>
          <p:nvPr/>
        </p:nvSpPr>
        <p:spPr bwMode="auto">
          <a:xfrm>
            <a:off x="5035595" y="1338087"/>
            <a:ext cx="2132290" cy="2132846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3523 0 0"/>
              <a:gd name="G7" fmla="+- 2269 0 0"/>
              <a:gd name="G8" fmla="+- 1016 0 0"/>
              <a:gd name="G9" fmla="+- 1 0 0"/>
              <a:gd name="G10" fmla="+- 1 0 0"/>
              <a:gd name="G11" fmla="+- 1 0 0"/>
              <a:gd name="G12" fmla="+- 1 0 0"/>
              <a:gd name="G13" fmla="+- 1 0 0"/>
              <a:gd name="T0" fmla="*/ 1634765 w 4540"/>
              <a:gd name="T1" fmla="*/ 817202 h 4540"/>
              <a:gd name="T2" fmla="*/ 1634765 w 4540"/>
              <a:gd name="T3" fmla="*/ 817202 h 4540"/>
              <a:gd name="T4" fmla="*/ 817563 w 4540"/>
              <a:gd name="T5" fmla="*/ 1634765 h 4540"/>
              <a:gd name="T6" fmla="*/ 0 w 4540"/>
              <a:gd name="T7" fmla="*/ 817202 h 4540"/>
              <a:gd name="T8" fmla="*/ 817563 w 4540"/>
              <a:gd name="T9" fmla="*/ 0 h 4540"/>
              <a:gd name="T10" fmla="*/ 1634765 w 4540"/>
              <a:gd name="T11" fmla="*/ 817202 h 4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40" h="4540">
                <a:moveTo>
                  <a:pt x="4539" y="2269"/>
                </a:moveTo>
                <a:lnTo>
                  <a:pt x="4539" y="2269"/>
                </a:lnTo>
                <a:cubicBezTo>
                  <a:pt x="4539" y="3523"/>
                  <a:pt x="3523" y="4539"/>
                  <a:pt x="2270" y="4539"/>
                </a:cubicBezTo>
                <a:cubicBezTo>
                  <a:pt x="1016" y="4539"/>
                  <a:pt x="0" y="3523"/>
                  <a:pt x="0" y="2269"/>
                </a:cubicBezTo>
                <a:cubicBezTo>
                  <a:pt x="0" y="1016"/>
                  <a:pt x="1016" y="0"/>
                  <a:pt x="2270" y="0"/>
                </a:cubicBezTo>
                <a:cubicBezTo>
                  <a:pt x="3523" y="0"/>
                  <a:pt x="4539" y="1016"/>
                  <a:pt x="4539" y="226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109677" tIns="54838" rIns="109677" bIns="54838" numCol="1" anchor="t" anchorCtr="0" compatLnSpc="1">
            <a:prstTxWarp prst="textNoShape">
              <a:avLst/>
            </a:prstTxWarp>
          </a:bodyPr>
          <a:lstStyle/>
          <a:p>
            <a:endParaRPr lang="en-US" sz="933" dirty="0">
              <a:latin typeface="微软雅黑" panose="020B0503020204020204" pitchFamily="34" charset="-122"/>
            </a:endParaRPr>
          </a:p>
        </p:txBody>
      </p:sp>
      <p:sp>
        <p:nvSpPr>
          <p:cNvPr id="15" name="Freeform 14"/>
          <p:cNvSpPr>
            <a:spLocks noChangeArrowheads="1"/>
          </p:cNvSpPr>
          <p:nvPr/>
        </p:nvSpPr>
        <p:spPr bwMode="auto">
          <a:xfrm>
            <a:off x="5271596" y="1572078"/>
            <a:ext cx="1660288" cy="1660721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2745 0 0"/>
              <a:gd name="G7" fmla="+- 1768 0 0"/>
              <a:gd name="G8" fmla="+- 792 0 0"/>
              <a:gd name="G9" fmla="+- 1 0 0"/>
              <a:gd name="G10" fmla="+- 1 0 0"/>
              <a:gd name="G11" fmla="+- 1 0 0"/>
              <a:gd name="G12" fmla="+- 1 0 0"/>
              <a:gd name="G13" fmla="+- 1 0 0"/>
              <a:gd name="T0" fmla="*/ 1272815 w 3538"/>
              <a:gd name="T1" fmla="*/ 636228 h 3538"/>
              <a:gd name="T2" fmla="*/ 1272815 w 3538"/>
              <a:gd name="T3" fmla="*/ 636228 h 3538"/>
              <a:gd name="T4" fmla="*/ 636588 w 3538"/>
              <a:gd name="T5" fmla="*/ 1272815 h 3538"/>
              <a:gd name="T6" fmla="*/ 0 w 3538"/>
              <a:gd name="T7" fmla="*/ 636228 h 3538"/>
              <a:gd name="T8" fmla="*/ 636588 w 3538"/>
              <a:gd name="T9" fmla="*/ 0 h 3538"/>
              <a:gd name="T10" fmla="*/ 1272815 w 3538"/>
              <a:gd name="T11" fmla="*/ 636228 h 3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38" h="3538">
                <a:moveTo>
                  <a:pt x="3537" y="1768"/>
                </a:moveTo>
                <a:lnTo>
                  <a:pt x="3537" y="1768"/>
                </a:lnTo>
                <a:cubicBezTo>
                  <a:pt x="3537" y="2745"/>
                  <a:pt x="2745" y="3537"/>
                  <a:pt x="1769" y="3537"/>
                </a:cubicBezTo>
                <a:cubicBezTo>
                  <a:pt x="792" y="3537"/>
                  <a:pt x="0" y="2745"/>
                  <a:pt x="0" y="1768"/>
                </a:cubicBezTo>
                <a:cubicBezTo>
                  <a:pt x="0" y="792"/>
                  <a:pt x="792" y="0"/>
                  <a:pt x="1769" y="0"/>
                </a:cubicBezTo>
                <a:cubicBezTo>
                  <a:pt x="2745" y="0"/>
                  <a:pt x="3537" y="792"/>
                  <a:pt x="3537" y="17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41" tIns="60920" rIns="121841" bIns="60920" anchor="ctr"/>
          <a:lstStyle/>
          <a:p>
            <a:endParaRPr lang="en-US" sz="933" dirty="0">
              <a:latin typeface="微软雅黑" panose="020B0503020204020204" pitchFamily="34" charset="-122"/>
            </a:endParaRPr>
          </a:p>
        </p:txBody>
      </p:sp>
      <p:sp>
        <p:nvSpPr>
          <p:cNvPr id="16" name="Freeform 15"/>
          <p:cNvSpPr>
            <a:spLocks noChangeArrowheads="1"/>
          </p:cNvSpPr>
          <p:nvPr/>
        </p:nvSpPr>
        <p:spPr bwMode="auto">
          <a:xfrm>
            <a:off x="5505527" y="1808140"/>
            <a:ext cx="1190355" cy="1190667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966 0 0"/>
              <a:gd name="G7" fmla="+- 1267 0 0"/>
              <a:gd name="G8" fmla="+- 566 0 0"/>
              <a:gd name="G9" fmla="+- 1 0 0"/>
              <a:gd name="G10" fmla="+- 1 0 0"/>
              <a:gd name="G11" fmla="+- 1 0 0"/>
              <a:gd name="G12" fmla="+- 1 0 0"/>
              <a:gd name="G13" fmla="+- 1 0 0"/>
              <a:gd name="T0" fmla="*/ 912452 w 2536"/>
              <a:gd name="T1" fmla="*/ 456047 h 2536"/>
              <a:gd name="T2" fmla="*/ 912452 w 2536"/>
              <a:gd name="T3" fmla="*/ 456047 h 2536"/>
              <a:gd name="T4" fmla="*/ 456406 w 2536"/>
              <a:gd name="T5" fmla="*/ 912453 h 2536"/>
              <a:gd name="T6" fmla="*/ 0 w 2536"/>
              <a:gd name="T7" fmla="*/ 456047 h 2536"/>
              <a:gd name="T8" fmla="*/ 456406 w 2536"/>
              <a:gd name="T9" fmla="*/ 0 h 2536"/>
              <a:gd name="T10" fmla="*/ 912452 w 2536"/>
              <a:gd name="T11" fmla="*/ 456047 h 2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6" h="2536">
                <a:moveTo>
                  <a:pt x="2535" y="1267"/>
                </a:moveTo>
                <a:lnTo>
                  <a:pt x="2535" y="1267"/>
                </a:lnTo>
                <a:cubicBezTo>
                  <a:pt x="2535" y="1966"/>
                  <a:pt x="1969" y="2535"/>
                  <a:pt x="1268" y="2535"/>
                </a:cubicBezTo>
                <a:cubicBezTo>
                  <a:pt x="569" y="2535"/>
                  <a:pt x="0" y="1966"/>
                  <a:pt x="0" y="1267"/>
                </a:cubicBezTo>
                <a:cubicBezTo>
                  <a:pt x="0" y="566"/>
                  <a:pt x="569" y="0"/>
                  <a:pt x="1268" y="0"/>
                </a:cubicBezTo>
                <a:cubicBezTo>
                  <a:pt x="1969" y="0"/>
                  <a:pt x="2535" y="566"/>
                  <a:pt x="2535" y="126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41" tIns="60920" rIns="121841" bIns="60920" anchor="ctr"/>
          <a:lstStyle/>
          <a:p>
            <a:endParaRPr lang="en-US" sz="933" dirty="0">
              <a:latin typeface="微软雅黑" panose="020B0503020204020204" pitchFamily="34" charset="-122"/>
            </a:endParaRPr>
          </a:p>
        </p:txBody>
      </p:sp>
      <p:sp>
        <p:nvSpPr>
          <p:cNvPr id="17" name="Freeform 16"/>
          <p:cNvSpPr>
            <a:spLocks noChangeArrowheads="1"/>
          </p:cNvSpPr>
          <p:nvPr/>
        </p:nvSpPr>
        <p:spPr bwMode="auto">
          <a:xfrm>
            <a:off x="5741530" y="2042133"/>
            <a:ext cx="720424" cy="722682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193 0 0"/>
              <a:gd name="G7" fmla="+- 769 0 0"/>
              <a:gd name="G8" fmla="+- 345 0 0"/>
              <a:gd name="G9" fmla="+- 1 0 0"/>
              <a:gd name="G10" fmla="+- 1 0 0"/>
              <a:gd name="G11" fmla="+- 1 0 0"/>
              <a:gd name="G12" fmla="+- 1 0 0"/>
              <a:gd name="G13" fmla="+- 1 0 0"/>
              <a:gd name="T0" fmla="*/ 552090 w 1534"/>
              <a:gd name="T1" fmla="*/ 277199 h 1537"/>
              <a:gd name="T2" fmla="*/ 552090 w 1534"/>
              <a:gd name="T3" fmla="*/ 277199 h 1537"/>
              <a:gd name="T4" fmla="*/ 276225 w 1534"/>
              <a:gd name="T5" fmla="*/ 553677 h 1537"/>
              <a:gd name="T6" fmla="*/ 0 w 1534"/>
              <a:gd name="T7" fmla="*/ 277199 h 1537"/>
              <a:gd name="T8" fmla="*/ 276225 w 1534"/>
              <a:gd name="T9" fmla="*/ 0 h 1537"/>
              <a:gd name="T10" fmla="*/ 552090 w 1534"/>
              <a:gd name="T11" fmla="*/ 277199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4" h="1537">
                <a:moveTo>
                  <a:pt x="1533" y="769"/>
                </a:moveTo>
                <a:lnTo>
                  <a:pt x="1533" y="769"/>
                </a:lnTo>
                <a:cubicBezTo>
                  <a:pt x="1533" y="1193"/>
                  <a:pt x="1191" y="1536"/>
                  <a:pt x="767" y="1536"/>
                </a:cubicBezTo>
                <a:cubicBezTo>
                  <a:pt x="342" y="1536"/>
                  <a:pt x="0" y="1193"/>
                  <a:pt x="0" y="769"/>
                </a:cubicBezTo>
                <a:cubicBezTo>
                  <a:pt x="0" y="345"/>
                  <a:pt x="342" y="0"/>
                  <a:pt x="767" y="0"/>
                </a:cubicBezTo>
                <a:cubicBezTo>
                  <a:pt x="1191" y="0"/>
                  <a:pt x="1533" y="345"/>
                  <a:pt x="1533" y="76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41" tIns="60920" rIns="121841" bIns="60920" anchor="ctr"/>
          <a:lstStyle/>
          <a:p>
            <a:endParaRPr lang="en-US" sz="933" dirty="0">
              <a:latin typeface="微软雅黑" panose="020B0503020204020204" pitchFamily="34" charset="-122"/>
            </a:endParaRPr>
          </a:p>
        </p:txBody>
      </p:sp>
      <p:sp>
        <p:nvSpPr>
          <p:cNvPr id="18" name="Freeform 17"/>
          <p:cNvSpPr>
            <a:spLocks noChangeArrowheads="1"/>
          </p:cNvSpPr>
          <p:nvPr/>
        </p:nvSpPr>
        <p:spPr bwMode="auto">
          <a:xfrm>
            <a:off x="5975458" y="2276123"/>
            <a:ext cx="250493" cy="2505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*/ 1 0 0"/>
              <a:gd name="T0" fmla="*/ 534 256 1"/>
              <a:gd name="T1" fmla="*/ 0 256 1"/>
              <a:gd name="G5" fmla="+- 0 T0 T1"/>
              <a:gd name="G6" fmla="cos G4 G5"/>
              <a:gd name="G7" fmla="+- 1 0 0"/>
              <a:gd name="G8" fmla="+- 415 0 0"/>
              <a:gd name="G9" fmla="+- 268 0 0"/>
              <a:gd name="G10" fmla="+- 121 0 0"/>
              <a:gd name="G11" fmla="+- 1 0 0"/>
              <a:gd name="G12" fmla="*/ 1 0 0"/>
              <a:gd name="G13" fmla="*/ 1 0 0"/>
              <a:gd name="G14" fmla="cos G12 G13"/>
              <a:gd name="G15" fmla="+- 1 0 0"/>
              <a:gd name="G16" fmla="+- 1 0 0"/>
              <a:gd name="G17" fmla="+- 1 0 0"/>
              <a:gd name="T2" fmla="*/ 191729 w 535"/>
              <a:gd name="T3" fmla="*/ 96224 h 535"/>
              <a:gd name="T4" fmla="*/ 191729 w 535"/>
              <a:gd name="T5" fmla="*/ 96224 h 535"/>
              <a:gd name="T6" fmla="*/ 95505 w 535"/>
              <a:gd name="T7" fmla="*/ 191729 h 535"/>
              <a:gd name="T8" fmla="*/ 0 w 535"/>
              <a:gd name="T9" fmla="*/ 96224 h 535"/>
              <a:gd name="T10" fmla="*/ 95505 w 535"/>
              <a:gd name="T11" fmla="*/ 0 h 535"/>
              <a:gd name="T12" fmla="*/ 191729 w 535"/>
              <a:gd name="T13" fmla="*/ 96224 h 535"/>
            </a:gdLst>
            <a:ahLst/>
            <a:cxnLst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5" h="535">
                <a:moveTo>
                  <a:pt x="534" y="268"/>
                </a:moveTo>
                <a:lnTo>
                  <a:pt x="534" y="268"/>
                </a:lnTo>
                <a:cubicBezTo>
                  <a:pt x="534" y="415"/>
                  <a:pt x="412" y="534"/>
                  <a:pt x="266" y="534"/>
                </a:cubicBezTo>
                <a:cubicBezTo>
                  <a:pt x="119" y="534"/>
                  <a:pt x="0" y="415"/>
                  <a:pt x="0" y="268"/>
                </a:cubicBezTo>
                <a:cubicBezTo>
                  <a:pt x="0" y="121"/>
                  <a:pt x="119" y="0"/>
                  <a:pt x="266" y="0"/>
                </a:cubicBezTo>
                <a:cubicBezTo>
                  <a:pt x="412" y="0"/>
                  <a:pt x="534" y="121"/>
                  <a:pt x="534" y="26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41" tIns="60920" rIns="121841" bIns="60920" anchor="ctr"/>
          <a:lstStyle/>
          <a:p>
            <a:endParaRPr lang="en-US" sz="933" dirty="0">
              <a:latin typeface="微软雅黑" panose="020B0503020204020204" pitchFamily="34" charset="-122"/>
            </a:endParaRPr>
          </a:p>
        </p:txBody>
      </p:sp>
      <p:grpSp>
        <p:nvGrpSpPr>
          <p:cNvPr id="19" name="Group 405"/>
          <p:cNvGrpSpPr/>
          <p:nvPr/>
        </p:nvGrpSpPr>
        <p:grpSpPr>
          <a:xfrm>
            <a:off x="6062405" y="1561725"/>
            <a:ext cx="1738955" cy="844855"/>
            <a:chOff x="12124791" y="3770786"/>
            <a:chExt cx="3478984" cy="1689710"/>
          </a:xfrm>
        </p:grpSpPr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12124793" y="4118666"/>
              <a:ext cx="2841169" cy="1341829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429 0 0"/>
                <a:gd name="G4" fmla="+- 1 0 0"/>
                <a:gd name="T0" fmla="*/ 106633 w 3023"/>
                <a:gd name="T1" fmla="*/ 407523 h 1430"/>
                <a:gd name="T2" fmla="*/ 1067050 w 3023"/>
                <a:gd name="T3" fmla="*/ 0 h 1430"/>
                <a:gd name="T4" fmla="*/ 1088665 w 3023"/>
                <a:gd name="T5" fmla="*/ 52154 h 1430"/>
                <a:gd name="T6" fmla="*/ 0 w 3023"/>
                <a:gd name="T7" fmla="*/ 513990 h 1430"/>
                <a:gd name="T8" fmla="*/ 106633 w 3023"/>
                <a:gd name="T9" fmla="*/ 407523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23" h="1430">
                  <a:moveTo>
                    <a:pt x="296" y="1133"/>
                  </a:moveTo>
                  <a:lnTo>
                    <a:pt x="2962" y="0"/>
                  </a:lnTo>
                  <a:lnTo>
                    <a:pt x="3022" y="145"/>
                  </a:lnTo>
                  <a:lnTo>
                    <a:pt x="0" y="1429"/>
                  </a:lnTo>
                  <a:lnTo>
                    <a:pt x="296" y="1133"/>
                  </a:lnTo>
                </a:path>
              </a:pathLst>
            </a:custGeom>
            <a:solidFill>
              <a:srgbClr val="515D5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62454" tIns="81227" rIns="162454" bIns="81227" anchor="ctr"/>
            <a:lstStyle/>
            <a:p>
              <a:endParaRPr lang="en-US" sz="933" dirty="0">
                <a:latin typeface="微软雅黑" panose="020B0503020204020204" pitchFamily="34" charset="-122"/>
              </a:endParaRPr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12124791" y="4255333"/>
              <a:ext cx="2899153" cy="1205163"/>
            </a:xfrm>
            <a:custGeom>
              <a:avLst/>
              <a:gdLst>
                <a:gd name="G0" fmla="+- 1 0 0"/>
                <a:gd name="G1" fmla="*/ 1 0 0"/>
                <a:gd name="G2" fmla="+- 1 0 0"/>
                <a:gd name="G3" fmla="+- 1284 0 0"/>
                <a:gd name="G4" fmla="+- 1 0 0"/>
                <a:gd name="T0" fmla="*/ 150879 w 3086"/>
                <a:gd name="T1" fmla="*/ 459087 h 1285"/>
                <a:gd name="T2" fmla="*/ 1110890 w 3086"/>
                <a:gd name="T3" fmla="*/ 51769 h 1285"/>
                <a:gd name="T4" fmla="*/ 1088204 w 3086"/>
                <a:gd name="T5" fmla="*/ 0 h 1285"/>
                <a:gd name="T6" fmla="*/ 0 w 3086"/>
                <a:gd name="T7" fmla="*/ 461603 h 1285"/>
                <a:gd name="T8" fmla="*/ 150879 w 3086"/>
                <a:gd name="T9" fmla="*/ 459087 h 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6" h="1285">
                  <a:moveTo>
                    <a:pt x="419" y="1277"/>
                  </a:moveTo>
                  <a:lnTo>
                    <a:pt x="3085" y="144"/>
                  </a:lnTo>
                  <a:lnTo>
                    <a:pt x="3022" y="0"/>
                  </a:lnTo>
                  <a:lnTo>
                    <a:pt x="0" y="1284"/>
                  </a:lnTo>
                  <a:lnTo>
                    <a:pt x="419" y="1277"/>
                  </a:lnTo>
                </a:path>
              </a:pathLst>
            </a:custGeom>
            <a:solidFill>
              <a:srgbClr val="8282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62454" tIns="81227" rIns="162454" bIns="81227" anchor="ctr"/>
            <a:lstStyle/>
            <a:p>
              <a:endParaRPr lang="en-US" sz="933" dirty="0">
                <a:latin typeface="微软雅黑" panose="020B0503020204020204" pitchFamily="34" charset="-122"/>
              </a:endParaRPr>
            </a:p>
          </p:txBody>
        </p:sp>
        <p:sp>
          <p:nvSpPr>
            <p:cNvPr id="23" name="Freeform 20"/>
            <p:cNvSpPr>
              <a:spLocks noChangeArrowheads="1"/>
            </p:cNvSpPr>
            <p:nvPr/>
          </p:nvSpPr>
          <p:spPr bwMode="auto">
            <a:xfrm>
              <a:off x="12157926" y="4097957"/>
              <a:ext cx="2841169" cy="1341829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429 0 0"/>
                <a:gd name="G4" fmla="+- 1 0 0"/>
                <a:gd name="T0" fmla="*/ 106527 w 3026"/>
                <a:gd name="T1" fmla="*/ 407523 h 1430"/>
                <a:gd name="T2" fmla="*/ 1066712 w 3026"/>
                <a:gd name="T3" fmla="*/ 0 h 1430"/>
                <a:gd name="T4" fmla="*/ 1088665 w 3026"/>
                <a:gd name="T5" fmla="*/ 51795 h 1430"/>
                <a:gd name="T6" fmla="*/ 0 w 3026"/>
                <a:gd name="T7" fmla="*/ 513990 h 1430"/>
                <a:gd name="T8" fmla="*/ 106527 w 3026"/>
                <a:gd name="T9" fmla="*/ 407523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26" h="1430">
                  <a:moveTo>
                    <a:pt x="296" y="1133"/>
                  </a:moveTo>
                  <a:lnTo>
                    <a:pt x="2964" y="0"/>
                  </a:lnTo>
                  <a:lnTo>
                    <a:pt x="3025" y="144"/>
                  </a:lnTo>
                  <a:lnTo>
                    <a:pt x="0" y="1429"/>
                  </a:lnTo>
                  <a:lnTo>
                    <a:pt x="296" y="1133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62454" tIns="81227" rIns="162454" bIns="81227" anchor="ctr"/>
            <a:lstStyle/>
            <a:p>
              <a:endParaRPr lang="en-US" sz="933" dirty="0">
                <a:latin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12157924" y="4234626"/>
              <a:ext cx="2899153" cy="1209302"/>
            </a:xfrm>
            <a:custGeom>
              <a:avLst/>
              <a:gdLst>
                <a:gd name="G0" fmla="+- 1 0 0"/>
                <a:gd name="G1" fmla="*/ 1 0 0"/>
                <a:gd name="G2" fmla="+- 1 0 0"/>
                <a:gd name="G3" fmla="+- 1285 0 0"/>
                <a:gd name="G4" fmla="+- 1 0 0"/>
                <a:gd name="T0" fmla="*/ 151093 w 3089"/>
                <a:gd name="T1" fmla="*/ 460666 h 1286"/>
                <a:gd name="T2" fmla="*/ 1110890 w 3089"/>
                <a:gd name="T3" fmla="*/ 52267 h 1286"/>
                <a:gd name="T4" fmla="*/ 1088226 w 3089"/>
                <a:gd name="T5" fmla="*/ 0 h 1286"/>
                <a:gd name="T6" fmla="*/ 0 w 3089"/>
                <a:gd name="T7" fmla="*/ 463190 h 1286"/>
                <a:gd name="T8" fmla="*/ 151093 w 3089"/>
                <a:gd name="T9" fmla="*/ 460666 h 1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9" h="1286">
                  <a:moveTo>
                    <a:pt x="420" y="1278"/>
                  </a:moveTo>
                  <a:lnTo>
                    <a:pt x="3088" y="145"/>
                  </a:lnTo>
                  <a:lnTo>
                    <a:pt x="3025" y="0"/>
                  </a:lnTo>
                  <a:lnTo>
                    <a:pt x="0" y="1285"/>
                  </a:lnTo>
                  <a:lnTo>
                    <a:pt x="420" y="1278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62454" tIns="81227" rIns="162454" bIns="81227" anchor="ctr"/>
            <a:lstStyle/>
            <a:p>
              <a:endParaRPr lang="en-US" sz="933" dirty="0">
                <a:latin typeface="微软雅黑" panose="020B0503020204020204" pitchFamily="34" charset="-122"/>
              </a:endParaRPr>
            </a:p>
          </p:txBody>
        </p:sp>
        <p:sp>
          <p:nvSpPr>
            <p:cNvPr id="26" name="Freeform 22"/>
            <p:cNvSpPr>
              <a:spLocks noChangeArrowheads="1"/>
            </p:cNvSpPr>
            <p:nvPr/>
          </p:nvSpPr>
          <p:spPr bwMode="auto">
            <a:xfrm>
              <a:off x="14560081" y="3770786"/>
              <a:ext cx="820046" cy="604652"/>
            </a:xfrm>
            <a:custGeom>
              <a:avLst/>
              <a:gdLst>
                <a:gd name="G0" fmla="+- 643 0 0"/>
                <a:gd name="G1" fmla="+- 643 0 0"/>
                <a:gd name="G2" fmla="+- 643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643 0 0"/>
                <a:gd name="T0" fmla="*/ 0 w 875"/>
                <a:gd name="T1" fmla="*/ 231415 h 644"/>
                <a:gd name="T2" fmla="*/ 0 w 875"/>
                <a:gd name="T3" fmla="*/ 231415 h 644"/>
                <a:gd name="T4" fmla="*/ 116390 w 875"/>
                <a:gd name="T5" fmla="*/ 84936 h 644"/>
                <a:gd name="T6" fmla="*/ 313966 w 875"/>
                <a:gd name="T7" fmla="*/ 0 h 644"/>
                <a:gd name="T8" fmla="*/ 221644 w 875"/>
                <a:gd name="T9" fmla="*/ 137841 h 644"/>
                <a:gd name="T10" fmla="*/ 0 w 875"/>
                <a:gd name="T11" fmla="*/ 231415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644">
                  <a:moveTo>
                    <a:pt x="0" y="643"/>
                  </a:moveTo>
                  <a:lnTo>
                    <a:pt x="0" y="643"/>
                  </a:lnTo>
                  <a:cubicBezTo>
                    <a:pt x="0" y="643"/>
                    <a:pt x="58" y="347"/>
                    <a:pt x="324" y="236"/>
                  </a:cubicBezTo>
                  <a:cubicBezTo>
                    <a:pt x="589" y="122"/>
                    <a:pt x="874" y="0"/>
                    <a:pt x="874" y="0"/>
                  </a:cubicBezTo>
                  <a:cubicBezTo>
                    <a:pt x="617" y="383"/>
                    <a:pt x="617" y="383"/>
                    <a:pt x="617" y="383"/>
                  </a:cubicBezTo>
                  <a:lnTo>
                    <a:pt x="0" y="643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62454" tIns="81227" rIns="162454" bIns="81227" anchor="ctr"/>
            <a:lstStyle/>
            <a:p>
              <a:endParaRPr lang="en-US" sz="933" dirty="0">
                <a:latin typeface="微软雅黑" panose="020B0503020204020204" pitchFamily="34" charset="-122"/>
              </a:endParaRPr>
            </a:p>
          </p:txBody>
        </p:sp>
        <p:sp>
          <p:nvSpPr>
            <p:cNvPr id="27" name="Freeform 23"/>
            <p:cNvSpPr>
              <a:spLocks noChangeArrowheads="1"/>
            </p:cNvSpPr>
            <p:nvPr/>
          </p:nvSpPr>
          <p:spPr bwMode="auto">
            <a:xfrm>
              <a:off x="14597357" y="4218063"/>
              <a:ext cx="1006418" cy="401719"/>
            </a:xfrm>
            <a:custGeom>
              <a:avLst/>
              <a:gdLst>
                <a:gd name="G0" fmla="+- 263 0 0"/>
                <a:gd name="G1" fmla="+- 263 0 0"/>
                <a:gd name="G2" fmla="+- 263 0 0"/>
                <a:gd name="G3" fmla="+- 1 0 0"/>
                <a:gd name="G4" fmla="*/ 1 35987 45568"/>
                <a:gd name="G5" fmla="*/ 1 35987 55552"/>
                <a:gd name="G6" fmla="*/ G5 1 180"/>
                <a:gd name="G7" fmla="*/ G4 1 G6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263 0 0"/>
                <a:gd name="T0" fmla="*/ 0 w 1071"/>
                <a:gd name="T1" fmla="*/ 94844 h 427"/>
                <a:gd name="T2" fmla="*/ 0 w 1071"/>
                <a:gd name="T3" fmla="*/ 94844 h 427"/>
                <a:gd name="T4" fmla="*/ 187298 w 1071"/>
                <a:gd name="T5" fmla="*/ 113236 h 427"/>
                <a:gd name="T6" fmla="*/ 385402 w 1071"/>
                <a:gd name="T7" fmla="*/ 28489 h 427"/>
                <a:gd name="T8" fmla="*/ 223317 w 1071"/>
                <a:gd name="T9" fmla="*/ 0 h 427"/>
                <a:gd name="T10" fmla="*/ 0 w 1071"/>
                <a:gd name="T11" fmla="*/ 94844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1" h="427">
                  <a:moveTo>
                    <a:pt x="0" y="263"/>
                  </a:moveTo>
                  <a:lnTo>
                    <a:pt x="0" y="263"/>
                  </a:lnTo>
                  <a:cubicBezTo>
                    <a:pt x="0" y="263"/>
                    <a:pt x="254" y="426"/>
                    <a:pt x="520" y="314"/>
                  </a:cubicBezTo>
                  <a:cubicBezTo>
                    <a:pt x="786" y="200"/>
                    <a:pt x="1070" y="79"/>
                    <a:pt x="1070" y="79"/>
                  </a:cubicBezTo>
                  <a:cubicBezTo>
                    <a:pt x="620" y="0"/>
                    <a:pt x="620" y="0"/>
                    <a:pt x="620" y="0"/>
                  </a:cubicBezTo>
                  <a:lnTo>
                    <a:pt x="0" y="26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62454" tIns="81227" rIns="162454" bIns="81227" anchor="ctr"/>
            <a:lstStyle/>
            <a:p>
              <a:endParaRPr lang="en-US" sz="933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818765" y="5065040"/>
            <a:ext cx="2522788" cy="646303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126679" y="4653268"/>
            <a:ext cx="1979389" cy="338398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/>
            <a:r>
              <a:rPr lang="zh-CN" altLang="en-US" sz="159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工作项目一</a:t>
            </a:r>
            <a:endParaRPr lang="zh-CN" altLang="en-US" sz="1599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530944" y="5065040"/>
            <a:ext cx="2522788" cy="646303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838858" y="4653268"/>
            <a:ext cx="1979389" cy="338398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/>
            <a:r>
              <a:rPr lang="zh-CN" altLang="en-US" sz="159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工作项目二</a:t>
            </a:r>
            <a:endParaRPr lang="zh-CN" altLang="en-US" sz="1599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243123" y="5065040"/>
            <a:ext cx="2522788" cy="646303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514821" y="4653268"/>
            <a:ext cx="1979389" cy="338398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/>
            <a:r>
              <a:rPr lang="zh-CN" altLang="en-US" sz="159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工作项目三</a:t>
            </a:r>
            <a:endParaRPr lang="zh-CN" altLang="en-US" sz="1599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955303" y="5065040"/>
            <a:ext cx="2522788" cy="646303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227001" y="4653268"/>
            <a:ext cx="1979389" cy="338398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/>
            <a:r>
              <a:rPr lang="zh-CN" altLang="en-US" sz="159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工作项目四</a:t>
            </a:r>
            <a:endParaRPr lang="zh-CN" altLang="en-US" sz="1599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grpSp>
        <p:nvGrpSpPr>
          <p:cNvPr id="36" name="Group 20"/>
          <p:cNvGrpSpPr>
            <a:grpSpLocks noChangeAspect="1"/>
          </p:cNvGrpSpPr>
          <p:nvPr/>
        </p:nvGrpSpPr>
        <p:grpSpPr>
          <a:xfrm>
            <a:off x="4576403" y="3989398"/>
            <a:ext cx="431867" cy="299221"/>
            <a:chOff x="7416800" y="1122363"/>
            <a:chExt cx="366713" cy="254000"/>
          </a:xfrm>
          <a:solidFill>
            <a:schemeClr val="bg1"/>
          </a:solidFill>
        </p:grpSpPr>
        <p:sp>
          <p:nvSpPr>
            <p:cNvPr id="37" name="Freeform 48"/>
            <p:cNvSpPr>
              <a:spLocks noEditPoints="1"/>
            </p:cNvSpPr>
            <p:nvPr/>
          </p:nvSpPr>
          <p:spPr bwMode="auto">
            <a:xfrm>
              <a:off x="7416800" y="1122363"/>
              <a:ext cx="260350" cy="254000"/>
            </a:xfrm>
            <a:custGeom>
              <a:avLst/>
              <a:gdLst>
                <a:gd name="T0" fmla="*/ 86 w 99"/>
                <a:gd name="T1" fmla="*/ 59 h 97"/>
                <a:gd name="T2" fmla="*/ 99 w 99"/>
                <a:gd name="T3" fmla="*/ 53 h 97"/>
                <a:gd name="T4" fmla="*/ 99 w 99"/>
                <a:gd name="T5" fmla="*/ 42 h 97"/>
                <a:gd name="T6" fmla="*/ 86 w 99"/>
                <a:gd name="T7" fmla="*/ 37 h 97"/>
                <a:gd name="T8" fmla="*/ 83 w 99"/>
                <a:gd name="T9" fmla="*/ 31 h 97"/>
                <a:gd name="T10" fmla="*/ 89 w 99"/>
                <a:gd name="T11" fmla="*/ 17 h 97"/>
                <a:gd name="T12" fmla="*/ 81 w 99"/>
                <a:gd name="T13" fmla="*/ 10 h 97"/>
                <a:gd name="T14" fmla="*/ 67 w 99"/>
                <a:gd name="T15" fmla="*/ 15 h 97"/>
                <a:gd name="T16" fmla="*/ 61 w 99"/>
                <a:gd name="T17" fmla="*/ 13 h 97"/>
                <a:gd name="T18" fmla="*/ 55 w 99"/>
                <a:gd name="T19" fmla="*/ 0 h 97"/>
                <a:gd name="T20" fmla="*/ 44 w 99"/>
                <a:gd name="T21" fmla="*/ 0 h 97"/>
                <a:gd name="T22" fmla="*/ 39 w 99"/>
                <a:gd name="T23" fmla="*/ 13 h 97"/>
                <a:gd name="T24" fmla="*/ 32 w 99"/>
                <a:gd name="T25" fmla="*/ 15 h 97"/>
                <a:gd name="T26" fmla="*/ 19 w 99"/>
                <a:gd name="T27" fmla="*/ 10 h 97"/>
                <a:gd name="T28" fmla="*/ 11 w 99"/>
                <a:gd name="T29" fmla="*/ 18 h 97"/>
                <a:gd name="T30" fmla="*/ 16 w 99"/>
                <a:gd name="T31" fmla="*/ 31 h 97"/>
                <a:gd name="T32" fmla="*/ 14 w 99"/>
                <a:gd name="T33" fmla="*/ 37 h 97"/>
                <a:gd name="T34" fmla="*/ 0 w 99"/>
                <a:gd name="T35" fmla="*/ 43 h 97"/>
                <a:gd name="T36" fmla="*/ 0 w 99"/>
                <a:gd name="T37" fmla="*/ 54 h 97"/>
                <a:gd name="T38" fmla="*/ 14 w 99"/>
                <a:gd name="T39" fmla="*/ 59 h 97"/>
                <a:gd name="T40" fmla="*/ 16 w 99"/>
                <a:gd name="T41" fmla="*/ 65 h 97"/>
                <a:gd name="T42" fmla="*/ 11 w 99"/>
                <a:gd name="T43" fmla="*/ 79 h 97"/>
                <a:gd name="T44" fmla="*/ 19 w 99"/>
                <a:gd name="T45" fmla="*/ 86 h 97"/>
                <a:gd name="T46" fmla="*/ 33 w 99"/>
                <a:gd name="T47" fmla="*/ 81 h 97"/>
                <a:gd name="T48" fmla="*/ 39 w 99"/>
                <a:gd name="T49" fmla="*/ 83 h 97"/>
                <a:gd name="T50" fmla="*/ 45 w 99"/>
                <a:gd name="T51" fmla="*/ 97 h 97"/>
                <a:gd name="T52" fmla="*/ 56 w 99"/>
                <a:gd name="T53" fmla="*/ 97 h 97"/>
                <a:gd name="T54" fmla="*/ 61 w 99"/>
                <a:gd name="T55" fmla="*/ 83 h 97"/>
                <a:gd name="T56" fmla="*/ 67 w 99"/>
                <a:gd name="T57" fmla="*/ 81 h 97"/>
                <a:gd name="T58" fmla="*/ 81 w 99"/>
                <a:gd name="T59" fmla="*/ 86 h 97"/>
                <a:gd name="T60" fmla="*/ 89 w 99"/>
                <a:gd name="T61" fmla="*/ 78 h 97"/>
                <a:gd name="T62" fmla="*/ 83 w 99"/>
                <a:gd name="T63" fmla="*/ 65 h 97"/>
                <a:gd name="T64" fmla="*/ 86 w 99"/>
                <a:gd name="T65" fmla="*/ 59 h 97"/>
                <a:gd name="T66" fmla="*/ 50 w 99"/>
                <a:gd name="T67" fmla="*/ 64 h 97"/>
                <a:gd name="T68" fmla="*/ 34 w 99"/>
                <a:gd name="T69" fmla="*/ 48 h 97"/>
                <a:gd name="T70" fmla="*/ 50 w 99"/>
                <a:gd name="T71" fmla="*/ 33 h 97"/>
                <a:gd name="T72" fmla="*/ 66 w 99"/>
                <a:gd name="T73" fmla="*/ 48 h 97"/>
                <a:gd name="T74" fmla="*/ 50 w 99"/>
                <a:gd name="T75" fmla="*/ 6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7">
                  <a:moveTo>
                    <a:pt x="86" y="59"/>
                  </a:moveTo>
                  <a:cubicBezTo>
                    <a:pt x="86" y="59"/>
                    <a:pt x="99" y="54"/>
                    <a:pt x="99" y="53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2"/>
                    <a:pt x="86" y="37"/>
                    <a:pt x="86" y="37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31"/>
                    <a:pt x="89" y="18"/>
                    <a:pt x="89" y="17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9"/>
                    <a:pt x="67" y="15"/>
                    <a:pt x="67" y="15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13"/>
                    <a:pt x="56" y="0"/>
                    <a:pt x="5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39" y="13"/>
                    <a:pt x="39" y="13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19" y="10"/>
                    <a:pt x="19" y="10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0" y="18"/>
                    <a:pt x="16" y="31"/>
                    <a:pt x="16" y="31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0" y="42"/>
                    <a:pt x="0" y="4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14" y="59"/>
                    <a:pt x="14" y="59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5"/>
                    <a:pt x="11" y="78"/>
                    <a:pt x="11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7"/>
                    <a:pt x="33" y="81"/>
                    <a:pt x="33" y="81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9" y="83"/>
                    <a:pt x="44" y="97"/>
                    <a:pt x="45" y="97"/>
                  </a:cubicBezTo>
                  <a:cubicBezTo>
                    <a:pt x="56" y="97"/>
                    <a:pt x="56" y="97"/>
                    <a:pt x="56" y="97"/>
                  </a:cubicBezTo>
                  <a:cubicBezTo>
                    <a:pt x="56" y="97"/>
                    <a:pt x="61" y="83"/>
                    <a:pt x="61" y="83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81"/>
                    <a:pt x="81" y="86"/>
                    <a:pt x="81" y="86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89" y="78"/>
                    <a:pt x="83" y="65"/>
                    <a:pt x="83" y="65"/>
                  </a:cubicBezTo>
                  <a:lnTo>
                    <a:pt x="86" y="59"/>
                  </a:lnTo>
                  <a:close/>
                  <a:moveTo>
                    <a:pt x="50" y="64"/>
                  </a:moveTo>
                  <a:cubicBezTo>
                    <a:pt x="41" y="64"/>
                    <a:pt x="34" y="57"/>
                    <a:pt x="34" y="48"/>
                  </a:cubicBezTo>
                  <a:cubicBezTo>
                    <a:pt x="34" y="39"/>
                    <a:pt x="41" y="33"/>
                    <a:pt x="50" y="33"/>
                  </a:cubicBezTo>
                  <a:cubicBezTo>
                    <a:pt x="59" y="33"/>
                    <a:pt x="66" y="39"/>
                    <a:pt x="66" y="48"/>
                  </a:cubicBezTo>
                  <a:cubicBezTo>
                    <a:pt x="66" y="57"/>
                    <a:pt x="59" y="64"/>
                    <a:pt x="5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en-US" sz="3198">
                <a:latin typeface="+mj-ea"/>
                <a:ea typeface="+mj-ea"/>
              </a:endParaRPr>
            </a:p>
          </p:txBody>
        </p:sp>
        <p:sp>
          <p:nvSpPr>
            <p:cNvPr id="38" name="Freeform 49"/>
            <p:cNvSpPr>
              <a:spLocks noEditPoints="1"/>
            </p:cNvSpPr>
            <p:nvPr/>
          </p:nvSpPr>
          <p:spPr bwMode="auto">
            <a:xfrm>
              <a:off x="7661275" y="1247775"/>
              <a:ext cx="122238" cy="123825"/>
            </a:xfrm>
            <a:custGeom>
              <a:avLst/>
              <a:gdLst>
                <a:gd name="T0" fmla="*/ 41 w 47"/>
                <a:gd name="T1" fmla="*/ 22 h 47"/>
                <a:gd name="T2" fmla="*/ 41 w 47"/>
                <a:gd name="T3" fmla="*/ 19 h 47"/>
                <a:gd name="T4" fmla="*/ 45 w 47"/>
                <a:gd name="T5" fmla="*/ 13 h 47"/>
                <a:gd name="T6" fmla="*/ 42 w 47"/>
                <a:gd name="T7" fmla="*/ 9 h 47"/>
                <a:gd name="T8" fmla="*/ 35 w 47"/>
                <a:gd name="T9" fmla="*/ 10 h 47"/>
                <a:gd name="T10" fmla="*/ 33 w 47"/>
                <a:gd name="T11" fmla="*/ 8 h 47"/>
                <a:gd name="T12" fmla="*/ 32 w 47"/>
                <a:gd name="T13" fmla="*/ 1 h 47"/>
                <a:gd name="T14" fmla="*/ 27 w 47"/>
                <a:gd name="T15" fmla="*/ 0 h 47"/>
                <a:gd name="T16" fmla="*/ 22 w 47"/>
                <a:gd name="T17" fmla="*/ 6 h 47"/>
                <a:gd name="T18" fmla="*/ 19 w 47"/>
                <a:gd name="T19" fmla="*/ 6 h 47"/>
                <a:gd name="T20" fmla="*/ 14 w 47"/>
                <a:gd name="T21" fmla="*/ 2 h 47"/>
                <a:gd name="T22" fmla="*/ 9 w 47"/>
                <a:gd name="T23" fmla="*/ 5 h 47"/>
                <a:gd name="T24" fmla="*/ 10 w 47"/>
                <a:gd name="T25" fmla="*/ 12 h 47"/>
                <a:gd name="T26" fmla="*/ 9 w 47"/>
                <a:gd name="T27" fmla="*/ 14 h 47"/>
                <a:gd name="T28" fmla="*/ 2 w 47"/>
                <a:gd name="T29" fmla="*/ 16 h 47"/>
                <a:gd name="T30" fmla="*/ 0 w 47"/>
                <a:gd name="T31" fmla="*/ 21 h 47"/>
                <a:gd name="T32" fmla="*/ 6 w 47"/>
                <a:gd name="T33" fmla="*/ 25 h 47"/>
                <a:gd name="T34" fmla="*/ 6 w 47"/>
                <a:gd name="T35" fmla="*/ 28 h 47"/>
                <a:gd name="T36" fmla="*/ 2 w 47"/>
                <a:gd name="T37" fmla="*/ 34 h 47"/>
                <a:gd name="T38" fmla="*/ 5 w 47"/>
                <a:gd name="T39" fmla="*/ 38 h 47"/>
                <a:gd name="T40" fmla="*/ 12 w 47"/>
                <a:gd name="T41" fmla="*/ 37 h 47"/>
                <a:gd name="T42" fmla="*/ 14 w 47"/>
                <a:gd name="T43" fmla="*/ 39 h 47"/>
                <a:gd name="T44" fmla="*/ 16 w 47"/>
                <a:gd name="T45" fmla="*/ 46 h 47"/>
                <a:gd name="T46" fmla="*/ 20 w 47"/>
                <a:gd name="T47" fmla="*/ 47 h 47"/>
                <a:gd name="T48" fmla="*/ 25 w 47"/>
                <a:gd name="T49" fmla="*/ 42 h 47"/>
                <a:gd name="T50" fmla="*/ 28 w 47"/>
                <a:gd name="T51" fmla="*/ 41 h 47"/>
                <a:gd name="T52" fmla="*/ 33 w 47"/>
                <a:gd name="T53" fmla="*/ 45 h 47"/>
                <a:gd name="T54" fmla="*/ 38 w 47"/>
                <a:gd name="T55" fmla="*/ 42 h 47"/>
                <a:gd name="T56" fmla="*/ 37 w 47"/>
                <a:gd name="T57" fmla="*/ 35 h 47"/>
                <a:gd name="T58" fmla="*/ 39 w 47"/>
                <a:gd name="T59" fmla="*/ 33 h 47"/>
                <a:gd name="T60" fmla="*/ 45 w 47"/>
                <a:gd name="T61" fmla="*/ 32 h 47"/>
                <a:gd name="T62" fmla="*/ 47 w 47"/>
                <a:gd name="T63" fmla="*/ 27 h 47"/>
                <a:gd name="T64" fmla="*/ 41 w 47"/>
                <a:gd name="T65" fmla="*/ 22 h 47"/>
                <a:gd name="T66" fmla="*/ 31 w 47"/>
                <a:gd name="T67" fmla="*/ 25 h 47"/>
                <a:gd name="T68" fmla="*/ 22 w 47"/>
                <a:gd name="T69" fmla="*/ 31 h 47"/>
                <a:gd name="T70" fmla="*/ 16 w 47"/>
                <a:gd name="T71" fmla="*/ 22 h 47"/>
                <a:gd name="T72" fmla="*/ 25 w 47"/>
                <a:gd name="T73" fmla="*/ 16 h 47"/>
                <a:gd name="T74" fmla="*/ 31 w 47"/>
                <a:gd name="T75" fmla="*/ 2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47">
                  <a:moveTo>
                    <a:pt x="41" y="22"/>
                  </a:moveTo>
                  <a:cubicBezTo>
                    <a:pt x="41" y="19"/>
                    <a:pt x="41" y="19"/>
                    <a:pt x="41" y="19"/>
                  </a:cubicBezTo>
                  <a:cubicBezTo>
                    <a:pt x="41" y="19"/>
                    <a:pt x="45" y="14"/>
                    <a:pt x="45" y="13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35" y="10"/>
                    <a:pt x="35" y="1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2" y="1"/>
                    <a:pt x="32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2" y="6"/>
                    <a:pt x="22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4" y="2"/>
                    <a:pt x="14" y="2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10" y="12"/>
                    <a:pt x="10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2" y="15"/>
                    <a:pt x="2" y="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6" y="25"/>
                    <a:pt x="6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2" y="34"/>
                    <a:pt x="2" y="34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9"/>
                    <a:pt x="12" y="37"/>
                    <a:pt x="12" y="37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5" y="46"/>
                    <a:pt x="16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7"/>
                    <a:pt x="25" y="42"/>
                    <a:pt x="25" y="42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33" y="45"/>
                    <a:pt x="33" y="45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7" y="35"/>
                    <a:pt x="37" y="35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45" y="32"/>
                    <a:pt x="45" y="32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6"/>
                    <a:pt x="41" y="22"/>
                    <a:pt x="41" y="22"/>
                  </a:cubicBezTo>
                  <a:close/>
                  <a:moveTo>
                    <a:pt x="31" y="25"/>
                  </a:moveTo>
                  <a:cubicBezTo>
                    <a:pt x="30" y="29"/>
                    <a:pt x="26" y="32"/>
                    <a:pt x="22" y="31"/>
                  </a:cubicBezTo>
                  <a:cubicBezTo>
                    <a:pt x="18" y="30"/>
                    <a:pt x="15" y="26"/>
                    <a:pt x="16" y="22"/>
                  </a:cubicBezTo>
                  <a:cubicBezTo>
                    <a:pt x="17" y="18"/>
                    <a:pt x="21" y="15"/>
                    <a:pt x="25" y="16"/>
                  </a:cubicBezTo>
                  <a:cubicBezTo>
                    <a:pt x="29" y="17"/>
                    <a:pt x="32" y="21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en-US" sz="3198">
                <a:latin typeface="+mj-ea"/>
                <a:ea typeface="+mj-ea"/>
              </a:endParaRPr>
            </a:p>
          </p:txBody>
        </p:sp>
      </p:grpSp>
      <p:sp>
        <p:nvSpPr>
          <p:cNvPr id="39" name="Freeform 35"/>
          <p:cNvSpPr>
            <a:spLocks noChangeAspect="1"/>
          </p:cNvSpPr>
          <p:nvPr/>
        </p:nvSpPr>
        <p:spPr bwMode="auto">
          <a:xfrm>
            <a:off x="1900213" y="3960426"/>
            <a:ext cx="359889" cy="357164"/>
          </a:xfrm>
          <a:custGeom>
            <a:avLst/>
            <a:gdLst>
              <a:gd name="T0" fmla="*/ 597 w 1245"/>
              <a:gd name="T1" fmla="*/ 1 h 1242"/>
              <a:gd name="T2" fmla="*/ 876 w 1245"/>
              <a:gd name="T3" fmla="*/ 315 h 1242"/>
              <a:gd name="T4" fmla="*/ 1006 w 1245"/>
              <a:gd name="T5" fmla="*/ 323 h 1242"/>
              <a:gd name="T6" fmla="*/ 1219 w 1245"/>
              <a:gd name="T7" fmla="*/ 438 h 1242"/>
              <a:gd name="T8" fmla="*/ 991 w 1245"/>
              <a:gd name="T9" fmla="*/ 755 h 1242"/>
              <a:gd name="T10" fmla="*/ 965 w 1245"/>
              <a:gd name="T11" fmla="*/ 1153 h 1242"/>
              <a:gd name="T12" fmla="*/ 630 w 1245"/>
              <a:gd name="T13" fmla="*/ 1026 h 1242"/>
              <a:gd name="T14" fmla="*/ 254 w 1245"/>
              <a:gd name="T15" fmla="*/ 1141 h 1242"/>
              <a:gd name="T16" fmla="*/ 254 w 1245"/>
              <a:gd name="T17" fmla="*/ 744 h 1242"/>
              <a:gd name="T18" fmla="*/ 24 w 1245"/>
              <a:gd name="T19" fmla="*/ 485 h 1242"/>
              <a:gd name="T20" fmla="*/ 229 w 1245"/>
              <a:gd name="T21" fmla="*/ 323 h 1242"/>
              <a:gd name="T22" fmla="*/ 394 w 1245"/>
              <a:gd name="T23" fmla="*/ 303 h 1242"/>
              <a:gd name="T24" fmla="*/ 548 w 1245"/>
              <a:gd name="T25" fmla="*/ 21 h 1242"/>
              <a:gd name="T26" fmla="*/ 597 w 1245"/>
              <a:gd name="T27" fmla="*/ 1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45" h="1242">
                <a:moveTo>
                  <a:pt x="597" y="1"/>
                </a:moveTo>
                <a:cubicBezTo>
                  <a:pt x="814" y="0"/>
                  <a:pt x="729" y="256"/>
                  <a:pt x="876" y="315"/>
                </a:cubicBezTo>
                <a:cubicBezTo>
                  <a:pt x="912" y="329"/>
                  <a:pt x="962" y="316"/>
                  <a:pt x="1006" y="323"/>
                </a:cubicBezTo>
                <a:cubicBezTo>
                  <a:pt x="1102" y="338"/>
                  <a:pt x="1204" y="343"/>
                  <a:pt x="1219" y="438"/>
                </a:cubicBezTo>
                <a:cubicBezTo>
                  <a:pt x="1245" y="597"/>
                  <a:pt x="1018" y="652"/>
                  <a:pt x="991" y="755"/>
                </a:cubicBezTo>
                <a:cubicBezTo>
                  <a:pt x="963" y="867"/>
                  <a:pt x="1142" y="1099"/>
                  <a:pt x="965" y="1153"/>
                </a:cubicBezTo>
                <a:cubicBezTo>
                  <a:pt x="814" y="1199"/>
                  <a:pt x="740" y="1044"/>
                  <a:pt x="630" y="1026"/>
                </a:cubicBezTo>
                <a:cubicBezTo>
                  <a:pt x="505" y="1005"/>
                  <a:pt x="422" y="1242"/>
                  <a:pt x="254" y="1141"/>
                </a:cubicBezTo>
                <a:cubicBezTo>
                  <a:pt x="119" y="1059"/>
                  <a:pt x="293" y="869"/>
                  <a:pt x="254" y="744"/>
                </a:cubicBezTo>
                <a:cubicBezTo>
                  <a:pt x="223" y="645"/>
                  <a:pt x="48" y="620"/>
                  <a:pt x="24" y="485"/>
                </a:cubicBezTo>
                <a:cubicBezTo>
                  <a:pt x="0" y="352"/>
                  <a:pt x="132" y="339"/>
                  <a:pt x="229" y="323"/>
                </a:cubicBezTo>
                <a:cubicBezTo>
                  <a:pt x="290" y="314"/>
                  <a:pt x="356" y="333"/>
                  <a:pt x="394" y="303"/>
                </a:cubicBezTo>
                <a:cubicBezTo>
                  <a:pt x="473" y="239"/>
                  <a:pt x="465" y="83"/>
                  <a:pt x="548" y="21"/>
                </a:cubicBezTo>
                <a:cubicBezTo>
                  <a:pt x="564" y="14"/>
                  <a:pt x="581" y="8"/>
                  <a:pt x="59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3198"/>
          </a:p>
        </p:txBody>
      </p:sp>
      <p:sp>
        <p:nvSpPr>
          <p:cNvPr id="40" name="Freeform 175"/>
          <p:cNvSpPr>
            <a:spLocks noChangeAspect="1" noEditPoints="1"/>
          </p:cNvSpPr>
          <p:nvPr/>
        </p:nvSpPr>
        <p:spPr bwMode="auto">
          <a:xfrm>
            <a:off x="10090715" y="3944928"/>
            <a:ext cx="251964" cy="410731"/>
          </a:xfrm>
          <a:custGeom>
            <a:avLst/>
            <a:gdLst>
              <a:gd name="T0" fmla="*/ 183 w 800"/>
              <a:gd name="T1" fmla="*/ 187 h 1294"/>
              <a:gd name="T2" fmla="*/ 131 w 800"/>
              <a:gd name="T3" fmla="*/ 209 h 1294"/>
              <a:gd name="T4" fmla="*/ 109 w 800"/>
              <a:gd name="T5" fmla="*/ 1111 h 1294"/>
              <a:gd name="T6" fmla="*/ 183 w 800"/>
              <a:gd name="T7" fmla="*/ 1186 h 1294"/>
              <a:gd name="T8" fmla="*/ 670 w 800"/>
              <a:gd name="T9" fmla="*/ 1164 h 1294"/>
              <a:gd name="T10" fmla="*/ 692 w 800"/>
              <a:gd name="T11" fmla="*/ 261 h 1294"/>
              <a:gd name="T12" fmla="*/ 618 w 800"/>
              <a:gd name="T13" fmla="*/ 187 h 1294"/>
              <a:gd name="T14" fmla="*/ 178 w 800"/>
              <a:gd name="T15" fmla="*/ 1100 h 1294"/>
              <a:gd name="T16" fmla="*/ 613 w 800"/>
              <a:gd name="T17" fmla="*/ 1011 h 1294"/>
              <a:gd name="T18" fmla="*/ 178 w 800"/>
              <a:gd name="T19" fmla="*/ 887 h 1294"/>
              <a:gd name="T20" fmla="*/ 613 w 800"/>
              <a:gd name="T21" fmla="*/ 977 h 1294"/>
              <a:gd name="T22" fmla="*/ 178 w 800"/>
              <a:gd name="T23" fmla="*/ 887 h 1294"/>
              <a:gd name="T24" fmla="*/ 178 w 800"/>
              <a:gd name="T25" fmla="*/ 847 h 1294"/>
              <a:gd name="T26" fmla="*/ 613 w 800"/>
              <a:gd name="T27" fmla="*/ 758 h 1294"/>
              <a:gd name="T28" fmla="*/ 178 w 800"/>
              <a:gd name="T29" fmla="*/ 634 h 1294"/>
              <a:gd name="T30" fmla="*/ 613 w 800"/>
              <a:gd name="T31" fmla="*/ 724 h 1294"/>
              <a:gd name="T32" fmla="*/ 178 w 800"/>
              <a:gd name="T33" fmla="*/ 634 h 1294"/>
              <a:gd name="T34" fmla="*/ 178 w 800"/>
              <a:gd name="T35" fmla="*/ 604 h 1294"/>
              <a:gd name="T36" fmla="*/ 613 w 800"/>
              <a:gd name="T37" fmla="*/ 514 h 1294"/>
              <a:gd name="T38" fmla="*/ 255 w 800"/>
              <a:gd name="T39" fmla="*/ 319 h 1294"/>
              <a:gd name="T40" fmla="*/ 363 w 800"/>
              <a:gd name="T41" fmla="*/ 381 h 1294"/>
              <a:gd name="T42" fmla="*/ 425 w 800"/>
              <a:gd name="T43" fmla="*/ 489 h 1294"/>
              <a:gd name="T44" fmla="*/ 534 w 800"/>
              <a:gd name="T45" fmla="*/ 381 h 1294"/>
              <a:gd name="T46" fmla="*/ 425 w 800"/>
              <a:gd name="T47" fmla="*/ 319 h 1294"/>
              <a:gd name="T48" fmla="*/ 363 w 800"/>
              <a:gd name="T49" fmla="*/ 210 h 1294"/>
              <a:gd name="T50" fmla="*/ 255 w 800"/>
              <a:gd name="T51" fmla="*/ 319 h 1294"/>
              <a:gd name="T52" fmla="*/ 251 w 800"/>
              <a:gd name="T53" fmla="*/ 78 h 1294"/>
              <a:gd name="T54" fmla="*/ 543 w 800"/>
              <a:gd name="T55" fmla="*/ 0 h 1294"/>
              <a:gd name="T56" fmla="*/ 618 w 800"/>
              <a:gd name="T57" fmla="*/ 78 h 1294"/>
              <a:gd name="T58" fmla="*/ 800 w 800"/>
              <a:gd name="T59" fmla="*/ 261 h 1294"/>
              <a:gd name="T60" fmla="*/ 747 w 800"/>
              <a:gd name="T61" fmla="*/ 1240 h 1294"/>
              <a:gd name="T62" fmla="*/ 618 w 800"/>
              <a:gd name="T63" fmla="*/ 1294 h 1294"/>
              <a:gd name="T64" fmla="*/ 54 w 800"/>
              <a:gd name="T65" fmla="*/ 1240 h 1294"/>
              <a:gd name="T66" fmla="*/ 0 w 800"/>
              <a:gd name="T67" fmla="*/ 261 h 1294"/>
              <a:gd name="T68" fmla="*/ 54 w 800"/>
              <a:gd name="T69" fmla="*/ 132 h 1294"/>
              <a:gd name="T70" fmla="*/ 183 w 800"/>
              <a:gd name="T71" fmla="*/ 78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00" h="1294">
                <a:moveTo>
                  <a:pt x="618" y="187"/>
                </a:moveTo>
                <a:lnTo>
                  <a:pt x="183" y="187"/>
                </a:lnTo>
                <a:cubicBezTo>
                  <a:pt x="163" y="187"/>
                  <a:pt x="144" y="195"/>
                  <a:pt x="131" y="208"/>
                </a:cubicBezTo>
                <a:lnTo>
                  <a:pt x="131" y="209"/>
                </a:lnTo>
                <a:cubicBezTo>
                  <a:pt x="117" y="222"/>
                  <a:pt x="109" y="241"/>
                  <a:pt x="109" y="261"/>
                </a:cubicBezTo>
                <a:lnTo>
                  <a:pt x="109" y="1111"/>
                </a:lnTo>
                <a:cubicBezTo>
                  <a:pt x="109" y="1132"/>
                  <a:pt x="117" y="1150"/>
                  <a:pt x="131" y="1164"/>
                </a:cubicBezTo>
                <a:cubicBezTo>
                  <a:pt x="144" y="1177"/>
                  <a:pt x="163" y="1186"/>
                  <a:pt x="183" y="1186"/>
                </a:cubicBezTo>
                <a:lnTo>
                  <a:pt x="618" y="1186"/>
                </a:lnTo>
                <a:cubicBezTo>
                  <a:pt x="638" y="1186"/>
                  <a:pt x="657" y="1177"/>
                  <a:pt x="670" y="1164"/>
                </a:cubicBezTo>
                <a:cubicBezTo>
                  <a:pt x="684" y="1150"/>
                  <a:pt x="692" y="1132"/>
                  <a:pt x="692" y="1111"/>
                </a:cubicBezTo>
                <a:lnTo>
                  <a:pt x="692" y="261"/>
                </a:lnTo>
                <a:cubicBezTo>
                  <a:pt x="692" y="241"/>
                  <a:pt x="684" y="222"/>
                  <a:pt x="670" y="209"/>
                </a:cubicBezTo>
                <a:cubicBezTo>
                  <a:pt x="657" y="195"/>
                  <a:pt x="638" y="187"/>
                  <a:pt x="618" y="187"/>
                </a:cubicBezTo>
                <a:close/>
                <a:moveTo>
                  <a:pt x="178" y="1011"/>
                </a:moveTo>
                <a:lnTo>
                  <a:pt x="178" y="1100"/>
                </a:lnTo>
                <a:lnTo>
                  <a:pt x="613" y="1100"/>
                </a:lnTo>
                <a:lnTo>
                  <a:pt x="613" y="1011"/>
                </a:lnTo>
                <a:lnTo>
                  <a:pt x="178" y="1011"/>
                </a:lnTo>
                <a:close/>
                <a:moveTo>
                  <a:pt x="178" y="887"/>
                </a:moveTo>
                <a:lnTo>
                  <a:pt x="178" y="977"/>
                </a:lnTo>
                <a:lnTo>
                  <a:pt x="613" y="977"/>
                </a:lnTo>
                <a:lnTo>
                  <a:pt x="613" y="887"/>
                </a:lnTo>
                <a:lnTo>
                  <a:pt x="178" y="887"/>
                </a:lnTo>
                <a:close/>
                <a:moveTo>
                  <a:pt x="178" y="758"/>
                </a:moveTo>
                <a:lnTo>
                  <a:pt x="178" y="847"/>
                </a:lnTo>
                <a:lnTo>
                  <a:pt x="613" y="847"/>
                </a:lnTo>
                <a:lnTo>
                  <a:pt x="613" y="758"/>
                </a:lnTo>
                <a:lnTo>
                  <a:pt x="178" y="758"/>
                </a:lnTo>
                <a:close/>
                <a:moveTo>
                  <a:pt x="178" y="634"/>
                </a:moveTo>
                <a:lnTo>
                  <a:pt x="178" y="724"/>
                </a:lnTo>
                <a:lnTo>
                  <a:pt x="613" y="724"/>
                </a:lnTo>
                <a:lnTo>
                  <a:pt x="613" y="634"/>
                </a:lnTo>
                <a:lnTo>
                  <a:pt x="178" y="634"/>
                </a:lnTo>
                <a:close/>
                <a:moveTo>
                  <a:pt x="178" y="514"/>
                </a:moveTo>
                <a:lnTo>
                  <a:pt x="178" y="604"/>
                </a:lnTo>
                <a:lnTo>
                  <a:pt x="613" y="604"/>
                </a:lnTo>
                <a:lnTo>
                  <a:pt x="613" y="514"/>
                </a:lnTo>
                <a:lnTo>
                  <a:pt x="178" y="514"/>
                </a:lnTo>
                <a:close/>
                <a:moveTo>
                  <a:pt x="255" y="319"/>
                </a:moveTo>
                <a:lnTo>
                  <a:pt x="255" y="381"/>
                </a:lnTo>
                <a:lnTo>
                  <a:pt x="363" y="381"/>
                </a:lnTo>
                <a:lnTo>
                  <a:pt x="363" y="489"/>
                </a:lnTo>
                <a:lnTo>
                  <a:pt x="425" y="489"/>
                </a:lnTo>
                <a:lnTo>
                  <a:pt x="425" y="381"/>
                </a:lnTo>
                <a:lnTo>
                  <a:pt x="534" y="381"/>
                </a:lnTo>
                <a:lnTo>
                  <a:pt x="534" y="319"/>
                </a:lnTo>
                <a:lnTo>
                  <a:pt x="425" y="319"/>
                </a:lnTo>
                <a:lnTo>
                  <a:pt x="425" y="210"/>
                </a:lnTo>
                <a:lnTo>
                  <a:pt x="363" y="210"/>
                </a:lnTo>
                <a:lnTo>
                  <a:pt x="363" y="319"/>
                </a:lnTo>
                <a:lnTo>
                  <a:pt x="255" y="319"/>
                </a:lnTo>
                <a:close/>
                <a:moveTo>
                  <a:pt x="183" y="78"/>
                </a:moveTo>
                <a:lnTo>
                  <a:pt x="251" y="78"/>
                </a:lnTo>
                <a:lnTo>
                  <a:pt x="251" y="0"/>
                </a:lnTo>
                <a:lnTo>
                  <a:pt x="543" y="0"/>
                </a:lnTo>
                <a:lnTo>
                  <a:pt x="543" y="78"/>
                </a:lnTo>
                <a:lnTo>
                  <a:pt x="618" y="78"/>
                </a:lnTo>
                <a:cubicBezTo>
                  <a:pt x="668" y="78"/>
                  <a:pt x="714" y="99"/>
                  <a:pt x="747" y="132"/>
                </a:cubicBezTo>
                <a:cubicBezTo>
                  <a:pt x="780" y="165"/>
                  <a:pt x="800" y="211"/>
                  <a:pt x="800" y="261"/>
                </a:cubicBezTo>
                <a:lnTo>
                  <a:pt x="800" y="1111"/>
                </a:lnTo>
                <a:cubicBezTo>
                  <a:pt x="800" y="1161"/>
                  <a:pt x="780" y="1207"/>
                  <a:pt x="747" y="1240"/>
                </a:cubicBezTo>
                <a:lnTo>
                  <a:pt x="746" y="1240"/>
                </a:lnTo>
                <a:cubicBezTo>
                  <a:pt x="713" y="1273"/>
                  <a:pt x="668" y="1294"/>
                  <a:pt x="618" y="1294"/>
                </a:cubicBezTo>
                <a:lnTo>
                  <a:pt x="183" y="1294"/>
                </a:lnTo>
                <a:cubicBezTo>
                  <a:pt x="133" y="1294"/>
                  <a:pt x="87" y="1273"/>
                  <a:pt x="54" y="1240"/>
                </a:cubicBezTo>
                <a:cubicBezTo>
                  <a:pt x="21" y="1207"/>
                  <a:pt x="0" y="1161"/>
                  <a:pt x="0" y="1111"/>
                </a:cubicBezTo>
                <a:lnTo>
                  <a:pt x="0" y="261"/>
                </a:lnTo>
                <a:cubicBezTo>
                  <a:pt x="0" y="211"/>
                  <a:pt x="21" y="165"/>
                  <a:pt x="54" y="132"/>
                </a:cubicBezTo>
                <a:lnTo>
                  <a:pt x="54" y="132"/>
                </a:lnTo>
                <a:lnTo>
                  <a:pt x="54" y="132"/>
                </a:lnTo>
                <a:cubicBezTo>
                  <a:pt x="88" y="99"/>
                  <a:pt x="133" y="78"/>
                  <a:pt x="183" y="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3198"/>
          </a:p>
        </p:txBody>
      </p:sp>
      <p:sp>
        <p:nvSpPr>
          <p:cNvPr id="41" name="Freeform 97"/>
          <p:cNvSpPr>
            <a:spLocks noChangeAspect="1" noEditPoints="1"/>
          </p:cNvSpPr>
          <p:nvPr/>
        </p:nvSpPr>
        <p:spPr bwMode="auto">
          <a:xfrm>
            <a:off x="7324571" y="3957533"/>
            <a:ext cx="359889" cy="362951"/>
          </a:xfrm>
          <a:custGeom>
            <a:avLst/>
            <a:gdLst>
              <a:gd name="T0" fmla="*/ 931 w 1200"/>
              <a:gd name="T1" fmla="*/ 1047 h 1200"/>
              <a:gd name="T2" fmla="*/ 681 w 1200"/>
              <a:gd name="T3" fmla="*/ 615 h 1200"/>
              <a:gd name="T4" fmla="*/ 1068 w 1200"/>
              <a:gd name="T5" fmla="*/ 299 h 1200"/>
              <a:gd name="T6" fmla="*/ 1156 w 1200"/>
              <a:gd name="T7" fmla="*/ 600 h 1200"/>
              <a:gd name="T8" fmla="*/ 931 w 1200"/>
              <a:gd name="T9" fmla="*/ 1047 h 1200"/>
              <a:gd name="T10" fmla="*/ 1029 w 1200"/>
              <a:gd name="T11" fmla="*/ 181 h 1200"/>
              <a:gd name="T12" fmla="*/ 618 w 1200"/>
              <a:gd name="T13" fmla="*/ 513 h 1200"/>
              <a:gd name="T14" fmla="*/ 618 w 1200"/>
              <a:gd name="T15" fmla="*/ 555 h 1200"/>
              <a:gd name="T16" fmla="*/ 1049 w 1200"/>
              <a:gd name="T17" fmla="*/ 203 h 1200"/>
              <a:gd name="T18" fmla="*/ 1029 w 1200"/>
              <a:gd name="T19" fmla="*/ 181 h 1200"/>
              <a:gd name="T20" fmla="*/ 985 w 1200"/>
              <a:gd name="T21" fmla="*/ 139 h 1200"/>
              <a:gd name="T22" fmla="*/ 618 w 1200"/>
              <a:gd name="T23" fmla="*/ 436 h 1200"/>
              <a:gd name="T24" fmla="*/ 618 w 1200"/>
              <a:gd name="T25" fmla="*/ 480 h 1200"/>
              <a:gd name="T26" fmla="*/ 1011 w 1200"/>
              <a:gd name="T27" fmla="*/ 163 h 1200"/>
              <a:gd name="T28" fmla="*/ 985 w 1200"/>
              <a:gd name="T29" fmla="*/ 139 h 1200"/>
              <a:gd name="T30" fmla="*/ 935 w 1200"/>
              <a:gd name="T31" fmla="*/ 102 h 1200"/>
              <a:gd name="T32" fmla="*/ 618 w 1200"/>
              <a:gd name="T33" fmla="*/ 358 h 1200"/>
              <a:gd name="T34" fmla="*/ 618 w 1200"/>
              <a:gd name="T35" fmla="*/ 402 h 1200"/>
              <a:gd name="T36" fmla="*/ 964 w 1200"/>
              <a:gd name="T37" fmla="*/ 123 h 1200"/>
              <a:gd name="T38" fmla="*/ 935 w 1200"/>
              <a:gd name="T39" fmla="*/ 102 h 1200"/>
              <a:gd name="T40" fmla="*/ 880 w 1200"/>
              <a:gd name="T41" fmla="*/ 69 h 1200"/>
              <a:gd name="T42" fmla="*/ 618 w 1200"/>
              <a:gd name="T43" fmla="*/ 281 h 1200"/>
              <a:gd name="T44" fmla="*/ 618 w 1200"/>
              <a:gd name="T45" fmla="*/ 325 h 1200"/>
              <a:gd name="T46" fmla="*/ 912 w 1200"/>
              <a:gd name="T47" fmla="*/ 87 h 1200"/>
              <a:gd name="T48" fmla="*/ 880 w 1200"/>
              <a:gd name="T49" fmla="*/ 69 h 1200"/>
              <a:gd name="T50" fmla="*/ 819 w 1200"/>
              <a:gd name="T51" fmla="*/ 41 h 1200"/>
              <a:gd name="T52" fmla="*/ 618 w 1200"/>
              <a:gd name="T53" fmla="*/ 203 h 1200"/>
              <a:gd name="T54" fmla="*/ 618 w 1200"/>
              <a:gd name="T55" fmla="*/ 247 h 1200"/>
              <a:gd name="T56" fmla="*/ 854 w 1200"/>
              <a:gd name="T57" fmla="*/ 56 h 1200"/>
              <a:gd name="T58" fmla="*/ 819 w 1200"/>
              <a:gd name="T59" fmla="*/ 41 h 1200"/>
              <a:gd name="T60" fmla="*/ 750 w 1200"/>
              <a:gd name="T61" fmla="*/ 19 h 1200"/>
              <a:gd name="T62" fmla="*/ 618 w 1200"/>
              <a:gd name="T63" fmla="*/ 126 h 1200"/>
              <a:gd name="T64" fmla="*/ 618 w 1200"/>
              <a:gd name="T65" fmla="*/ 170 h 1200"/>
              <a:gd name="T66" fmla="*/ 790 w 1200"/>
              <a:gd name="T67" fmla="*/ 31 h 1200"/>
              <a:gd name="T68" fmla="*/ 750 w 1200"/>
              <a:gd name="T69" fmla="*/ 19 h 1200"/>
              <a:gd name="T70" fmla="*/ 672 w 1200"/>
              <a:gd name="T71" fmla="*/ 4 h 1200"/>
              <a:gd name="T72" fmla="*/ 618 w 1200"/>
              <a:gd name="T73" fmla="*/ 48 h 1200"/>
              <a:gd name="T74" fmla="*/ 618 w 1200"/>
              <a:gd name="T75" fmla="*/ 92 h 1200"/>
              <a:gd name="T76" fmla="*/ 718 w 1200"/>
              <a:gd name="T77" fmla="*/ 12 h 1200"/>
              <a:gd name="T78" fmla="*/ 672 w 1200"/>
              <a:gd name="T79" fmla="*/ 4 h 1200"/>
              <a:gd name="T80" fmla="*/ 618 w 1200"/>
              <a:gd name="T81" fmla="*/ 0 h 1200"/>
              <a:gd name="T82" fmla="*/ 618 w 1200"/>
              <a:gd name="T83" fmla="*/ 15 h 1200"/>
              <a:gd name="T84" fmla="*/ 635 w 1200"/>
              <a:gd name="T85" fmla="*/ 1 h 1200"/>
              <a:gd name="T86" fmla="*/ 618 w 1200"/>
              <a:gd name="T87" fmla="*/ 0 h 1200"/>
              <a:gd name="T88" fmla="*/ 577 w 1200"/>
              <a:gd name="T89" fmla="*/ 608 h 1200"/>
              <a:gd name="T90" fmla="*/ 576 w 1200"/>
              <a:gd name="T91" fmla="*/ 605 h 1200"/>
              <a:gd name="T92" fmla="*/ 575 w 1200"/>
              <a:gd name="T93" fmla="*/ 600 h 1200"/>
              <a:gd name="T94" fmla="*/ 575 w 1200"/>
              <a:gd name="T95" fmla="*/ 0 h 1200"/>
              <a:gd name="T96" fmla="*/ 0 w 1200"/>
              <a:gd name="T97" fmla="*/ 600 h 1200"/>
              <a:gd name="T98" fmla="*/ 600 w 1200"/>
              <a:gd name="T99" fmla="*/ 1200 h 1200"/>
              <a:gd name="T100" fmla="*/ 879 w 1200"/>
              <a:gd name="T101" fmla="*/ 1131 h 1200"/>
              <a:gd name="T102" fmla="*/ 578 w 1200"/>
              <a:gd name="T103" fmla="*/ 610 h 1200"/>
              <a:gd name="T104" fmla="*/ 577 w 1200"/>
              <a:gd name="T105" fmla="*/ 608 h 1200"/>
              <a:gd name="T106" fmla="*/ 1077 w 1200"/>
              <a:gd name="T107" fmla="*/ 236 h 1200"/>
              <a:gd name="T108" fmla="*/ 624 w 1200"/>
              <a:gd name="T109" fmla="*/ 605 h 1200"/>
              <a:gd name="T110" fmla="*/ 916 w 1200"/>
              <a:gd name="T111" fmla="*/ 1109 h 1200"/>
              <a:gd name="T112" fmla="*/ 1200 w 1200"/>
              <a:gd name="T113" fmla="*/ 600 h 1200"/>
              <a:gd name="T114" fmla="*/ 1077 w 1200"/>
              <a:gd name="T115" fmla="*/ 236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00" h="1200">
                <a:moveTo>
                  <a:pt x="931" y="1047"/>
                </a:moveTo>
                <a:lnTo>
                  <a:pt x="681" y="615"/>
                </a:lnTo>
                <a:lnTo>
                  <a:pt x="1068" y="299"/>
                </a:lnTo>
                <a:cubicBezTo>
                  <a:pt x="1126" y="389"/>
                  <a:pt x="1156" y="492"/>
                  <a:pt x="1156" y="600"/>
                </a:cubicBezTo>
                <a:cubicBezTo>
                  <a:pt x="1156" y="778"/>
                  <a:pt x="1072" y="942"/>
                  <a:pt x="931" y="1047"/>
                </a:cubicBezTo>
                <a:close/>
                <a:moveTo>
                  <a:pt x="1029" y="181"/>
                </a:moveTo>
                <a:lnTo>
                  <a:pt x="618" y="513"/>
                </a:lnTo>
                <a:lnTo>
                  <a:pt x="618" y="555"/>
                </a:lnTo>
                <a:lnTo>
                  <a:pt x="1049" y="203"/>
                </a:lnTo>
                <a:lnTo>
                  <a:pt x="1029" y="181"/>
                </a:lnTo>
                <a:close/>
                <a:moveTo>
                  <a:pt x="985" y="139"/>
                </a:moveTo>
                <a:lnTo>
                  <a:pt x="618" y="436"/>
                </a:lnTo>
                <a:lnTo>
                  <a:pt x="618" y="480"/>
                </a:lnTo>
                <a:lnTo>
                  <a:pt x="1011" y="163"/>
                </a:lnTo>
                <a:lnTo>
                  <a:pt x="985" y="139"/>
                </a:lnTo>
                <a:close/>
                <a:moveTo>
                  <a:pt x="935" y="102"/>
                </a:moveTo>
                <a:lnTo>
                  <a:pt x="618" y="358"/>
                </a:lnTo>
                <a:lnTo>
                  <a:pt x="618" y="402"/>
                </a:lnTo>
                <a:lnTo>
                  <a:pt x="964" y="123"/>
                </a:lnTo>
                <a:lnTo>
                  <a:pt x="935" y="102"/>
                </a:lnTo>
                <a:close/>
                <a:moveTo>
                  <a:pt x="880" y="69"/>
                </a:moveTo>
                <a:lnTo>
                  <a:pt x="618" y="281"/>
                </a:lnTo>
                <a:lnTo>
                  <a:pt x="618" y="325"/>
                </a:lnTo>
                <a:lnTo>
                  <a:pt x="912" y="87"/>
                </a:lnTo>
                <a:cubicBezTo>
                  <a:pt x="901" y="81"/>
                  <a:pt x="891" y="75"/>
                  <a:pt x="880" y="69"/>
                </a:cubicBezTo>
                <a:close/>
                <a:moveTo>
                  <a:pt x="819" y="41"/>
                </a:moveTo>
                <a:lnTo>
                  <a:pt x="618" y="203"/>
                </a:lnTo>
                <a:lnTo>
                  <a:pt x="618" y="247"/>
                </a:lnTo>
                <a:lnTo>
                  <a:pt x="854" y="56"/>
                </a:lnTo>
                <a:cubicBezTo>
                  <a:pt x="843" y="51"/>
                  <a:pt x="831" y="46"/>
                  <a:pt x="819" y="41"/>
                </a:cubicBezTo>
                <a:close/>
                <a:moveTo>
                  <a:pt x="750" y="19"/>
                </a:moveTo>
                <a:lnTo>
                  <a:pt x="618" y="126"/>
                </a:lnTo>
                <a:lnTo>
                  <a:pt x="618" y="170"/>
                </a:lnTo>
                <a:lnTo>
                  <a:pt x="790" y="31"/>
                </a:lnTo>
                <a:cubicBezTo>
                  <a:pt x="777" y="26"/>
                  <a:pt x="764" y="22"/>
                  <a:pt x="750" y="19"/>
                </a:cubicBezTo>
                <a:close/>
                <a:moveTo>
                  <a:pt x="672" y="4"/>
                </a:moveTo>
                <a:lnTo>
                  <a:pt x="618" y="48"/>
                </a:lnTo>
                <a:lnTo>
                  <a:pt x="618" y="92"/>
                </a:lnTo>
                <a:lnTo>
                  <a:pt x="718" y="12"/>
                </a:lnTo>
                <a:cubicBezTo>
                  <a:pt x="703" y="9"/>
                  <a:pt x="688" y="6"/>
                  <a:pt x="672" y="4"/>
                </a:cubicBezTo>
                <a:close/>
                <a:moveTo>
                  <a:pt x="618" y="0"/>
                </a:moveTo>
                <a:lnTo>
                  <a:pt x="618" y="15"/>
                </a:lnTo>
                <a:lnTo>
                  <a:pt x="635" y="1"/>
                </a:lnTo>
                <a:lnTo>
                  <a:pt x="618" y="0"/>
                </a:lnTo>
                <a:close/>
                <a:moveTo>
                  <a:pt x="577" y="608"/>
                </a:moveTo>
                <a:lnTo>
                  <a:pt x="576" y="605"/>
                </a:lnTo>
                <a:lnTo>
                  <a:pt x="575" y="600"/>
                </a:lnTo>
                <a:lnTo>
                  <a:pt x="575" y="0"/>
                </a:lnTo>
                <a:cubicBezTo>
                  <a:pt x="255" y="13"/>
                  <a:pt x="0" y="277"/>
                  <a:pt x="0" y="600"/>
                </a:cubicBezTo>
                <a:cubicBezTo>
                  <a:pt x="0" y="931"/>
                  <a:pt x="268" y="1200"/>
                  <a:pt x="600" y="1200"/>
                </a:cubicBezTo>
                <a:cubicBezTo>
                  <a:pt x="701" y="1200"/>
                  <a:pt x="796" y="1175"/>
                  <a:pt x="879" y="1131"/>
                </a:cubicBezTo>
                <a:lnTo>
                  <a:pt x="578" y="610"/>
                </a:lnTo>
                <a:lnTo>
                  <a:pt x="577" y="608"/>
                </a:lnTo>
                <a:close/>
                <a:moveTo>
                  <a:pt x="1077" y="236"/>
                </a:moveTo>
                <a:lnTo>
                  <a:pt x="624" y="605"/>
                </a:lnTo>
                <a:lnTo>
                  <a:pt x="916" y="1109"/>
                </a:lnTo>
                <a:cubicBezTo>
                  <a:pt x="1086" y="1003"/>
                  <a:pt x="1200" y="815"/>
                  <a:pt x="1200" y="600"/>
                </a:cubicBezTo>
                <a:cubicBezTo>
                  <a:pt x="1200" y="463"/>
                  <a:pt x="1154" y="337"/>
                  <a:pt x="1077" y="2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3198"/>
          </a:p>
        </p:txBody>
      </p:sp>
    </p:spTree>
    <p:extLst>
      <p:ext uri="{BB962C8B-B14F-4D97-AF65-F5344CB8AC3E}">
        <p14:creationId xmlns:p14="http://schemas.microsoft.com/office/powerpoint/2010/main" val="133160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2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9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1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mp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8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decel="10000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40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85185E-6 L 0.23815 -0.18958 " pathEditMode="relative" rAng="0" ptsTypes="AA">
                                      <p:cBhvr>
                                        <p:cTn id="48" dur="1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01" y="-9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95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9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85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35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550"/>
                            </p:stCondLst>
                            <p:childTnLst>
                              <p:par>
                                <p:cTn id="1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05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8250"/>
                            </p:stCondLst>
                            <p:childTnLst>
                              <p:par>
                                <p:cTn id="1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8750"/>
                            </p:stCondLst>
                            <p:childTnLst>
                              <p:par>
                                <p:cTn id="1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9950"/>
                            </p:stCondLst>
                            <p:childTnLst>
                              <p:par>
                                <p:cTn id="1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9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457200"/>
            <a:ext cx="1295400" cy="381001"/>
            <a:chOff x="0" y="457200"/>
            <a:chExt cx="1511300" cy="482600"/>
          </a:xfrm>
        </p:grpSpPr>
        <p:sp>
          <p:nvSpPr>
            <p:cNvPr id="2" name="矩形 1"/>
            <p:cNvSpPr/>
            <p:nvPr/>
          </p:nvSpPr>
          <p:spPr>
            <a:xfrm>
              <a:off x="0" y="457200"/>
              <a:ext cx="100330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11550" y="457200"/>
              <a:ext cx="14575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65550" y="457200"/>
              <a:ext cx="14575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87988" y="40640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自主学习情况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" name="组合 102"/>
          <p:cNvGrpSpPr/>
          <p:nvPr/>
        </p:nvGrpSpPr>
        <p:grpSpPr>
          <a:xfrm>
            <a:off x="5785616" y="1969846"/>
            <a:ext cx="704594" cy="730211"/>
            <a:chOff x="4541216" y="2256943"/>
            <a:chExt cx="704850" cy="730250"/>
          </a:xfrm>
        </p:grpSpPr>
        <p:sp>
          <p:nvSpPr>
            <p:cNvPr id="11" name="MH_Other_1"/>
            <p:cNvSpPr/>
            <p:nvPr>
              <p:custDataLst>
                <p:tags r:id="rId5"/>
              </p:custDataLst>
            </p:nvPr>
          </p:nvSpPr>
          <p:spPr>
            <a:xfrm>
              <a:off x="4541216" y="2256943"/>
              <a:ext cx="704850" cy="730250"/>
            </a:xfrm>
            <a:prstGeom prst="round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197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2" name="MH_Other_5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4688854" y="2426806"/>
              <a:ext cx="398463" cy="396875"/>
            </a:xfrm>
            <a:custGeom>
              <a:avLst/>
              <a:gdLst>
                <a:gd name="T0" fmla="*/ 984018 w 1589088"/>
                <a:gd name="T1" fmla="*/ 589506 h 1589088"/>
                <a:gd name="T2" fmla="*/ 955171 w 1589088"/>
                <a:gd name="T3" fmla="*/ 645802 h 1589088"/>
                <a:gd name="T4" fmla="*/ 898294 w 1589088"/>
                <a:gd name="T5" fmla="*/ 673272 h 1589088"/>
                <a:gd name="T6" fmla="*/ 881422 w 1589088"/>
                <a:gd name="T7" fmla="*/ 964824 h 1589088"/>
                <a:gd name="T8" fmla="*/ 873530 w 1589088"/>
                <a:gd name="T9" fmla="*/ 1040159 h 1589088"/>
                <a:gd name="T10" fmla="*/ 824817 w 1589088"/>
                <a:gd name="T11" fmla="*/ 1084490 h 1589088"/>
                <a:gd name="T12" fmla="*/ 756238 w 1589088"/>
                <a:gd name="T13" fmla="*/ 1088026 h 1589088"/>
                <a:gd name="T14" fmla="*/ 703444 w 1589088"/>
                <a:gd name="T15" fmla="*/ 1048590 h 1589088"/>
                <a:gd name="T16" fmla="*/ 686571 w 1589088"/>
                <a:gd name="T17" fmla="*/ 985493 h 1589088"/>
                <a:gd name="T18" fmla="*/ 486007 w 1589088"/>
                <a:gd name="T19" fmla="*/ 893024 h 1589088"/>
                <a:gd name="T20" fmla="*/ 398106 w 1589088"/>
                <a:gd name="T21" fmla="*/ 820680 h 1589088"/>
                <a:gd name="T22" fmla="*/ 402189 w 1589088"/>
                <a:gd name="T23" fmla="*/ 755134 h 1589088"/>
                <a:gd name="T24" fmla="*/ 446547 w 1589088"/>
                <a:gd name="T25" fmla="*/ 706452 h 1589088"/>
                <a:gd name="T26" fmla="*/ 514037 w 1589088"/>
                <a:gd name="T27" fmla="*/ 696389 h 1589088"/>
                <a:gd name="T28" fmla="*/ 570641 w 1589088"/>
                <a:gd name="T29" fmla="*/ 730385 h 1589088"/>
                <a:gd name="T30" fmla="*/ 593501 w 1589088"/>
                <a:gd name="T31" fmla="*/ 794027 h 1589088"/>
                <a:gd name="T32" fmla="*/ 818558 w 1589088"/>
                <a:gd name="T33" fmla="*/ 648522 h 1589088"/>
                <a:gd name="T34" fmla="*/ 785901 w 1589088"/>
                <a:gd name="T35" fmla="*/ 575091 h 1589088"/>
                <a:gd name="T36" fmla="*/ 808761 w 1589088"/>
                <a:gd name="T37" fmla="*/ 511721 h 1589088"/>
                <a:gd name="T38" fmla="*/ 865365 w 1589088"/>
                <a:gd name="T39" fmla="*/ 477726 h 1589088"/>
                <a:gd name="T40" fmla="*/ 728574 w 1589088"/>
                <a:gd name="T41" fmla="*/ 144010 h 1589088"/>
                <a:gd name="T42" fmla="*/ 531280 w 1589088"/>
                <a:gd name="T43" fmla="*/ 182593 h 1589088"/>
                <a:gd name="T44" fmla="*/ 353281 w 1589088"/>
                <a:gd name="T45" fmla="*/ 288291 h 1589088"/>
                <a:gd name="T46" fmla="*/ 219577 w 1589088"/>
                <a:gd name="T47" fmla="*/ 451592 h 1589088"/>
                <a:gd name="T48" fmla="*/ 152454 w 1589088"/>
                <a:gd name="T49" fmla="*/ 642880 h 1589088"/>
                <a:gd name="T50" fmla="*/ 152454 w 1589088"/>
                <a:gd name="T51" fmla="*/ 843135 h 1589088"/>
                <a:gd name="T52" fmla="*/ 219577 w 1589088"/>
                <a:gd name="T53" fmla="*/ 1034422 h 1589088"/>
                <a:gd name="T54" fmla="*/ 353281 w 1589088"/>
                <a:gd name="T55" fmla="*/ 1197724 h 1589088"/>
                <a:gd name="T56" fmla="*/ 531280 w 1589088"/>
                <a:gd name="T57" fmla="*/ 1303421 h 1589088"/>
                <a:gd name="T58" fmla="*/ 728574 w 1589088"/>
                <a:gd name="T59" fmla="*/ 1341734 h 1589088"/>
                <a:gd name="T60" fmla="*/ 927227 w 1589088"/>
                <a:gd name="T61" fmla="*/ 1312931 h 1589088"/>
                <a:gd name="T62" fmla="*/ 1109302 w 1589088"/>
                <a:gd name="T63" fmla="*/ 1217015 h 1589088"/>
                <a:gd name="T64" fmla="*/ 1251431 w 1589088"/>
                <a:gd name="T65" fmla="*/ 1059964 h 1589088"/>
                <a:gd name="T66" fmla="*/ 1328065 w 1589088"/>
                <a:gd name="T67" fmla="*/ 871393 h 1589088"/>
                <a:gd name="T68" fmla="*/ 1337576 w 1589088"/>
                <a:gd name="T69" fmla="*/ 671410 h 1589088"/>
                <a:gd name="T70" fmla="*/ 1280237 w 1589088"/>
                <a:gd name="T71" fmla="*/ 477677 h 1589088"/>
                <a:gd name="T72" fmla="*/ 1155500 w 1589088"/>
                <a:gd name="T73" fmla="*/ 308670 h 1589088"/>
                <a:gd name="T74" fmla="*/ 981849 w 1589088"/>
                <a:gd name="T75" fmla="*/ 193462 h 1589088"/>
                <a:gd name="T76" fmla="*/ 785915 w 1589088"/>
                <a:gd name="T77" fmla="*/ 145640 h 1589088"/>
                <a:gd name="T78" fmla="*/ 902226 w 1589088"/>
                <a:gd name="T79" fmla="*/ 17390 h 1589088"/>
                <a:gd name="T80" fmla="*/ 1136207 w 1589088"/>
                <a:gd name="T81" fmla="*/ 112491 h 1589088"/>
                <a:gd name="T82" fmla="*/ 1320999 w 1589088"/>
                <a:gd name="T83" fmla="*/ 276063 h 1589088"/>
                <a:gd name="T84" fmla="*/ 1429702 w 1589088"/>
                <a:gd name="T85" fmla="*/ 459201 h 1589088"/>
                <a:gd name="T86" fmla="*/ 1481334 w 1589088"/>
                <a:gd name="T87" fmla="*/ 660270 h 1589088"/>
                <a:gd name="T88" fmla="*/ 1475356 w 1589088"/>
                <a:gd name="T89" fmla="*/ 866502 h 1589088"/>
                <a:gd name="T90" fmla="*/ 1412581 w 1589088"/>
                <a:gd name="T91" fmla="*/ 1064855 h 1589088"/>
                <a:gd name="T92" fmla="*/ 1892771 w 1589088"/>
                <a:gd name="T93" fmla="*/ 1636001 h 1589088"/>
                <a:gd name="T94" fmla="*/ 1896304 w 1589088"/>
                <a:gd name="T95" fmla="*/ 1759632 h 1589088"/>
                <a:gd name="T96" fmla="*/ 1783798 w 1589088"/>
                <a:gd name="T97" fmla="*/ 1885980 h 1589088"/>
                <a:gd name="T98" fmla="*/ 1662866 w 1589088"/>
                <a:gd name="T99" fmla="*/ 1900381 h 1589088"/>
                <a:gd name="T100" fmla="*/ 1104954 w 1589088"/>
                <a:gd name="T101" fmla="*/ 1391458 h 1589088"/>
                <a:gd name="T102" fmla="*/ 909835 w 1589088"/>
                <a:gd name="T103" fmla="*/ 1466451 h 1589088"/>
                <a:gd name="T104" fmla="*/ 704388 w 1589088"/>
                <a:gd name="T105" fmla="*/ 1484656 h 1589088"/>
                <a:gd name="T106" fmla="*/ 501116 w 1589088"/>
                <a:gd name="T107" fmla="*/ 1445528 h 1589088"/>
                <a:gd name="T108" fmla="*/ 313061 w 1589088"/>
                <a:gd name="T109" fmla="*/ 1349069 h 1589088"/>
                <a:gd name="T110" fmla="*/ 143758 w 1589088"/>
                <a:gd name="T111" fmla="*/ 1181965 h 1589088"/>
                <a:gd name="T112" fmla="*/ 30708 w 1589088"/>
                <a:gd name="T113" fmla="*/ 954538 h 1589088"/>
                <a:gd name="T114" fmla="*/ 815 w 1589088"/>
                <a:gd name="T115" fmla="*/ 707277 h 1589088"/>
                <a:gd name="T116" fmla="*/ 54351 w 1589088"/>
                <a:gd name="T117" fmla="*/ 463275 h 1589088"/>
                <a:gd name="T118" fmla="*/ 191315 w 1589088"/>
                <a:gd name="T119" fmla="*/ 245360 h 1589088"/>
                <a:gd name="T120" fmla="*/ 397577 w 1589088"/>
                <a:gd name="T121" fmla="*/ 85319 h 1589088"/>
                <a:gd name="T122" fmla="*/ 636177 w 1589088"/>
                <a:gd name="T123" fmla="*/ 7880 h 15890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589088" h="1589088">
                  <a:moveTo>
                    <a:pt x="916859" y="288925"/>
                  </a:moveTo>
                  <a:lnTo>
                    <a:pt x="954088" y="332030"/>
                  </a:lnTo>
                  <a:lnTo>
                    <a:pt x="816067" y="450682"/>
                  </a:lnTo>
                  <a:lnTo>
                    <a:pt x="817430" y="454085"/>
                  </a:lnTo>
                  <a:lnTo>
                    <a:pt x="818338" y="457488"/>
                  </a:lnTo>
                  <a:lnTo>
                    <a:pt x="819246" y="461118"/>
                  </a:lnTo>
                  <a:lnTo>
                    <a:pt x="820381" y="464748"/>
                  </a:lnTo>
                  <a:lnTo>
                    <a:pt x="820835" y="468378"/>
                  </a:lnTo>
                  <a:lnTo>
                    <a:pt x="821289" y="472008"/>
                  </a:lnTo>
                  <a:lnTo>
                    <a:pt x="821743" y="475865"/>
                  </a:lnTo>
                  <a:lnTo>
                    <a:pt x="821743" y="479722"/>
                  </a:lnTo>
                  <a:lnTo>
                    <a:pt x="821743" y="483805"/>
                  </a:lnTo>
                  <a:lnTo>
                    <a:pt x="821289" y="487662"/>
                  </a:lnTo>
                  <a:lnTo>
                    <a:pt x="820835" y="491746"/>
                  </a:lnTo>
                  <a:lnTo>
                    <a:pt x="820154" y="495602"/>
                  </a:lnTo>
                  <a:lnTo>
                    <a:pt x="819246" y="499459"/>
                  </a:lnTo>
                  <a:lnTo>
                    <a:pt x="818338" y="503089"/>
                  </a:lnTo>
                  <a:lnTo>
                    <a:pt x="816976" y="506946"/>
                  </a:lnTo>
                  <a:lnTo>
                    <a:pt x="815840" y="510349"/>
                  </a:lnTo>
                  <a:lnTo>
                    <a:pt x="814251" y="513979"/>
                  </a:lnTo>
                  <a:lnTo>
                    <a:pt x="812662" y="517382"/>
                  </a:lnTo>
                  <a:lnTo>
                    <a:pt x="810619" y="520785"/>
                  </a:lnTo>
                  <a:lnTo>
                    <a:pt x="808803" y="523961"/>
                  </a:lnTo>
                  <a:lnTo>
                    <a:pt x="806760" y="527137"/>
                  </a:lnTo>
                  <a:lnTo>
                    <a:pt x="804263" y="530313"/>
                  </a:lnTo>
                  <a:lnTo>
                    <a:pt x="801993" y="533036"/>
                  </a:lnTo>
                  <a:lnTo>
                    <a:pt x="799496" y="535985"/>
                  </a:lnTo>
                  <a:lnTo>
                    <a:pt x="796772" y="538707"/>
                  </a:lnTo>
                  <a:lnTo>
                    <a:pt x="794048" y="541203"/>
                  </a:lnTo>
                  <a:lnTo>
                    <a:pt x="791324" y="543698"/>
                  </a:lnTo>
                  <a:lnTo>
                    <a:pt x="788146" y="545967"/>
                  </a:lnTo>
                  <a:lnTo>
                    <a:pt x="785194" y="548009"/>
                  </a:lnTo>
                  <a:lnTo>
                    <a:pt x="781789" y="550051"/>
                  </a:lnTo>
                  <a:lnTo>
                    <a:pt x="778611" y="552093"/>
                  </a:lnTo>
                  <a:lnTo>
                    <a:pt x="775433" y="553908"/>
                  </a:lnTo>
                  <a:lnTo>
                    <a:pt x="771801" y="555496"/>
                  </a:lnTo>
                  <a:lnTo>
                    <a:pt x="768396" y="556857"/>
                  </a:lnTo>
                  <a:lnTo>
                    <a:pt x="764537" y="558218"/>
                  </a:lnTo>
                  <a:lnTo>
                    <a:pt x="760905" y="559352"/>
                  </a:lnTo>
                  <a:lnTo>
                    <a:pt x="757046" y="560260"/>
                  </a:lnTo>
                  <a:lnTo>
                    <a:pt x="753413" y="560940"/>
                  </a:lnTo>
                  <a:lnTo>
                    <a:pt x="749327" y="561621"/>
                  </a:lnTo>
                  <a:lnTo>
                    <a:pt x="745241" y="562075"/>
                  </a:lnTo>
                  <a:lnTo>
                    <a:pt x="692121" y="754005"/>
                  </a:lnTo>
                  <a:lnTo>
                    <a:pt x="697343" y="756728"/>
                  </a:lnTo>
                  <a:lnTo>
                    <a:pt x="702110" y="759904"/>
                  </a:lnTo>
                  <a:lnTo>
                    <a:pt x="706650" y="763080"/>
                  </a:lnTo>
                  <a:lnTo>
                    <a:pt x="710963" y="766937"/>
                  </a:lnTo>
                  <a:lnTo>
                    <a:pt x="715049" y="770794"/>
                  </a:lnTo>
                  <a:lnTo>
                    <a:pt x="718908" y="774877"/>
                  </a:lnTo>
                  <a:lnTo>
                    <a:pt x="722313" y="779188"/>
                  </a:lnTo>
                  <a:lnTo>
                    <a:pt x="725718" y="783952"/>
                  </a:lnTo>
                  <a:lnTo>
                    <a:pt x="728670" y="788943"/>
                  </a:lnTo>
                  <a:lnTo>
                    <a:pt x="731167" y="793934"/>
                  </a:lnTo>
                  <a:lnTo>
                    <a:pt x="733437" y="799379"/>
                  </a:lnTo>
                  <a:lnTo>
                    <a:pt x="735253" y="804824"/>
                  </a:lnTo>
                  <a:lnTo>
                    <a:pt x="736615" y="810496"/>
                  </a:lnTo>
                  <a:lnTo>
                    <a:pt x="737750" y="816167"/>
                  </a:lnTo>
                  <a:lnTo>
                    <a:pt x="738431" y="822066"/>
                  </a:lnTo>
                  <a:lnTo>
                    <a:pt x="738658" y="828191"/>
                  </a:lnTo>
                  <a:lnTo>
                    <a:pt x="738658" y="832729"/>
                  </a:lnTo>
                  <a:lnTo>
                    <a:pt x="738431" y="836812"/>
                  </a:lnTo>
                  <a:lnTo>
                    <a:pt x="737523" y="840896"/>
                  </a:lnTo>
                  <a:lnTo>
                    <a:pt x="736842" y="844980"/>
                  </a:lnTo>
                  <a:lnTo>
                    <a:pt x="735934" y="849063"/>
                  </a:lnTo>
                  <a:lnTo>
                    <a:pt x="734799" y="852920"/>
                  </a:lnTo>
                  <a:lnTo>
                    <a:pt x="733664" y="856777"/>
                  </a:lnTo>
                  <a:lnTo>
                    <a:pt x="732075" y="860407"/>
                  </a:lnTo>
                  <a:lnTo>
                    <a:pt x="730259" y="864263"/>
                  </a:lnTo>
                  <a:lnTo>
                    <a:pt x="728670" y="867666"/>
                  </a:lnTo>
                  <a:lnTo>
                    <a:pt x="726626" y="871296"/>
                  </a:lnTo>
                  <a:lnTo>
                    <a:pt x="724583" y="874699"/>
                  </a:lnTo>
                  <a:lnTo>
                    <a:pt x="722086" y="877876"/>
                  </a:lnTo>
                  <a:lnTo>
                    <a:pt x="719589" y="881052"/>
                  </a:lnTo>
                  <a:lnTo>
                    <a:pt x="717092" y="884228"/>
                  </a:lnTo>
                  <a:lnTo>
                    <a:pt x="714141" y="886950"/>
                  </a:lnTo>
                  <a:lnTo>
                    <a:pt x="711417" y="889673"/>
                  </a:lnTo>
                  <a:lnTo>
                    <a:pt x="708239" y="892395"/>
                  </a:lnTo>
                  <a:lnTo>
                    <a:pt x="705288" y="894891"/>
                  </a:lnTo>
                  <a:lnTo>
                    <a:pt x="702110" y="896933"/>
                  </a:lnTo>
                  <a:lnTo>
                    <a:pt x="698705" y="899428"/>
                  </a:lnTo>
                  <a:lnTo>
                    <a:pt x="695299" y="901243"/>
                  </a:lnTo>
                  <a:lnTo>
                    <a:pt x="691440" y="903058"/>
                  </a:lnTo>
                  <a:lnTo>
                    <a:pt x="688035" y="904646"/>
                  </a:lnTo>
                  <a:lnTo>
                    <a:pt x="684176" y="906234"/>
                  </a:lnTo>
                  <a:lnTo>
                    <a:pt x="680317" y="907595"/>
                  </a:lnTo>
                  <a:lnTo>
                    <a:pt x="676231" y="908730"/>
                  </a:lnTo>
                  <a:lnTo>
                    <a:pt x="672372" y="909637"/>
                  </a:lnTo>
                  <a:lnTo>
                    <a:pt x="668286" y="910318"/>
                  </a:lnTo>
                  <a:lnTo>
                    <a:pt x="664199" y="910771"/>
                  </a:lnTo>
                  <a:lnTo>
                    <a:pt x="659886" y="911225"/>
                  </a:lnTo>
                  <a:lnTo>
                    <a:pt x="655573" y="911225"/>
                  </a:lnTo>
                  <a:lnTo>
                    <a:pt x="651260" y="911225"/>
                  </a:lnTo>
                  <a:lnTo>
                    <a:pt x="646947" y="910771"/>
                  </a:lnTo>
                  <a:lnTo>
                    <a:pt x="643088" y="910318"/>
                  </a:lnTo>
                  <a:lnTo>
                    <a:pt x="638775" y="909637"/>
                  </a:lnTo>
                  <a:lnTo>
                    <a:pt x="634915" y="908730"/>
                  </a:lnTo>
                  <a:lnTo>
                    <a:pt x="630829" y="907595"/>
                  </a:lnTo>
                  <a:lnTo>
                    <a:pt x="627197" y="906234"/>
                  </a:lnTo>
                  <a:lnTo>
                    <a:pt x="623338" y="904646"/>
                  </a:lnTo>
                  <a:lnTo>
                    <a:pt x="619706" y="903058"/>
                  </a:lnTo>
                  <a:lnTo>
                    <a:pt x="616074" y="901243"/>
                  </a:lnTo>
                  <a:lnTo>
                    <a:pt x="612669" y="899428"/>
                  </a:lnTo>
                  <a:lnTo>
                    <a:pt x="609037" y="896933"/>
                  </a:lnTo>
                  <a:lnTo>
                    <a:pt x="605858" y="894891"/>
                  </a:lnTo>
                  <a:lnTo>
                    <a:pt x="602680" y="892395"/>
                  </a:lnTo>
                  <a:lnTo>
                    <a:pt x="599729" y="889673"/>
                  </a:lnTo>
                  <a:lnTo>
                    <a:pt x="596778" y="886950"/>
                  </a:lnTo>
                  <a:lnTo>
                    <a:pt x="594054" y="884228"/>
                  </a:lnTo>
                  <a:lnTo>
                    <a:pt x="591557" y="881052"/>
                  </a:lnTo>
                  <a:lnTo>
                    <a:pt x="588833" y="877876"/>
                  </a:lnTo>
                  <a:lnTo>
                    <a:pt x="586790" y="874699"/>
                  </a:lnTo>
                  <a:lnTo>
                    <a:pt x="584520" y="871296"/>
                  </a:lnTo>
                  <a:lnTo>
                    <a:pt x="582704" y="867666"/>
                  </a:lnTo>
                  <a:lnTo>
                    <a:pt x="580661" y="864263"/>
                  </a:lnTo>
                  <a:lnTo>
                    <a:pt x="579072" y="860407"/>
                  </a:lnTo>
                  <a:lnTo>
                    <a:pt x="577710" y="856777"/>
                  </a:lnTo>
                  <a:lnTo>
                    <a:pt x="576348" y="852920"/>
                  </a:lnTo>
                  <a:lnTo>
                    <a:pt x="575212" y="849063"/>
                  </a:lnTo>
                  <a:lnTo>
                    <a:pt x="574077" y="844980"/>
                  </a:lnTo>
                  <a:lnTo>
                    <a:pt x="573396" y="840896"/>
                  </a:lnTo>
                  <a:lnTo>
                    <a:pt x="572942" y="836812"/>
                  </a:lnTo>
                  <a:lnTo>
                    <a:pt x="572488" y="832729"/>
                  </a:lnTo>
                  <a:lnTo>
                    <a:pt x="572488" y="828191"/>
                  </a:lnTo>
                  <a:lnTo>
                    <a:pt x="572488" y="825242"/>
                  </a:lnTo>
                  <a:lnTo>
                    <a:pt x="572715" y="822066"/>
                  </a:lnTo>
                  <a:lnTo>
                    <a:pt x="573623" y="815940"/>
                  </a:lnTo>
                  <a:lnTo>
                    <a:pt x="574986" y="810042"/>
                  </a:lnTo>
                  <a:lnTo>
                    <a:pt x="576575" y="804370"/>
                  </a:lnTo>
                  <a:lnTo>
                    <a:pt x="454445" y="733134"/>
                  </a:lnTo>
                  <a:lnTo>
                    <a:pt x="449904" y="736083"/>
                  </a:lnTo>
                  <a:lnTo>
                    <a:pt x="444910" y="738352"/>
                  </a:lnTo>
                  <a:lnTo>
                    <a:pt x="439689" y="740166"/>
                  </a:lnTo>
                  <a:lnTo>
                    <a:pt x="434468" y="741981"/>
                  </a:lnTo>
                  <a:lnTo>
                    <a:pt x="429020" y="743569"/>
                  </a:lnTo>
                  <a:lnTo>
                    <a:pt x="423571" y="744477"/>
                  </a:lnTo>
                  <a:lnTo>
                    <a:pt x="417669" y="745158"/>
                  </a:lnTo>
                  <a:lnTo>
                    <a:pt x="412221" y="745384"/>
                  </a:lnTo>
                  <a:lnTo>
                    <a:pt x="408589" y="745158"/>
                  </a:lnTo>
                  <a:lnTo>
                    <a:pt x="405411" y="744931"/>
                  </a:lnTo>
                  <a:lnTo>
                    <a:pt x="398828" y="744023"/>
                  </a:lnTo>
                  <a:lnTo>
                    <a:pt x="305755" y="898294"/>
                  </a:lnTo>
                  <a:lnTo>
                    <a:pt x="257175" y="869255"/>
                  </a:lnTo>
                  <a:lnTo>
                    <a:pt x="349113" y="716118"/>
                  </a:lnTo>
                  <a:lnTo>
                    <a:pt x="347070" y="713396"/>
                  </a:lnTo>
                  <a:lnTo>
                    <a:pt x="344573" y="710220"/>
                  </a:lnTo>
                  <a:lnTo>
                    <a:pt x="342757" y="707497"/>
                  </a:lnTo>
                  <a:lnTo>
                    <a:pt x="340714" y="704321"/>
                  </a:lnTo>
                  <a:lnTo>
                    <a:pt x="339125" y="701145"/>
                  </a:lnTo>
                  <a:lnTo>
                    <a:pt x="337536" y="697969"/>
                  </a:lnTo>
                  <a:lnTo>
                    <a:pt x="335720" y="694793"/>
                  </a:lnTo>
                  <a:lnTo>
                    <a:pt x="334358" y="691390"/>
                  </a:lnTo>
                  <a:lnTo>
                    <a:pt x="333223" y="687987"/>
                  </a:lnTo>
                  <a:lnTo>
                    <a:pt x="332087" y="684584"/>
                  </a:lnTo>
                  <a:lnTo>
                    <a:pt x="331179" y="680954"/>
                  </a:lnTo>
                  <a:lnTo>
                    <a:pt x="330498" y="677324"/>
                  </a:lnTo>
                  <a:lnTo>
                    <a:pt x="329590" y="673467"/>
                  </a:lnTo>
                  <a:lnTo>
                    <a:pt x="329136" y="670064"/>
                  </a:lnTo>
                  <a:lnTo>
                    <a:pt x="328909" y="665981"/>
                  </a:lnTo>
                  <a:lnTo>
                    <a:pt x="328909" y="662351"/>
                  </a:lnTo>
                  <a:lnTo>
                    <a:pt x="328909" y="658040"/>
                  </a:lnTo>
                  <a:lnTo>
                    <a:pt x="329363" y="653730"/>
                  </a:lnTo>
                  <a:lnTo>
                    <a:pt x="330044" y="649646"/>
                  </a:lnTo>
                  <a:lnTo>
                    <a:pt x="330725" y="645335"/>
                  </a:lnTo>
                  <a:lnTo>
                    <a:pt x="331633" y="641479"/>
                  </a:lnTo>
                  <a:lnTo>
                    <a:pt x="332768" y="637395"/>
                  </a:lnTo>
                  <a:lnTo>
                    <a:pt x="333904" y="633765"/>
                  </a:lnTo>
                  <a:lnTo>
                    <a:pt x="335493" y="629908"/>
                  </a:lnTo>
                  <a:lnTo>
                    <a:pt x="337082" y="626279"/>
                  </a:lnTo>
                  <a:lnTo>
                    <a:pt x="339125" y="622649"/>
                  </a:lnTo>
                  <a:lnTo>
                    <a:pt x="340941" y="619246"/>
                  </a:lnTo>
                  <a:lnTo>
                    <a:pt x="342984" y="615843"/>
                  </a:lnTo>
                  <a:lnTo>
                    <a:pt x="345481" y="612666"/>
                  </a:lnTo>
                  <a:lnTo>
                    <a:pt x="347978" y="609263"/>
                  </a:lnTo>
                  <a:lnTo>
                    <a:pt x="350475" y="606314"/>
                  </a:lnTo>
                  <a:lnTo>
                    <a:pt x="353426" y="603592"/>
                  </a:lnTo>
                  <a:lnTo>
                    <a:pt x="356150" y="600642"/>
                  </a:lnTo>
                  <a:lnTo>
                    <a:pt x="359101" y="598147"/>
                  </a:lnTo>
                  <a:lnTo>
                    <a:pt x="362279" y="595878"/>
                  </a:lnTo>
                  <a:lnTo>
                    <a:pt x="365458" y="593383"/>
                  </a:lnTo>
                  <a:lnTo>
                    <a:pt x="369090" y="591341"/>
                  </a:lnTo>
                  <a:lnTo>
                    <a:pt x="372495" y="589299"/>
                  </a:lnTo>
                  <a:lnTo>
                    <a:pt x="376127" y="587484"/>
                  </a:lnTo>
                  <a:lnTo>
                    <a:pt x="379759" y="585669"/>
                  </a:lnTo>
                  <a:lnTo>
                    <a:pt x="383618" y="584308"/>
                  </a:lnTo>
                  <a:lnTo>
                    <a:pt x="387250" y="582947"/>
                  </a:lnTo>
                  <a:lnTo>
                    <a:pt x="391336" y="581812"/>
                  </a:lnTo>
                  <a:lnTo>
                    <a:pt x="395196" y="580905"/>
                  </a:lnTo>
                  <a:lnTo>
                    <a:pt x="399509" y="580224"/>
                  </a:lnTo>
                  <a:lnTo>
                    <a:pt x="403368" y="579544"/>
                  </a:lnTo>
                  <a:lnTo>
                    <a:pt x="407681" y="579317"/>
                  </a:lnTo>
                  <a:lnTo>
                    <a:pt x="412221" y="579090"/>
                  </a:lnTo>
                  <a:lnTo>
                    <a:pt x="416307" y="579317"/>
                  </a:lnTo>
                  <a:lnTo>
                    <a:pt x="420620" y="579544"/>
                  </a:lnTo>
                  <a:lnTo>
                    <a:pt x="424707" y="580224"/>
                  </a:lnTo>
                  <a:lnTo>
                    <a:pt x="428793" y="580905"/>
                  </a:lnTo>
                  <a:lnTo>
                    <a:pt x="432652" y="581812"/>
                  </a:lnTo>
                  <a:lnTo>
                    <a:pt x="436738" y="582947"/>
                  </a:lnTo>
                  <a:lnTo>
                    <a:pt x="440597" y="584308"/>
                  </a:lnTo>
                  <a:lnTo>
                    <a:pt x="444456" y="585669"/>
                  </a:lnTo>
                  <a:lnTo>
                    <a:pt x="447861" y="587484"/>
                  </a:lnTo>
                  <a:lnTo>
                    <a:pt x="451720" y="589299"/>
                  </a:lnTo>
                  <a:lnTo>
                    <a:pt x="454899" y="591341"/>
                  </a:lnTo>
                  <a:lnTo>
                    <a:pt x="458531" y="593383"/>
                  </a:lnTo>
                  <a:lnTo>
                    <a:pt x="461709" y="595878"/>
                  </a:lnTo>
                  <a:lnTo>
                    <a:pt x="464887" y="598147"/>
                  </a:lnTo>
                  <a:lnTo>
                    <a:pt x="467838" y="600642"/>
                  </a:lnTo>
                  <a:lnTo>
                    <a:pt x="470562" y="603592"/>
                  </a:lnTo>
                  <a:lnTo>
                    <a:pt x="473513" y="606314"/>
                  </a:lnTo>
                  <a:lnTo>
                    <a:pt x="476010" y="609263"/>
                  </a:lnTo>
                  <a:lnTo>
                    <a:pt x="478734" y="612666"/>
                  </a:lnTo>
                  <a:lnTo>
                    <a:pt x="481004" y="615843"/>
                  </a:lnTo>
                  <a:lnTo>
                    <a:pt x="483047" y="619246"/>
                  </a:lnTo>
                  <a:lnTo>
                    <a:pt x="484864" y="622649"/>
                  </a:lnTo>
                  <a:lnTo>
                    <a:pt x="486907" y="626279"/>
                  </a:lnTo>
                  <a:lnTo>
                    <a:pt x="488496" y="629908"/>
                  </a:lnTo>
                  <a:lnTo>
                    <a:pt x="490085" y="633765"/>
                  </a:lnTo>
                  <a:lnTo>
                    <a:pt x="491220" y="637395"/>
                  </a:lnTo>
                  <a:lnTo>
                    <a:pt x="492355" y="641479"/>
                  </a:lnTo>
                  <a:lnTo>
                    <a:pt x="493490" y="645335"/>
                  </a:lnTo>
                  <a:lnTo>
                    <a:pt x="494171" y="649646"/>
                  </a:lnTo>
                  <a:lnTo>
                    <a:pt x="494625" y="653730"/>
                  </a:lnTo>
                  <a:lnTo>
                    <a:pt x="495079" y="658040"/>
                  </a:lnTo>
                  <a:lnTo>
                    <a:pt x="495079" y="662351"/>
                  </a:lnTo>
                  <a:lnTo>
                    <a:pt x="495079" y="665527"/>
                  </a:lnTo>
                  <a:lnTo>
                    <a:pt x="494852" y="669157"/>
                  </a:lnTo>
                  <a:lnTo>
                    <a:pt x="494398" y="672333"/>
                  </a:lnTo>
                  <a:lnTo>
                    <a:pt x="493944" y="675509"/>
                  </a:lnTo>
                  <a:lnTo>
                    <a:pt x="492355" y="682088"/>
                  </a:lnTo>
                  <a:lnTo>
                    <a:pt x="490539" y="688214"/>
                  </a:lnTo>
                  <a:lnTo>
                    <a:pt x="610853" y="758543"/>
                  </a:lnTo>
                  <a:lnTo>
                    <a:pt x="616528" y="755140"/>
                  </a:lnTo>
                  <a:lnTo>
                    <a:pt x="622430" y="752417"/>
                  </a:lnTo>
                  <a:lnTo>
                    <a:pt x="628559" y="749922"/>
                  </a:lnTo>
                  <a:lnTo>
                    <a:pt x="634915" y="748107"/>
                  </a:lnTo>
                  <a:lnTo>
                    <a:pt x="690305" y="547101"/>
                  </a:lnTo>
                  <a:lnTo>
                    <a:pt x="686673" y="544152"/>
                  </a:lnTo>
                  <a:lnTo>
                    <a:pt x="682814" y="540976"/>
                  </a:lnTo>
                  <a:lnTo>
                    <a:pt x="679409" y="537800"/>
                  </a:lnTo>
                  <a:lnTo>
                    <a:pt x="676004" y="533943"/>
                  </a:lnTo>
                  <a:lnTo>
                    <a:pt x="673053" y="530540"/>
                  </a:lnTo>
                  <a:lnTo>
                    <a:pt x="670102" y="526456"/>
                  </a:lnTo>
                  <a:lnTo>
                    <a:pt x="667605" y="522373"/>
                  </a:lnTo>
                  <a:lnTo>
                    <a:pt x="665107" y="518062"/>
                  </a:lnTo>
                  <a:lnTo>
                    <a:pt x="662837" y="513979"/>
                  </a:lnTo>
                  <a:lnTo>
                    <a:pt x="661021" y="509214"/>
                  </a:lnTo>
                  <a:lnTo>
                    <a:pt x="659432" y="504450"/>
                  </a:lnTo>
                  <a:lnTo>
                    <a:pt x="658070" y="499913"/>
                  </a:lnTo>
                  <a:lnTo>
                    <a:pt x="657162" y="494922"/>
                  </a:lnTo>
                  <a:lnTo>
                    <a:pt x="656027" y="489931"/>
                  </a:lnTo>
                  <a:lnTo>
                    <a:pt x="655573" y="484940"/>
                  </a:lnTo>
                  <a:lnTo>
                    <a:pt x="655573" y="479722"/>
                  </a:lnTo>
                  <a:lnTo>
                    <a:pt x="655573" y="475411"/>
                  </a:lnTo>
                  <a:lnTo>
                    <a:pt x="655800" y="471327"/>
                  </a:lnTo>
                  <a:lnTo>
                    <a:pt x="656708" y="467017"/>
                  </a:lnTo>
                  <a:lnTo>
                    <a:pt x="657389" y="463160"/>
                  </a:lnTo>
                  <a:lnTo>
                    <a:pt x="658297" y="458850"/>
                  </a:lnTo>
                  <a:lnTo>
                    <a:pt x="659432" y="455220"/>
                  </a:lnTo>
                  <a:lnTo>
                    <a:pt x="660567" y="451136"/>
                  </a:lnTo>
                  <a:lnTo>
                    <a:pt x="661929" y="447506"/>
                  </a:lnTo>
                  <a:lnTo>
                    <a:pt x="663745" y="443649"/>
                  </a:lnTo>
                  <a:lnTo>
                    <a:pt x="665561" y="440246"/>
                  </a:lnTo>
                  <a:lnTo>
                    <a:pt x="667605" y="436617"/>
                  </a:lnTo>
                  <a:lnTo>
                    <a:pt x="669648" y="433440"/>
                  </a:lnTo>
                  <a:lnTo>
                    <a:pt x="672145" y="430037"/>
                  </a:lnTo>
                  <a:lnTo>
                    <a:pt x="674642" y="426861"/>
                  </a:lnTo>
                  <a:lnTo>
                    <a:pt x="677139" y="423912"/>
                  </a:lnTo>
                  <a:lnTo>
                    <a:pt x="679863" y="420963"/>
                  </a:lnTo>
                  <a:lnTo>
                    <a:pt x="682814" y="418240"/>
                  </a:lnTo>
                  <a:lnTo>
                    <a:pt x="685765" y="415518"/>
                  </a:lnTo>
                  <a:lnTo>
                    <a:pt x="688943" y="413249"/>
                  </a:lnTo>
                  <a:lnTo>
                    <a:pt x="692121" y="410980"/>
                  </a:lnTo>
                  <a:lnTo>
                    <a:pt x="695526" y="408712"/>
                  </a:lnTo>
                  <a:lnTo>
                    <a:pt x="698932" y="406670"/>
                  </a:lnTo>
                  <a:lnTo>
                    <a:pt x="702791" y="404855"/>
                  </a:lnTo>
                  <a:lnTo>
                    <a:pt x="706196" y="403267"/>
                  </a:lnTo>
                  <a:lnTo>
                    <a:pt x="710055" y="401679"/>
                  </a:lnTo>
                  <a:lnTo>
                    <a:pt x="713914" y="400318"/>
                  </a:lnTo>
                  <a:lnTo>
                    <a:pt x="718000" y="399410"/>
                  </a:lnTo>
                  <a:lnTo>
                    <a:pt x="721859" y="398503"/>
                  </a:lnTo>
                  <a:lnTo>
                    <a:pt x="725945" y="397595"/>
                  </a:lnTo>
                  <a:lnTo>
                    <a:pt x="730032" y="397141"/>
                  </a:lnTo>
                  <a:lnTo>
                    <a:pt x="734345" y="396915"/>
                  </a:lnTo>
                  <a:lnTo>
                    <a:pt x="738658" y="396688"/>
                  </a:lnTo>
                  <a:lnTo>
                    <a:pt x="744106" y="396915"/>
                  </a:lnTo>
                  <a:lnTo>
                    <a:pt x="749554" y="397595"/>
                  </a:lnTo>
                  <a:lnTo>
                    <a:pt x="754775" y="398276"/>
                  </a:lnTo>
                  <a:lnTo>
                    <a:pt x="759770" y="399637"/>
                  </a:lnTo>
                  <a:lnTo>
                    <a:pt x="764764" y="400998"/>
                  </a:lnTo>
                  <a:lnTo>
                    <a:pt x="769758" y="403040"/>
                  </a:lnTo>
                  <a:lnTo>
                    <a:pt x="774298" y="405082"/>
                  </a:lnTo>
                  <a:lnTo>
                    <a:pt x="778838" y="407577"/>
                  </a:lnTo>
                  <a:lnTo>
                    <a:pt x="916859" y="288925"/>
                  </a:lnTo>
                  <a:close/>
                  <a:moveTo>
                    <a:pt x="607752" y="120128"/>
                  </a:moveTo>
                  <a:lnTo>
                    <a:pt x="595738" y="120581"/>
                  </a:lnTo>
                  <a:lnTo>
                    <a:pt x="583950" y="121488"/>
                  </a:lnTo>
                  <a:lnTo>
                    <a:pt x="571936" y="122621"/>
                  </a:lnTo>
                  <a:lnTo>
                    <a:pt x="559921" y="123755"/>
                  </a:lnTo>
                  <a:lnTo>
                    <a:pt x="548133" y="125341"/>
                  </a:lnTo>
                  <a:lnTo>
                    <a:pt x="536119" y="127154"/>
                  </a:lnTo>
                  <a:lnTo>
                    <a:pt x="524331" y="129421"/>
                  </a:lnTo>
                  <a:lnTo>
                    <a:pt x="512543" y="131688"/>
                  </a:lnTo>
                  <a:lnTo>
                    <a:pt x="500755" y="134407"/>
                  </a:lnTo>
                  <a:lnTo>
                    <a:pt x="489194" y="137581"/>
                  </a:lnTo>
                  <a:lnTo>
                    <a:pt x="477406" y="140754"/>
                  </a:lnTo>
                  <a:lnTo>
                    <a:pt x="466072" y="144380"/>
                  </a:lnTo>
                  <a:lnTo>
                    <a:pt x="454511" y="148234"/>
                  </a:lnTo>
                  <a:lnTo>
                    <a:pt x="443176" y="152313"/>
                  </a:lnTo>
                  <a:lnTo>
                    <a:pt x="431615" y="156620"/>
                  </a:lnTo>
                  <a:lnTo>
                    <a:pt x="420508" y="161380"/>
                  </a:lnTo>
                  <a:lnTo>
                    <a:pt x="409400" y="166593"/>
                  </a:lnTo>
                  <a:lnTo>
                    <a:pt x="398519" y="171579"/>
                  </a:lnTo>
                  <a:lnTo>
                    <a:pt x="387411" y="177246"/>
                  </a:lnTo>
                  <a:lnTo>
                    <a:pt x="376530" y="183139"/>
                  </a:lnTo>
                  <a:lnTo>
                    <a:pt x="365876" y="189485"/>
                  </a:lnTo>
                  <a:lnTo>
                    <a:pt x="355221" y="195831"/>
                  </a:lnTo>
                  <a:lnTo>
                    <a:pt x="344794" y="202631"/>
                  </a:lnTo>
                  <a:lnTo>
                    <a:pt x="334593" y="209431"/>
                  </a:lnTo>
                  <a:lnTo>
                    <a:pt x="324392" y="216684"/>
                  </a:lnTo>
                  <a:lnTo>
                    <a:pt x="314191" y="224163"/>
                  </a:lnTo>
                  <a:lnTo>
                    <a:pt x="304443" y="232323"/>
                  </a:lnTo>
                  <a:lnTo>
                    <a:pt x="294695" y="240483"/>
                  </a:lnTo>
                  <a:lnTo>
                    <a:pt x="284948" y="248869"/>
                  </a:lnTo>
                  <a:lnTo>
                    <a:pt x="275654" y="257482"/>
                  </a:lnTo>
                  <a:lnTo>
                    <a:pt x="266359" y="266548"/>
                  </a:lnTo>
                  <a:lnTo>
                    <a:pt x="257518" y="275614"/>
                  </a:lnTo>
                  <a:lnTo>
                    <a:pt x="248678" y="285134"/>
                  </a:lnTo>
                  <a:lnTo>
                    <a:pt x="240290" y="294654"/>
                  </a:lnTo>
                  <a:lnTo>
                    <a:pt x="232129" y="304400"/>
                  </a:lnTo>
                  <a:lnTo>
                    <a:pt x="224195" y="314373"/>
                  </a:lnTo>
                  <a:lnTo>
                    <a:pt x="216714" y="324346"/>
                  </a:lnTo>
                  <a:lnTo>
                    <a:pt x="209460" y="334545"/>
                  </a:lnTo>
                  <a:lnTo>
                    <a:pt x="202433" y="344971"/>
                  </a:lnTo>
                  <a:lnTo>
                    <a:pt x="195632" y="355397"/>
                  </a:lnTo>
                  <a:lnTo>
                    <a:pt x="189058" y="366050"/>
                  </a:lnTo>
                  <a:lnTo>
                    <a:pt x="183164" y="376703"/>
                  </a:lnTo>
                  <a:lnTo>
                    <a:pt x="177271" y="387583"/>
                  </a:lnTo>
                  <a:lnTo>
                    <a:pt x="171603" y="398462"/>
                  </a:lnTo>
                  <a:lnTo>
                    <a:pt x="166390" y="409342"/>
                  </a:lnTo>
                  <a:lnTo>
                    <a:pt x="161402" y="420448"/>
                  </a:lnTo>
                  <a:lnTo>
                    <a:pt x="156642" y="431554"/>
                  </a:lnTo>
                  <a:lnTo>
                    <a:pt x="152108" y="443114"/>
                  </a:lnTo>
                  <a:lnTo>
                    <a:pt x="148028" y="454673"/>
                  </a:lnTo>
                  <a:lnTo>
                    <a:pt x="144174" y="466006"/>
                  </a:lnTo>
                  <a:lnTo>
                    <a:pt x="140774" y="477565"/>
                  </a:lnTo>
                  <a:lnTo>
                    <a:pt x="137373" y="489125"/>
                  </a:lnTo>
                  <a:lnTo>
                    <a:pt x="134426" y="500911"/>
                  </a:lnTo>
                  <a:lnTo>
                    <a:pt x="131706" y="512470"/>
                  </a:lnTo>
                  <a:lnTo>
                    <a:pt x="129213" y="524256"/>
                  </a:lnTo>
                  <a:lnTo>
                    <a:pt x="127172" y="536269"/>
                  </a:lnTo>
                  <a:lnTo>
                    <a:pt x="125359" y="548055"/>
                  </a:lnTo>
                  <a:lnTo>
                    <a:pt x="123772" y="560068"/>
                  </a:lnTo>
                  <a:lnTo>
                    <a:pt x="122185" y="571854"/>
                  </a:lnTo>
                  <a:lnTo>
                    <a:pt x="121278" y="583867"/>
                  </a:lnTo>
                  <a:lnTo>
                    <a:pt x="120598" y="595880"/>
                  </a:lnTo>
                  <a:lnTo>
                    <a:pt x="120145" y="607666"/>
                  </a:lnTo>
                  <a:lnTo>
                    <a:pt x="120145" y="619905"/>
                  </a:lnTo>
                  <a:lnTo>
                    <a:pt x="120145" y="631918"/>
                  </a:lnTo>
                  <a:lnTo>
                    <a:pt x="120598" y="643704"/>
                  </a:lnTo>
                  <a:lnTo>
                    <a:pt x="121278" y="655717"/>
                  </a:lnTo>
                  <a:lnTo>
                    <a:pt x="122185" y="667503"/>
                  </a:lnTo>
                  <a:lnTo>
                    <a:pt x="123772" y="679516"/>
                  </a:lnTo>
                  <a:lnTo>
                    <a:pt x="125359" y="691529"/>
                  </a:lnTo>
                  <a:lnTo>
                    <a:pt x="127172" y="703315"/>
                  </a:lnTo>
                  <a:lnTo>
                    <a:pt x="129213" y="715328"/>
                  </a:lnTo>
                  <a:lnTo>
                    <a:pt x="131706" y="726887"/>
                  </a:lnTo>
                  <a:lnTo>
                    <a:pt x="134426" y="738673"/>
                  </a:lnTo>
                  <a:lnTo>
                    <a:pt x="137373" y="750460"/>
                  </a:lnTo>
                  <a:lnTo>
                    <a:pt x="140774" y="762019"/>
                  </a:lnTo>
                  <a:lnTo>
                    <a:pt x="144174" y="773579"/>
                  </a:lnTo>
                  <a:lnTo>
                    <a:pt x="148028" y="784911"/>
                  </a:lnTo>
                  <a:lnTo>
                    <a:pt x="152108" y="796471"/>
                  </a:lnTo>
                  <a:lnTo>
                    <a:pt x="156642" y="807804"/>
                  </a:lnTo>
                  <a:lnTo>
                    <a:pt x="161402" y="819136"/>
                  </a:lnTo>
                  <a:lnTo>
                    <a:pt x="166390" y="830016"/>
                  </a:lnTo>
                  <a:lnTo>
                    <a:pt x="171603" y="841122"/>
                  </a:lnTo>
                  <a:lnTo>
                    <a:pt x="177271" y="852002"/>
                  </a:lnTo>
                  <a:lnTo>
                    <a:pt x="183164" y="862881"/>
                  </a:lnTo>
                  <a:lnTo>
                    <a:pt x="189058" y="873534"/>
                  </a:lnTo>
                  <a:lnTo>
                    <a:pt x="195632" y="884187"/>
                  </a:lnTo>
                  <a:lnTo>
                    <a:pt x="202433" y="894613"/>
                  </a:lnTo>
                  <a:lnTo>
                    <a:pt x="209460" y="904813"/>
                  </a:lnTo>
                  <a:lnTo>
                    <a:pt x="216714" y="915239"/>
                  </a:lnTo>
                  <a:lnTo>
                    <a:pt x="224195" y="925212"/>
                  </a:lnTo>
                  <a:lnTo>
                    <a:pt x="232129" y="934958"/>
                  </a:lnTo>
                  <a:lnTo>
                    <a:pt x="240290" y="944931"/>
                  </a:lnTo>
                  <a:lnTo>
                    <a:pt x="248678" y="954450"/>
                  </a:lnTo>
                  <a:lnTo>
                    <a:pt x="257518" y="963743"/>
                  </a:lnTo>
                  <a:lnTo>
                    <a:pt x="266359" y="973036"/>
                  </a:lnTo>
                  <a:lnTo>
                    <a:pt x="275654" y="982102"/>
                  </a:lnTo>
                  <a:lnTo>
                    <a:pt x="284948" y="990715"/>
                  </a:lnTo>
                  <a:lnTo>
                    <a:pt x="294695" y="999102"/>
                  </a:lnTo>
                  <a:lnTo>
                    <a:pt x="304443" y="1007261"/>
                  </a:lnTo>
                  <a:lnTo>
                    <a:pt x="314191" y="1015194"/>
                  </a:lnTo>
                  <a:lnTo>
                    <a:pt x="324392" y="1022674"/>
                  </a:lnTo>
                  <a:lnTo>
                    <a:pt x="334593" y="1029927"/>
                  </a:lnTo>
                  <a:lnTo>
                    <a:pt x="344794" y="1036953"/>
                  </a:lnTo>
                  <a:lnTo>
                    <a:pt x="355221" y="1043753"/>
                  </a:lnTo>
                  <a:lnTo>
                    <a:pt x="365876" y="1050099"/>
                  </a:lnTo>
                  <a:lnTo>
                    <a:pt x="376530" y="1056446"/>
                  </a:lnTo>
                  <a:lnTo>
                    <a:pt x="387411" y="1062339"/>
                  </a:lnTo>
                  <a:lnTo>
                    <a:pt x="398292" y="1067779"/>
                  </a:lnTo>
                  <a:lnTo>
                    <a:pt x="409400" y="1072992"/>
                  </a:lnTo>
                  <a:lnTo>
                    <a:pt x="420508" y="1078205"/>
                  </a:lnTo>
                  <a:lnTo>
                    <a:pt x="431615" y="1082738"/>
                  </a:lnTo>
                  <a:lnTo>
                    <a:pt x="443176" y="1087271"/>
                  </a:lnTo>
                  <a:lnTo>
                    <a:pt x="454511" y="1091351"/>
                  </a:lnTo>
                  <a:lnTo>
                    <a:pt x="466072" y="1095204"/>
                  </a:lnTo>
                  <a:lnTo>
                    <a:pt x="477406" y="1098830"/>
                  </a:lnTo>
                  <a:lnTo>
                    <a:pt x="489194" y="1102004"/>
                  </a:lnTo>
                  <a:lnTo>
                    <a:pt x="500755" y="1104950"/>
                  </a:lnTo>
                  <a:lnTo>
                    <a:pt x="512543" y="1107897"/>
                  </a:lnTo>
                  <a:lnTo>
                    <a:pt x="524331" y="1110163"/>
                  </a:lnTo>
                  <a:lnTo>
                    <a:pt x="536119" y="1112203"/>
                  </a:lnTo>
                  <a:lnTo>
                    <a:pt x="548133" y="1114243"/>
                  </a:lnTo>
                  <a:lnTo>
                    <a:pt x="559921" y="1115830"/>
                  </a:lnTo>
                  <a:lnTo>
                    <a:pt x="571936" y="1116963"/>
                  </a:lnTo>
                  <a:lnTo>
                    <a:pt x="583950" y="1118096"/>
                  </a:lnTo>
                  <a:lnTo>
                    <a:pt x="595738" y="1118776"/>
                  </a:lnTo>
                  <a:lnTo>
                    <a:pt x="607752" y="1119230"/>
                  </a:lnTo>
                  <a:lnTo>
                    <a:pt x="619540" y="1119230"/>
                  </a:lnTo>
                  <a:lnTo>
                    <a:pt x="631782" y="1119230"/>
                  </a:lnTo>
                  <a:lnTo>
                    <a:pt x="643796" y="1118776"/>
                  </a:lnTo>
                  <a:lnTo>
                    <a:pt x="655584" y="1118096"/>
                  </a:lnTo>
                  <a:lnTo>
                    <a:pt x="667598" y="1116963"/>
                  </a:lnTo>
                  <a:lnTo>
                    <a:pt x="679613" y="1115830"/>
                  </a:lnTo>
                  <a:lnTo>
                    <a:pt x="691401" y="1114243"/>
                  </a:lnTo>
                  <a:lnTo>
                    <a:pt x="703415" y="1112203"/>
                  </a:lnTo>
                  <a:lnTo>
                    <a:pt x="715203" y="1110163"/>
                  </a:lnTo>
                  <a:lnTo>
                    <a:pt x="726991" y="1107897"/>
                  </a:lnTo>
                  <a:lnTo>
                    <a:pt x="738779" y="1104950"/>
                  </a:lnTo>
                  <a:lnTo>
                    <a:pt x="750340" y="1102004"/>
                  </a:lnTo>
                  <a:lnTo>
                    <a:pt x="762128" y="1098830"/>
                  </a:lnTo>
                  <a:lnTo>
                    <a:pt x="773462" y="1095204"/>
                  </a:lnTo>
                  <a:lnTo>
                    <a:pt x="785023" y="1091351"/>
                  </a:lnTo>
                  <a:lnTo>
                    <a:pt x="796358" y="1087271"/>
                  </a:lnTo>
                  <a:lnTo>
                    <a:pt x="807692" y="1082738"/>
                  </a:lnTo>
                  <a:lnTo>
                    <a:pt x="819026" y="1078205"/>
                  </a:lnTo>
                  <a:lnTo>
                    <a:pt x="830134" y="1072992"/>
                  </a:lnTo>
                  <a:lnTo>
                    <a:pt x="841015" y="1067779"/>
                  </a:lnTo>
                  <a:lnTo>
                    <a:pt x="852123" y="1062339"/>
                  </a:lnTo>
                  <a:lnTo>
                    <a:pt x="862777" y="1056446"/>
                  </a:lnTo>
                  <a:lnTo>
                    <a:pt x="873658" y="1050099"/>
                  </a:lnTo>
                  <a:lnTo>
                    <a:pt x="884086" y="1043753"/>
                  </a:lnTo>
                  <a:lnTo>
                    <a:pt x="894740" y="1036953"/>
                  </a:lnTo>
                  <a:lnTo>
                    <a:pt x="904941" y="1029927"/>
                  </a:lnTo>
                  <a:lnTo>
                    <a:pt x="915142" y="1022674"/>
                  </a:lnTo>
                  <a:lnTo>
                    <a:pt x="925343" y="1015194"/>
                  </a:lnTo>
                  <a:lnTo>
                    <a:pt x="935091" y="1007261"/>
                  </a:lnTo>
                  <a:lnTo>
                    <a:pt x="944839" y="999102"/>
                  </a:lnTo>
                  <a:lnTo>
                    <a:pt x="954586" y="990715"/>
                  </a:lnTo>
                  <a:lnTo>
                    <a:pt x="963880" y="982102"/>
                  </a:lnTo>
                  <a:lnTo>
                    <a:pt x="972948" y="973036"/>
                  </a:lnTo>
                  <a:lnTo>
                    <a:pt x="982016" y="963743"/>
                  </a:lnTo>
                  <a:lnTo>
                    <a:pt x="990856" y="954450"/>
                  </a:lnTo>
                  <a:lnTo>
                    <a:pt x="999244" y="944931"/>
                  </a:lnTo>
                  <a:lnTo>
                    <a:pt x="1007405" y="934958"/>
                  </a:lnTo>
                  <a:lnTo>
                    <a:pt x="1015339" y="925212"/>
                  </a:lnTo>
                  <a:lnTo>
                    <a:pt x="1022820" y="915239"/>
                  </a:lnTo>
                  <a:lnTo>
                    <a:pt x="1030074" y="904813"/>
                  </a:lnTo>
                  <a:lnTo>
                    <a:pt x="1037101" y="894613"/>
                  </a:lnTo>
                  <a:lnTo>
                    <a:pt x="1043902" y="884187"/>
                  </a:lnTo>
                  <a:lnTo>
                    <a:pt x="1050249" y="873534"/>
                  </a:lnTo>
                  <a:lnTo>
                    <a:pt x="1056370" y="862881"/>
                  </a:lnTo>
                  <a:lnTo>
                    <a:pt x="1062263" y="852002"/>
                  </a:lnTo>
                  <a:lnTo>
                    <a:pt x="1067931" y="841122"/>
                  </a:lnTo>
                  <a:lnTo>
                    <a:pt x="1073144" y="830016"/>
                  </a:lnTo>
                  <a:lnTo>
                    <a:pt x="1078132" y="819136"/>
                  </a:lnTo>
                  <a:lnTo>
                    <a:pt x="1082892" y="807804"/>
                  </a:lnTo>
                  <a:lnTo>
                    <a:pt x="1087426" y="796471"/>
                  </a:lnTo>
                  <a:lnTo>
                    <a:pt x="1091280" y="784911"/>
                  </a:lnTo>
                  <a:lnTo>
                    <a:pt x="1095360" y="773579"/>
                  </a:lnTo>
                  <a:lnTo>
                    <a:pt x="1098760" y="762019"/>
                  </a:lnTo>
                  <a:lnTo>
                    <a:pt x="1102161" y="750460"/>
                  </a:lnTo>
                  <a:lnTo>
                    <a:pt x="1105108" y="738673"/>
                  </a:lnTo>
                  <a:lnTo>
                    <a:pt x="1107828" y="726887"/>
                  </a:lnTo>
                  <a:lnTo>
                    <a:pt x="1110321" y="715328"/>
                  </a:lnTo>
                  <a:lnTo>
                    <a:pt x="1112362" y="703315"/>
                  </a:lnTo>
                  <a:lnTo>
                    <a:pt x="1114175" y="691529"/>
                  </a:lnTo>
                  <a:lnTo>
                    <a:pt x="1115762" y="679516"/>
                  </a:lnTo>
                  <a:lnTo>
                    <a:pt x="1117122" y="667503"/>
                  </a:lnTo>
                  <a:lnTo>
                    <a:pt x="1118256" y="655717"/>
                  </a:lnTo>
                  <a:lnTo>
                    <a:pt x="1118936" y="643704"/>
                  </a:lnTo>
                  <a:lnTo>
                    <a:pt x="1119389" y="631918"/>
                  </a:lnTo>
                  <a:lnTo>
                    <a:pt x="1119389" y="619905"/>
                  </a:lnTo>
                  <a:lnTo>
                    <a:pt x="1119389" y="607666"/>
                  </a:lnTo>
                  <a:lnTo>
                    <a:pt x="1118936" y="595880"/>
                  </a:lnTo>
                  <a:lnTo>
                    <a:pt x="1118256" y="583867"/>
                  </a:lnTo>
                  <a:lnTo>
                    <a:pt x="1117122" y="571854"/>
                  </a:lnTo>
                  <a:lnTo>
                    <a:pt x="1115762" y="560068"/>
                  </a:lnTo>
                  <a:lnTo>
                    <a:pt x="1114175" y="548055"/>
                  </a:lnTo>
                  <a:lnTo>
                    <a:pt x="1112362" y="536269"/>
                  </a:lnTo>
                  <a:lnTo>
                    <a:pt x="1110321" y="524256"/>
                  </a:lnTo>
                  <a:lnTo>
                    <a:pt x="1107828" y="512470"/>
                  </a:lnTo>
                  <a:lnTo>
                    <a:pt x="1105108" y="500911"/>
                  </a:lnTo>
                  <a:lnTo>
                    <a:pt x="1102161" y="489125"/>
                  </a:lnTo>
                  <a:lnTo>
                    <a:pt x="1098760" y="477565"/>
                  </a:lnTo>
                  <a:lnTo>
                    <a:pt x="1095360" y="466006"/>
                  </a:lnTo>
                  <a:lnTo>
                    <a:pt x="1091280" y="454673"/>
                  </a:lnTo>
                  <a:lnTo>
                    <a:pt x="1087426" y="443114"/>
                  </a:lnTo>
                  <a:lnTo>
                    <a:pt x="1082892" y="431554"/>
                  </a:lnTo>
                  <a:lnTo>
                    <a:pt x="1078132" y="420448"/>
                  </a:lnTo>
                  <a:lnTo>
                    <a:pt x="1073144" y="409342"/>
                  </a:lnTo>
                  <a:lnTo>
                    <a:pt x="1067931" y="398462"/>
                  </a:lnTo>
                  <a:lnTo>
                    <a:pt x="1062263" y="387583"/>
                  </a:lnTo>
                  <a:lnTo>
                    <a:pt x="1056370" y="376703"/>
                  </a:lnTo>
                  <a:lnTo>
                    <a:pt x="1050249" y="366050"/>
                  </a:lnTo>
                  <a:lnTo>
                    <a:pt x="1043902" y="355397"/>
                  </a:lnTo>
                  <a:lnTo>
                    <a:pt x="1037101" y="344971"/>
                  </a:lnTo>
                  <a:lnTo>
                    <a:pt x="1030074" y="334545"/>
                  </a:lnTo>
                  <a:lnTo>
                    <a:pt x="1022820" y="324346"/>
                  </a:lnTo>
                  <a:lnTo>
                    <a:pt x="1015339" y="314373"/>
                  </a:lnTo>
                  <a:lnTo>
                    <a:pt x="1007405" y="304400"/>
                  </a:lnTo>
                  <a:lnTo>
                    <a:pt x="999244" y="294654"/>
                  </a:lnTo>
                  <a:lnTo>
                    <a:pt x="990856" y="285134"/>
                  </a:lnTo>
                  <a:lnTo>
                    <a:pt x="982016" y="275614"/>
                  </a:lnTo>
                  <a:lnTo>
                    <a:pt x="972948" y="266548"/>
                  </a:lnTo>
                  <a:lnTo>
                    <a:pt x="963880" y="257482"/>
                  </a:lnTo>
                  <a:lnTo>
                    <a:pt x="954586" y="248869"/>
                  </a:lnTo>
                  <a:lnTo>
                    <a:pt x="944839" y="240483"/>
                  </a:lnTo>
                  <a:lnTo>
                    <a:pt x="935091" y="232323"/>
                  </a:lnTo>
                  <a:lnTo>
                    <a:pt x="925343" y="224163"/>
                  </a:lnTo>
                  <a:lnTo>
                    <a:pt x="915142" y="216684"/>
                  </a:lnTo>
                  <a:lnTo>
                    <a:pt x="904941" y="209431"/>
                  </a:lnTo>
                  <a:lnTo>
                    <a:pt x="894740" y="202631"/>
                  </a:lnTo>
                  <a:lnTo>
                    <a:pt x="884086" y="195831"/>
                  </a:lnTo>
                  <a:lnTo>
                    <a:pt x="873658" y="189485"/>
                  </a:lnTo>
                  <a:lnTo>
                    <a:pt x="862777" y="183139"/>
                  </a:lnTo>
                  <a:lnTo>
                    <a:pt x="852123" y="177246"/>
                  </a:lnTo>
                  <a:lnTo>
                    <a:pt x="841015" y="171579"/>
                  </a:lnTo>
                  <a:lnTo>
                    <a:pt x="830134" y="166593"/>
                  </a:lnTo>
                  <a:lnTo>
                    <a:pt x="819026" y="161380"/>
                  </a:lnTo>
                  <a:lnTo>
                    <a:pt x="807692" y="156620"/>
                  </a:lnTo>
                  <a:lnTo>
                    <a:pt x="796358" y="152313"/>
                  </a:lnTo>
                  <a:lnTo>
                    <a:pt x="785023" y="148234"/>
                  </a:lnTo>
                  <a:lnTo>
                    <a:pt x="773462" y="144380"/>
                  </a:lnTo>
                  <a:lnTo>
                    <a:pt x="762128" y="140754"/>
                  </a:lnTo>
                  <a:lnTo>
                    <a:pt x="750340" y="137581"/>
                  </a:lnTo>
                  <a:lnTo>
                    <a:pt x="738779" y="134407"/>
                  </a:lnTo>
                  <a:lnTo>
                    <a:pt x="726991" y="131688"/>
                  </a:lnTo>
                  <a:lnTo>
                    <a:pt x="715203" y="129421"/>
                  </a:lnTo>
                  <a:lnTo>
                    <a:pt x="703415" y="127154"/>
                  </a:lnTo>
                  <a:lnTo>
                    <a:pt x="691401" y="125341"/>
                  </a:lnTo>
                  <a:lnTo>
                    <a:pt x="679613" y="123755"/>
                  </a:lnTo>
                  <a:lnTo>
                    <a:pt x="667598" y="122621"/>
                  </a:lnTo>
                  <a:lnTo>
                    <a:pt x="655584" y="121488"/>
                  </a:lnTo>
                  <a:lnTo>
                    <a:pt x="643796" y="120581"/>
                  </a:lnTo>
                  <a:lnTo>
                    <a:pt x="631782" y="120128"/>
                  </a:lnTo>
                  <a:lnTo>
                    <a:pt x="619540" y="120128"/>
                  </a:lnTo>
                  <a:lnTo>
                    <a:pt x="607752" y="120128"/>
                  </a:lnTo>
                  <a:close/>
                  <a:moveTo>
                    <a:pt x="619540" y="0"/>
                  </a:moveTo>
                  <a:lnTo>
                    <a:pt x="634502" y="227"/>
                  </a:lnTo>
                  <a:lnTo>
                    <a:pt x="649690" y="907"/>
                  </a:lnTo>
                  <a:lnTo>
                    <a:pt x="664198" y="1587"/>
                  </a:lnTo>
                  <a:lnTo>
                    <a:pt x="678933" y="3173"/>
                  </a:lnTo>
                  <a:lnTo>
                    <a:pt x="694121" y="4533"/>
                  </a:lnTo>
                  <a:lnTo>
                    <a:pt x="708629" y="6573"/>
                  </a:lnTo>
                  <a:lnTo>
                    <a:pt x="723364" y="8840"/>
                  </a:lnTo>
                  <a:lnTo>
                    <a:pt x="738098" y="11560"/>
                  </a:lnTo>
                  <a:lnTo>
                    <a:pt x="752607" y="14506"/>
                  </a:lnTo>
                  <a:lnTo>
                    <a:pt x="767115" y="17906"/>
                  </a:lnTo>
                  <a:lnTo>
                    <a:pt x="781623" y="21533"/>
                  </a:lnTo>
                  <a:lnTo>
                    <a:pt x="796131" y="25839"/>
                  </a:lnTo>
                  <a:lnTo>
                    <a:pt x="810412" y="30146"/>
                  </a:lnTo>
                  <a:lnTo>
                    <a:pt x="824694" y="34905"/>
                  </a:lnTo>
                  <a:lnTo>
                    <a:pt x="838975" y="40118"/>
                  </a:lnTo>
                  <a:lnTo>
                    <a:pt x="853030" y="45558"/>
                  </a:lnTo>
                  <a:lnTo>
                    <a:pt x="866858" y="51451"/>
                  </a:lnTo>
                  <a:lnTo>
                    <a:pt x="880686" y="57571"/>
                  </a:lnTo>
                  <a:lnTo>
                    <a:pt x="894514" y="64144"/>
                  </a:lnTo>
                  <a:lnTo>
                    <a:pt x="907888" y="71170"/>
                  </a:lnTo>
                  <a:lnTo>
                    <a:pt x="921263" y="78423"/>
                  </a:lnTo>
                  <a:lnTo>
                    <a:pt x="934638" y="85903"/>
                  </a:lnTo>
                  <a:lnTo>
                    <a:pt x="947786" y="93836"/>
                  </a:lnTo>
                  <a:lnTo>
                    <a:pt x="960934" y="102222"/>
                  </a:lnTo>
                  <a:lnTo>
                    <a:pt x="973401" y="110835"/>
                  </a:lnTo>
                  <a:lnTo>
                    <a:pt x="986096" y="119901"/>
                  </a:lnTo>
                  <a:lnTo>
                    <a:pt x="998791" y="129421"/>
                  </a:lnTo>
                  <a:lnTo>
                    <a:pt x="1010805" y="139167"/>
                  </a:lnTo>
                  <a:lnTo>
                    <a:pt x="1023046" y="149140"/>
                  </a:lnTo>
                  <a:lnTo>
                    <a:pt x="1034607" y="159793"/>
                  </a:lnTo>
                  <a:lnTo>
                    <a:pt x="1046395" y="170446"/>
                  </a:lnTo>
                  <a:lnTo>
                    <a:pt x="1057956" y="181779"/>
                  </a:lnTo>
                  <a:lnTo>
                    <a:pt x="1067251" y="191072"/>
                  </a:lnTo>
                  <a:lnTo>
                    <a:pt x="1076318" y="200591"/>
                  </a:lnTo>
                  <a:lnTo>
                    <a:pt x="1084932" y="210564"/>
                  </a:lnTo>
                  <a:lnTo>
                    <a:pt x="1093546" y="220310"/>
                  </a:lnTo>
                  <a:lnTo>
                    <a:pt x="1101934" y="230283"/>
                  </a:lnTo>
                  <a:lnTo>
                    <a:pt x="1110095" y="240709"/>
                  </a:lnTo>
                  <a:lnTo>
                    <a:pt x="1117802" y="250909"/>
                  </a:lnTo>
                  <a:lnTo>
                    <a:pt x="1125510" y="261108"/>
                  </a:lnTo>
                  <a:lnTo>
                    <a:pt x="1132764" y="271988"/>
                  </a:lnTo>
                  <a:lnTo>
                    <a:pt x="1139791" y="282414"/>
                  </a:lnTo>
                  <a:lnTo>
                    <a:pt x="1146592" y="293294"/>
                  </a:lnTo>
                  <a:lnTo>
                    <a:pt x="1153166" y="304173"/>
                  </a:lnTo>
                  <a:lnTo>
                    <a:pt x="1159513" y="315279"/>
                  </a:lnTo>
                  <a:lnTo>
                    <a:pt x="1165634" y="326159"/>
                  </a:lnTo>
                  <a:lnTo>
                    <a:pt x="1171527" y="337492"/>
                  </a:lnTo>
                  <a:lnTo>
                    <a:pt x="1177195" y="348598"/>
                  </a:lnTo>
                  <a:lnTo>
                    <a:pt x="1182408" y="360157"/>
                  </a:lnTo>
                  <a:lnTo>
                    <a:pt x="1187622" y="371490"/>
                  </a:lnTo>
                  <a:lnTo>
                    <a:pt x="1192610" y="383050"/>
                  </a:lnTo>
                  <a:lnTo>
                    <a:pt x="1197143" y="394609"/>
                  </a:lnTo>
                  <a:lnTo>
                    <a:pt x="1201677" y="406395"/>
                  </a:lnTo>
                  <a:lnTo>
                    <a:pt x="1205984" y="418181"/>
                  </a:lnTo>
                  <a:lnTo>
                    <a:pt x="1209611" y="429741"/>
                  </a:lnTo>
                  <a:lnTo>
                    <a:pt x="1213465" y="441754"/>
                  </a:lnTo>
                  <a:lnTo>
                    <a:pt x="1216865" y="453540"/>
                  </a:lnTo>
                  <a:lnTo>
                    <a:pt x="1219812" y="465552"/>
                  </a:lnTo>
                  <a:lnTo>
                    <a:pt x="1222986" y="477792"/>
                  </a:lnTo>
                  <a:lnTo>
                    <a:pt x="1225706" y="489578"/>
                  </a:lnTo>
                  <a:lnTo>
                    <a:pt x="1228200" y="501818"/>
                  </a:lnTo>
                  <a:lnTo>
                    <a:pt x="1230240" y="514057"/>
                  </a:lnTo>
                  <a:lnTo>
                    <a:pt x="1232280" y="526070"/>
                  </a:lnTo>
                  <a:lnTo>
                    <a:pt x="1233867" y="538536"/>
                  </a:lnTo>
                  <a:lnTo>
                    <a:pt x="1235680" y="550775"/>
                  </a:lnTo>
                  <a:lnTo>
                    <a:pt x="1236814" y="563015"/>
                  </a:lnTo>
                  <a:lnTo>
                    <a:pt x="1237720" y="575254"/>
                  </a:lnTo>
                  <a:lnTo>
                    <a:pt x="1238401" y="587720"/>
                  </a:lnTo>
                  <a:lnTo>
                    <a:pt x="1239081" y="599733"/>
                  </a:lnTo>
                  <a:lnTo>
                    <a:pt x="1239307" y="612199"/>
                  </a:lnTo>
                  <a:lnTo>
                    <a:pt x="1239307" y="624665"/>
                  </a:lnTo>
                  <a:lnTo>
                    <a:pt x="1239081" y="636678"/>
                  </a:lnTo>
                  <a:lnTo>
                    <a:pt x="1238627" y="649144"/>
                  </a:lnTo>
                  <a:lnTo>
                    <a:pt x="1237947" y="661610"/>
                  </a:lnTo>
                  <a:lnTo>
                    <a:pt x="1237040" y="673623"/>
                  </a:lnTo>
                  <a:lnTo>
                    <a:pt x="1235907" y="686089"/>
                  </a:lnTo>
                  <a:lnTo>
                    <a:pt x="1234320" y="698102"/>
                  </a:lnTo>
                  <a:lnTo>
                    <a:pt x="1232507" y="710341"/>
                  </a:lnTo>
                  <a:lnTo>
                    <a:pt x="1230693" y="722807"/>
                  </a:lnTo>
                  <a:lnTo>
                    <a:pt x="1228653" y="734820"/>
                  </a:lnTo>
                  <a:lnTo>
                    <a:pt x="1226159" y="746833"/>
                  </a:lnTo>
                  <a:lnTo>
                    <a:pt x="1223439" y="759073"/>
                  </a:lnTo>
                  <a:lnTo>
                    <a:pt x="1220719" y="771085"/>
                  </a:lnTo>
                  <a:lnTo>
                    <a:pt x="1217545" y="783098"/>
                  </a:lnTo>
                  <a:lnTo>
                    <a:pt x="1214145" y="795111"/>
                  </a:lnTo>
                  <a:lnTo>
                    <a:pt x="1210518" y="806897"/>
                  </a:lnTo>
                  <a:lnTo>
                    <a:pt x="1206664" y="818683"/>
                  </a:lnTo>
                  <a:lnTo>
                    <a:pt x="1202357" y="830469"/>
                  </a:lnTo>
                  <a:lnTo>
                    <a:pt x="1198277" y="842255"/>
                  </a:lnTo>
                  <a:lnTo>
                    <a:pt x="1193516" y="853588"/>
                  </a:lnTo>
                  <a:lnTo>
                    <a:pt x="1188529" y="865374"/>
                  </a:lnTo>
                  <a:lnTo>
                    <a:pt x="1183769" y="876934"/>
                  </a:lnTo>
                  <a:lnTo>
                    <a:pt x="1178328" y="888267"/>
                  </a:lnTo>
                  <a:lnTo>
                    <a:pt x="1172661" y="899599"/>
                  </a:lnTo>
                  <a:lnTo>
                    <a:pt x="1166767" y="910706"/>
                  </a:lnTo>
                  <a:lnTo>
                    <a:pt x="1160646" y="921812"/>
                  </a:lnTo>
                  <a:lnTo>
                    <a:pt x="1534229" y="1295115"/>
                  </a:lnTo>
                  <a:lnTo>
                    <a:pt x="1540350" y="1301461"/>
                  </a:lnTo>
                  <a:lnTo>
                    <a:pt x="1545790" y="1308034"/>
                  </a:lnTo>
                  <a:lnTo>
                    <a:pt x="1551231" y="1314607"/>
                  </a:lnTo>
                  <a:lnTo>
                    <a:pt x="1556445" y="1321407"/>
                  </a:lnTo>
                  <a:lnTo>
                    <a:pt x="1560752" y="1328433"/>
                  </a:lnTo>
                  <a:lnTo>
                    <a:pt x="1565286" y="1335460"/>
                  </a:lnTo>
                  <a:lnTo>
                    <a:pt x="1569366" y="1342713"/>
                  </a:lnTo>
                  <a:lnTo>
                    <a:pt x="1572766" y="1349966"/>
                  </a:lnTo>
                  <a:lnTo>
                    <a:pt x="1576167" y="1357219"/>
                  </a:lnTo>
                  <a:lnTo>
                    <a:pt x="1578887" y="1364698"/>
                  </a:lnTo>
                  <a:lnTo>
                    <a:pt x="1581381" y="1372178"/>
                  </a:lnTo>
                  <a:lnTo>
                    <a:pt x="1583648" y="1379658"/>
                  </a:lnTo>
                  <a:lnTo>
                    <a:pt x="1585461" y="1387137"/>
                  </a:lnTo>
                  <a:lnTo>
                    <a:pt x="1586821" y="1394617"/>
                  </a:lnTo>
                  <a:lnTo>
                    <a:pt x="1587955" y="1402323"/>
                  </a:lnTo>
                  <a:lnTo>
                    <a:pt x="1588635" y="1409803"/>
                  </a:lnTo>
                  <a:lnTo>
                    <a:pt x="1589088" y="1417283"/>
                  </a:lnTo>
                  <a:lnTo>
                    <a:pt x="1589088" y="1424762"/>
                  </a:lnTo>
                  <a:lnTo>
                    <a:pt x="1588861" y="1432242"/>
                  </a:lnTo>
                  <a:lnTo>
                    <a:pt x="1588181" y="1439495"/>
                  </a:lnTo>
                  <a:lnTo>
                    <a:pt x="1587274" y="1446748"/>
                  </a:lnTo>
                  <a:lnTo>
                    <a:pt x="1585914" y="1454001"/>
                  </a:lnTo>
                  <a:lnTo>
                    <a:pt x="1584101" y="1461027"/>
                  </a:lnTo>
                  <a:lnTo>
                    <a:pt x="1581834" y="1467827"/>
                  </a:lnTo>
                  <a:lnTo>
                    <a:pt x="1579340" y="1474627"/>
                  </a:lnTo>
                  <a:lnTo>
                    <a:pt x="1576620" y="1481200"/>
                  </a:lnTo>
                  <a:lnTo>
                    <a:pt x="1573220" y="1487773"/>
                  </a:lnTo>
                  <a:lnTo>
                    <a:pt x="1569593" y="1494119"/>
                  </a:lnTo>
                  <a:lnTo>
                    <a:pt x="1565512" y="1500239"/>
                  </a:lnTo>
                  <a:lnTo>
                    <a:pt x="1561432" y="1506132"/>
                  </a:lnTo>
                  <a:lnTo>
                    <a:pt x="1556445" y="1511572"/>
                  </a:lnTo>
                  <a:lnTo>
                    <a:pt x="1551231" y="1517011"/>
                  </a:lnTo>
                  <a:lnTo>
                    <a:pt x="1517228" y="1551237"/>
                  </a:lnTo>
                  <a:lnTo>
                    <a:pt x="1511787" y="1556223"/>
                  </a:lnTo>
                  <a:lnTo>
                    <a:pt x="1506120" y="1561209"/>
                  </a:lnTo>
                  <a:lnTo>
                    <a:pt x="1500226" y="1565516"/>
                  </a:lnTo>
                  <a:lnTo>
                    <a:pt x="1494106" y="1569369"/>
                  </a:lnTo>
                  <a:lnTo>
                    <a:pt x="1487985" y="1573222"/>
                  </a:lnTo>
                  <a:lnTo>
                    <a:pt x="1481411" y="1576395"/>
                  </a:lnTo>
                  <a:lnTo>
                    <a:pt x="1474837" y="1579342"/>
                  </a:lnTo>
                  <a:lnTo>
                    <a:pt x="1468036" y="1581835"/>
                  </a:lnTo>
                  <a:lnTo>
                    <a:pt x="1461009" y="1583875"/>
                  </a:lnTo>
                  <a:lnTo>
                    <a:pt x="1453982" y="1585688"/>
                  </a:lnTo>
                  <a:lnTo>
                    <a:pt x="1446728" y="1587275"/>
                  </a:lnTo>
                  <a:lnTo>
                    <a:pt x="1439474" y="1588182"/>
                  </a:lnTo>
                  <a:lnTo>
                    <a:pt x="1432219" y="1588862"/>
                  </a:lnTo>
                  <a:lnTo>
                    <a:pt x="1424739" y="1589088"/>
                  </a:lnTo>
                  <a:lnTo>
                    <a:pt x="1417258" y="1589088"/>
                  </a:lnTo>
                  <a:lnTo>
                    <a:pt x="1409777" y="1588862"/>
                  </a:lnTo>
                  <a:lnTo>
                    <a:pt x="1402296" y="1587955"/>
                  </a:lnTo>
                  <a:lnTo>
                    <a:pt x="1394589" y="1587048"/>
                  </a:lnTo>
                  <a:lnTo>
                    <a:pt x="1387108" y="1585235"/>
                  </a:lnTo>
                  <a:lnTo>
                    <a:pt x="1379628" y="1583422"/>
                  </a:lnTo>
                  <a:lnTo>
                    <a:pt x="1372147" y="1581382"/>
                  </a:lnTo>
                  <a:lnTo>
                    <a:pt x="1364666" y="1578662"/>
                  </a:lnTo>
                  <a:lnTo>
                    <a:pt x="1357186" y="1575942"/>
                  </a:lnTo>
                  <a:lnTo>
                    <a:pt x="1349931" y="1572769"/>
                  </a:lnTo>
                  <a:lnTo>
                    <a:pt x="1342677" y="1569142"/>
                  </a:lnTo>
                  <a:lnTo>
                    <a:pt x="1335423" y="1565289"/>
                  </a:lnTo>
                  <a:lnTo>
                    <a:pt x="1328396" y="1560756"/>
                  </a:lnTo>
                  <a:lnTo>
                    <a:pt x="1321369" y="1556223"/>
                  </a:lnTo>
                  <a:lnTo>
                    <a:pt x="1314568" y="1551237"/>
                  </a:lnTo>
                  <a:lnTo>
                    <a:pt x="1307994" y="1545797"/>
                  </a:lnTo>
                  <a:lnTo>
                    <a:pt x="1301420" y="1540130"/>
                  </a:lnTo>
                  <a:lnTo>
                    <a:pt x="1295299" y="1534011"/>
                  </a:lnTo>
                  <a:lnTo>
                    <a:pt x="921716" y="1160708"/>
                  </a:lnTo>
                  <a:lnTo>
                    <a:pt x="910835" y="1166827"/>
                  </a:lnTo>
                  <a:lnTo>
                    <a:pt x="899501" y="1172720"/>
                  </a:lnTo>
                  <a:lnTo>
                    <a:pt x="888166" y="1178160"/>
                  </a:lnTo>
                  <a:lnTo>
                    <a:pt x="876832" y="1183600"/>
                  </a:lnTo>
                  <a:lnTo>
                    <a:pt x="865498" y="1188586"/>
                  </a:lnTo>
                  <a:lnTo>
                    <a:pt x="853710" y="1193346"/>
                  </a:lnTo>
                  <a:lnTo>
                    <a:pt x="842375" y="1198106"/>
                  </a:lnTo>
                  <a:lnTo>
                    <a:pt x="830588" y="1202412"/>
                  </a:lnTo>
                  <a:lnTo>
                    <a:pt x="818573" y="1206492"/>
                  </a:lnTo>
                  <a:lnTo>
                    <a:pt x="807012" y="1210572"/>
                  </a:lnTo>
                  <a:lnTo>
                    <a:pt x="794997" y="1213972"/>
                  </a:lnTo>
                  <a:lnTo>
                    <a:pt x="783210" y="1217598"/>
                  </a:lnTo>
                  <a:lnTo>
                    <a:pt x="771195" y="1220545"/>
                  </a:lnTo>
                  <a:lnTo>
                    <a:pt x="758954" y="1223265"/>
                  </a:lnTo>
                  <a:lnTo>
                    <a:pt x="746939" y="1226211"/>
                  </a:lnTo>
                  <a:lnTo>
                    <a:pt x="734698" y="1228478"/>
                  </a:lnTo>
                  <a:lnTo>
                    <a:pt x="722457" y="1230518"/>
                  </a:lnTo>
                  <a:lnTo>
                    <a:pt x="710442" y="1232784"/>
                  </a:lnTo>
                  <a:lnTo>
                    <a:pt x="698201" y="1234371"/>
                  </a:lnTo>
                  <a:lnTo>
                    <a:pt x="685960" y="1235731"/>
                  </a:lnTo>
                  <a:lnTo>
                    <a:pt x="673719" y="1236864"/>
                  </a:lnTo>
                  <a:lnTo>
                    <a:pt x="661478" y="1237771"/>
                  </a:lnTo>
                  <a:lnTo>
                    <a:pt x="649010" y="1238451"/>
                  </a:lnTo>
                  <a:lnTo>
                    <a:pt x="636769" y="1239131"/>
                  </a:lnTo>
                  <a:lnTo>
                    <a:pt x="624527" y="1239357"/>
                  </a:lnTo>
                  <a:lnTo>
                    <a:pt x="612060" y="1239357"/>
                  </a:lnTo>
                  <a:lnTo>
                    <a:pt x="599818" y="1239131"/>
                  </a:lnTo>
                  <a:lnTo>
                    <a:pt x="587577" y="1238451"/>
                  </a:lnTo>
                  <a:lnTo>
                    <a:pt x="575109" y="1237544"/>
                  </a:lnTo>
                  <a:lnTo>
                    <a:pt x="562868" y="1236638"/>
                  </a:lnTo>
                  <a:lnTo>
                    <a:pt x="550627" y="1235504"/>
                  </a:lnTo>
                  <a:lnTo>
                    <a:pt x="538612" y="1233918"/>
                  </a:lnTo>
                  <a:lnTo>
                    <a:pt x="526145" y="1232331"/>
                  </a:lnTo>
                  <a:lnTo>
                    <a:pt x="513903" y="1230291"/>
                  </a:lnTo>
                  <a:lnTo>
                    <a:pt x="501889" y="1228025"/>
                  </a:lnTo>
                  <a:lnTo>
                    <a:pt x="489648" y="1225758"/>
                  </a:lnTo>
                  <a:lnTo>
                    <a:pt x="477633" y="1222811"/>
                  </a:lnTo>
                  <a:lnTo>
                    <a:pt x="465619" y="1219865"/>
                  </a:lnTo>
                  <a:lnTo>
                    <a:pt x="453604" y="1216918"/>
                  </a:lnTo>
                  <a:lnTo>
                    <a:pt x="441590" y="1213292"/>
                  </a:lnTo>
                  <a:lnTo>
                    <a:pt x="429802" y="1209665"/>
                  </a:lnTo>
                  <a:lnTo>
                    <a:pt x="418014" y="1205812"/>
                  </a:lnTo>
                  <a:lnTo>
                    <a:pt x="406453" y="1201506"/>
                  </a:lnTo>
                  <a:lnTo>
                    <a:pt x="394665" y="1197199"/>
                  </a:lnTo>
                  <a:lnTo>
                    <a:pt x="383104" y="1192440"/>
                  </a:lnTo>
                  <a:lnTo>
                    <a:pt x="371543" y="1187680"/>
                  </a:lnTo>
                  <a:lnTo>
                    <a:pt x="359982" y="1182467"/>
                  </a:lnTo>
                  <a:lnTo>
                    <a:pt x="348647" y="1177027"/>
                  </a:lnTo>
                  <a:lnTo>
                    <a:pt x="337313" y="1171360"/>
                  </a:lnTo>
                  <a:lnTo>
                    <a:pt x="326205" y="1165694"/>
                  </a:lnTo>
                  <a:lnTo>
                    <a:pt x="315097" y="1159574"/>
                  </a:lnTo>
                  <a:lnTo>
                    <a:pt x="304216" y="1153228"/>
                  </a:lnTo>
                  <a:lnTo>
                    <a:pt x="293109" y="1146655"/>
                  </a:lnTo>
                  <a:lnTo>
                    <a:pt x="282454" y="1139629"/>
                  </a:lnTo>
                  <a:lnTo>
                    <a:pt x="272026" y="1132602"/>
                  </a:lnTo>
                  <a:lnTo>
                    <a:pt x="261145" y="1125349"/>
                  </a:lnTo>
                  <a:lnTo>
                    <a:pt x="250944" y="1117643"/>
                  </a:lnTo>
                  <a:lnTo>
                    <a:pt x="240517" y="1109937"/>
                  </a:lnTo>
                  <a:lnTo>
                    <a:pt x="230316" y="1101777"/>
                  </a:lnTo>
                  <a:lnTo>
                    <a:pt x="220341" y="1093617"/>
                  </a:lnTo>
                  <a:lnTo>
                    <a:pt x="210367" y="1085004"/>
                  </a:lnTo>
                  <a:lnTo>
                    <a:pt x="200620" y="1076391"/>
                  </a:lnTo>
                  <a:lnTo>
                    <a:pt x="191099" y="1067099"/>
                  </a:lnTo>
                  <a:lnTo>
                    <a:pt x="181578" y="1057806"/>
                  </a:lnTo>
                  <a:lnTo>
                    <a:pt x="170470" y="1046473"/>
                  </a:lnTo>
                  <a:lnTo>
                    <a:pt x="159589" y="1034913"/>
                  </a:lnTo>
                  <a:lnTo>
                    <a:pt x="149161" y="1022901"/>
                  </a:lnTo>
                  <a:lnTo>
                    <a:pt x="139187" y="1010888"/>
                  </a:lnTo>
                  <a:lnTo>
                    <a:pt x="129213" y="998648"/>
                  </a:lnTo>
                  <a:lnTo>
                    <a:pt x="119918" y="985956"/>
                  </a:lnTo>
                  <a:lnTo>
                    <a:pt x="110851" y="973489"/>
                  </a:lnTo>
                  <a:lnTo>
                    <a:pt x="102237" y="960797"/>
                  </a:lnTo>
                  <a:lnTo>
                    <a:pt x="93849" y="947651"/>
                  </a:lnTo>
                  <a:lnTo>
                    <a:pt x="85688" y="934505"/>
                  </a:lnTo>
                  <a:lnTo>
                    <a:pt x="78208" y="921358"/>
                  </a:lnTo>
                  <a:lnTo>
                    <a:pt x="70954" y="907986"/>
                  </a:lnTo>
                  <a:lnTo>
                    <a:pt x="64153" y="894386"/>
                  </a:lnTo>
                  <a:lnTo>
                    <a:pt x="57579" y="880560"/>
                  </a:lnTo>
                  <a:lnTo>
                    <a:pt x="51232" y="866734"/>
                  </a:lnTo>
                  <a:lnTo>
                    <a:pt x="45338" y="852908"/>
                  </a:lnTo>
                  <a:lnTo>
                    <a:pt x="39897" y="838856"/>
                  </a:lnTo>
                  <a:lnTo>
                    <a:pt x="34910" y="824803"/>
                  </a:lnTo>
                  <a:lnTo>
                    <a:pt x="30150" y="810524"/>
                  </a:lnTo>
                  <a:lnTo>
                    <a:pt x="25616" y="796244"/>
                  </a:lnTo>
                  <a:lnTo>
                    <a:pt x="21535" y="781738"/>
                  </a:lnTo>
                  <a:lnTo>
                    <a:pt x="17682" y="767232"/>
                  </a:lnTo>
                  <a:lnTo>
                    <a:pt x="14508" y="752726"/>
                  </a:lnTo>
                  <a:lnTo>
                    <a:pt x="11334" y="738220"/>
                  </a:lnTo>
                  <a:lnTo>
                    <a:pt x="8841" y="723487"/>
                  </a:lnTo>
                  <a:lnTo>
                    <a:pt x="6574" y="708755"/>
                  </a:lnTo>
                  <a:lnTo>
                    <a:pt x="4307" y="694022"/>
                  </a:lnTo>
                  <a:lnTo>
                    <a:pt x="2947" y="679289"/>
                  </a:lnTo>
                  <a:lnTo>
                    <a:pt x="1587" y="664330"/>
                  </a:lnTo>
                  <a:lnTo>
                    <a:pt x="680" y="649597"/>
                  </a:lnTo>
                  <a:lnTo>
                    <a:pt x="227" y="634638"/>
                  </a:lnTo>
                  <a:lnTo>
                    <a:pt x="0" y="619905"/>
                  </a:lnTo>
                  <a:lnTo>
                    <a:pt x="227" y="604946"/>
                  </a:lnTo>
                  <a:lnTo>
                    <a:pt x="680" y="589987"/>
                  </a:lnTo>
                  <a:lnTo>
                    <a:pt x="1587" y="575254"/>
                  </a:lnTo>
                  <a:lnTo>
                    <a:pt x="2947" y="560295"/>
                  </a:lnTo>
                  <a:lnTo>
                    <a:pt x="4307" y="545562"/>
                  </a:lnTo>
                  <a:lnTo>
                    <a:pt x="6574" y="530830"/>
                  </a:lnTo>
                  <a:lnTo>
                    <a:pt x="8841" y="516097"/>
                  </a:lnTo>
                  <a:lnTo>
                    <a:pt x="11334" y="501364"/>
                  </a:lnTo>
                  <a:lnTo>
                    <a:pt x="14508" y="486858"/>
                  </a:lnTo>
                  <a:lnTo>
                    <a:pt x="17682" y="472352"/>
                  </a:lnTo>
                  <a:lnTo>
                    <a:pt x="21535" y="457846"/>
                  </a:lnTo>
                  <a:lnTo>
                    <a:pt x="25616" y="443340"/>
                  </a:lnTo>
                  <a:lnTo>
                    <a:pt x="30150" y="429061"/>
                  </a:lnTo>
                  <a:lnTo>
                    <a:pt x="34910" y="414781"/>
                  </a:lnTo>
                  <a:lnTo>
                    <a:pt x="39897" y="400502"/>
                  </a:lnTo>
                  <a:lnTo>
                    <a:pt x="45338" y="386449"/>
                  </a:lnTo>
                  <a:lnTo>
                    <a:pt x="51232" y="372850"/>
                  </a:lnTo>
                  <a:lnTo>
                    <a:pt x="57579" y="359024"/>
                  </a:lnTo>
                  <a:lnTo>
                    <a:pt x="64153" y="345198"/>
                  </a:lnTo>
                  <a:lnTo>
                    <a:pt x="70954" y="331599"/>
                  </a:lnTo>
                  <a:lnTo>
                    <a:pt x="78208" y="318226"/>
                  </a:lnTo>
                  <a:lnTo>
                    <a:pt x="85688" y="304853"/>
                  </a:lnTo>
                  <a:lnTo>
                    <a:pt x="93849" y="291934"/>
                  </a:lnTo>
                  <a:lnTo>
                    <a:pt x="102237" y="278788"/>
                  </a:lnTo>
                  <a:lnTo>
                    <a:pt x="110851" y="266095"/>
                  </a:lnTo>
                  <a:lnTo>
                    <a:pt x="119918" y="253402"/>
                  </a:lnTo>
                  <a:lnTo>
                    <a:pt x="129213" y="240936"/>
                  </a:lnTo>
                  <a:lnTo>
                    <a:pt x="139187" y="228697"/>
                  </a:lnTo>
                  <a:lnTo>
                    <a:pt x="149161" y="216457"/>
                  </a:lnTo>
                  <a:lnTo>
                    <a:pt x="159589" y="204671"/>
                  </a:lnTo>
                  <a:lnTo>
                    <a:pt x="170470" y="193111"/>
                  </a:lnTo>
                  <a:lnTo>
                    <a:pt x="181578" y="181779"/>
                  </a:lnTo>
                  <a:lnTo>
                    <a:pt x="193139" y="170446"/>
                  </a:lnTo>
                  <a:lnTo>
                    <a:pt x="204473" y="159793"/>
                  </a:lnTo>
                  <a:lnTo>
                    <a:pt x="216488" y="149140"/>
                  </a:lnTo>
                  <a:lnTo>
                    <a:pt x="228729" y="139167"/>
                  </a:lnTo>
                  <a:lnTo>
                    <a:pt x="240743" y="129421"/>
                  </a:lnTo>
                  <a:lnTo>
                    <a:pt x="253438" y="119901"/>
                  </a:lnTo>
                  <a:lnTo>
                    <a:pt x="266133" y="110835"/>
                  </a:lnTo>
                  <a:lnTo>
                    <a:pt x="278600" y="102222"/>
                  </a:lnTo>
                  <a:lnTo>
                    <a:pt x="291748" y="93836"/>
                  </a:lnTo>
                  <a:lnTo>
                    <a:pt x="304896" y="85903"/>
                  </a:lnTo>
                  <a:lnTo>
                    <a:pt x="318271" y="78423"/>
                  </a:lnTo>
                  <a:lnTo>
                    <a:pt x="331646" y="71170"/>
                  </a:lnTo>
                  <a:lnTo>
                    <a:pt x="345020" y="64144"/>
                  </a:lnTo>
                  <a:lnTo>
                    <a:pt x="358848" y="57571"/>
                  </a:lnTo>
                  <a:lnTo>
                    <a:pt x="372676" y="51451"/>
                  </a:lnTo>
                  <a:lnTo>
                    <a:pt x="386504" y="45558"/>
                  </a:lnTo>
                  <a:lnTo>
                    <a:pt x="400559" y="40118"/>
                  </a:lnTo>
                  <a:lnTo>
                    <a:pt x="414840" y="34905"/>
                  </a:lnTo>
                  <a:lnTo>
                    <a:pt x="429122" y="30146"/>
                  </a:lnTo>
                  <a:lnTo>
                    <a:pt x="443403" y="25839"/>
                  </a:lnTo>
                  <a:lnTo>
                    <a:pt x="457911" y="21533"/>
                  </a:lnTo>
                  <a:lnTo>
                    <a:pt x="472419" y="17906"/>
                  </a:lnTo>
                  <a:lnTo>
                    <a:pt x="486927" y="14506"/>
                  </a:lnTo>
                  <a:lnTo>
                    <a:pt x="501435" y="11560"/>
                  </a:lnTo>
                  <a:lnTo>
                    <a:pt x="515944" y="8840"/>
                  </a:lnTo>
                  <a:lnTo>
                    <a:pt x="530678" y="6573"/>
                  </a:lnTo>
                  <a:lnTo>
                    <a:pt x="545413" y="4533"/>
                  </a:lnTo>
                  <a:lnTo>
                    <a:pt x="560148" y="3173"/>
                  </a:lnTo>
                  <a:lnTo>
                    <a:pt x="575109" y="1587"/>
                  </a:lnTo>
                  <a:lnTo>
                    <a:pt x="589844" y="907"/>
                  </a:lnTo>
                  <a:lnTo>
                    <a:pt x="604806" y="227"/>
                  </a:lnTo>
                  <a:lnTo>
                    <a:pt x="6195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3197">
                <a:cs typeface="+mn-ea"/>
                <a:sym typeface="+mn-lt"/>
              </a:endParaRPr>
            </a:p>
          </p:txBody>
        </p:sp>
      </p:grpSp>
      <p:grpSp>
        <p:nvGrpSpPr>
          <p:cNvPr id="13" name="组合 111"/>
          <p:cNvGrpSpPr/>
          <p:nvPr/>
        </p:nvGrpSpPr>
        <p:grpSpPr>
          <a:xfrm>
            <a:off x="5785616" y="3463250"/>
            <a:ext cx="704594" cy="730211"/>
            <a:chOff x="4541216" y="4317518"/>
            <a:chExt cx="704850" cy="730250"/>
          </a:xfrm>
        </p:grpSpPr>
        <p:sp>
          <p:nvSpPr>
            <p:cNvPr id="14" name="MH_Other_3"/>
            <p:cNvSpPr/>
            <p:nvPr>
              <p:custDataLst>
                <p:tags r:id="rId3"/>
              </p:custDataLst>
            </p:nvPr>
          </p:nvSpPr>
          <p:spPr>
            <a:xfrm>
              <a:off x="4541216" y="4317518"/>
              <a:ext cx="704850" cy="730250"/>
            </a:xfrm>
            <a:prstGeom prst="roundRect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197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5" name="MH_Other_6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4706317" y="4485793"/>
              <a:ext cx="396875" cy="393700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3197">
                <a:cs typeface="+mn-ea"/>
                <a:sym typeface="+mn-lt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6620015" y="2221464"/>
            <a:ext cx="4366432" cy="830451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r>
              <a:rPr lang="zh-CN" altLang="en-US" sz="1199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您的内容打在这里，或者通过复制您的标题后，在此框中选择粘贴，并选择只保留文字。您的内容打在这里，或者通过复制您的标题后，在此框中选择粘贴，并选择只保留文字。</a:t>
            </a:r>
            <a:endParaRPr lang="zh-CN" altLang="en-US" sz="1199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/>
            <a:endParaRPr lang="zh-CN" altLang="en-US" sz="1199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622013" y="1902306"/>
            <a:ext cx="1934967" cy="338460"/>
          </a:xfrm>
          <a:prstGeom prst="rect">
            <a:avLst/>
          </a:prstGeom>
          <a:noFill/>
        </p:spPr>
        <p:txBody>
          <a:bodyPr vert="horz" wrap="square" lIns="91407" tIns="45704" rIns="91407" bIns="45704" rtlCol="0">
            <a:spAutoFit/>
          </a:bodyPr>
          <a:lstStyle/>
          <a:p>
            <a:r>
              <a:rPr lang="zh-CN" altLang="en-US" sz="1599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添加标题内容</a:t>
            </a:r>
            <a:endParaRPr lang="zh-CN" altLang="en-US" sz="1599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20015" y="3700085"/>
            <a:ext cx="4366432" cy="645914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r>
              <a:rPr lang="zh-CN" altLang="en-US" sz="1199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您的内容打在这里，或者通过复制您的标题后，在此框中选择粘贴，并选择只保留文字。您的内容打在这里，或者通过复制您的标题后，在此框中选择粘贴，并选择只保留文字。</a:t>
            </a:r>
            <a:endParaRPr lang="zh-CN" altLang="en-US" sz="1199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22013" y="3380927"/>
            <a:ext cx="1934967" cy="338460"/>
          </a:xfrm>
          <a:prstGeom prst="rect">
            <a:avLst/>
          </a:prstGeom>
          <a:noFill/>
        </p:spPr>
        <p:txBody>
          <a:bodyPr vert="horz" wrap="square" lIns="91407" tIns="45704" rIns="91407" bIns="45704" rtlCol="0">
            <a:spAutoFit/>
          </a:bodyPr>
          <a:lstStyle/>
          <a:p>
            <a:r>
              <a:rPr lang="zh-CN" altLang="en-US" sz="1599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添加标题内容</a:t>
            </a:r>
            <a:endParaRPr lang="zh-CN" altLang="en-US" sz="1599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" t="7900" r="21171" b="5637"/>
          <a:stretch>
            <a:fillRect/>
          </a:stretch>
        </p:blipFill>
        <p:spPr>
          <a:xfrm>
            <a:off x="1444564" y="1925574"/>
            <a:ext cx="3697746" cy="2785534"/>
          </a:xfrm>
          <a:custGeom>
            <a:avLst/>
            <a:gdLst>
              <a:gd name="connsiteX0" fmla="*/ 156932 w 2314918"/>
              <a:gd name="connsiteY0" fmla="*/ 0 h 1743304"/>
              <a:gd name="connsiteX1" fmla="*/ 2157986 w 2314918"/>
              <a:gd name="connsiteY1" fmla="*/ 0 h 1743304"/>
              <a:gd name="connsiteX2" fmla="*/ 2314918 w 2314918"/>
              <a:gd name="connsiteY2" fmla="*/ 156932 h 1743304"/>
              <a:gd name="connsiteX3" fmla="*/ 2314918 w 2314918"/>
              <a:gd name="connsiteY3" fmla="*/ 1586372 h 1743304"/>
              <a:gd name="connsiteX4" fmla="*/ 2157986 w 2314918"/>
              <a:gd name="connsiteY4" fmla="*/ 1743304 h 1743304"/>
              <a:gd name="connsiteX5" fmla="*/ 156932 w 2314918"/>
              <a:gd name="connsiteY5" fmla="*/ 1743304 h 1743304"/>
              <a:gd name="connsiteX6" fmla="*/ 0 w 2314918"/>
              <a:gd name="connsiteY6" fmla="*/ 1586372 h 1743304"/>
              <a:gd name="connsiteX7" fmla="*/ 0 w 2314918"/>
              <a:gd name="connsiteY7" fmla="*/ 156932 h 1743304"/>
              <a:gd name="connsiteX8" fmla="*/ 156932 w 2314918"/>
              <a:gd name="connsiteY8" fmla="*/ 0 h 1743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4918" h="1743304">
                <a:moveTo>
                  <a:pt x="156932" y="0"/>
                </a:moveTo>
                <a:lnTo>
                  <a:pt x="2157986" y="0"/>
                </a:lnTo>
                <a:cubicBezTo>
                  <a:pt x="2244657" y="0"/>
                  <a:pt x="2314918" y="70261"/>
                  <a:pt x="2314918" y="156932"/>
                </a:cubicBezTo>
                <a:lnTo>
                  <a:pt x="2314918" y="1586372"/>
                </a:lnTo>
                <a:cubicBezTo>
                  <a:pt x="2314918" y="1673043"/>
                  <a:pt x="2244657" y="1743304"/>
                  <a:pt x="2157986" y="1743304"/>
                </a:cubicBezTo>
                <a:lnTo>
                  <a:pt x="156932" y="1743304"/>
                </a:lnTo>
                <a:cubicBezTo>
                  <a:pt x="70261" y="1743304"/>
                  <a:pt x="0" y="1673043"/>
                  <a:pt x="0" y="1586372"/>
                </a:cubicBezTo>
                <a:lnTo>
                  <a:pt x="0" y="156932"/>
                </a:lnTo>
                <a:cubicBezTo>
                  <a:pt x="0" y="70261"/>
                  <a:pt x="70261" y="0"/>
                  <a:pt x="15693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95000"/>
                </a:schemeClr>
              </a:gs>
            </a:gsLst>
            <a:lin ang="13500000" scaled="1"/>
            <a:tileRect/>
          </a:gradFill>
          <a:ln w="34925">
            <a:noFill/>
          </a:ln>
          <a:effectLst>
            <a:outerShdw blurRad="114300" dist="635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2" name="组合 100"/>
          <p:cNvGrpSpPr/>
          <p:nvPr/>
        </p:nvGrpSpPr>
        <p:grpSpPr>
          <a:xfrm>
            <a:off x="1444564" y="4825015"/>
            <a:ext cx="3697746" cy="895308"/>
            <a:chOff x="1069070" y="4358463"/>
            <a:chExt cx="3699089" cy="895357"/>
          </a:xfrm>
        </p:grpSpPr>
        <p:sp>
          <p:nvSpPr>
            <p:cNvPr id="23" name="圆角矩形 22"/>
            <p:cNvSpPr/>
            <p:nvPr/>
          </p:nvSpPr>
          <p:spPr>
            <a:xfrm>
              <a:off x="1069070" y="4358463"/>
              <a:ext cx="3699089" cy="895357"/>
            </a:xfrm>
            <a:prstGeom prst="roundRect">
              <a:avLst>
                <a:gd name="adj" fmla="val 19116"/>
              </a:avLst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197">
                <a:solidFill>
                  <a:srgbClr val="66281D"/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43233" y="4568676"/>
              <a:ext cx="1935670" cy="40013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cs typeface="+mn-ea"/>
                  <a:sym typeface="+mn-lt"/>
                </a:rPr>
                <a:t>添加标题内容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111"/>
          <p:cNvGrpSpPr/>
          <p:nvPr/>
        </p:nvGrpSpPr>
        <p:grpSpPr>
          <a:xfrm>
            <a:off x="5785616" y="4989149"/>
            <a:ext cx="704594" cy="730211"/>
            <a:chOff x="4541216" y="4317518"/>
            <a:chExt cx="704850" cy="730250"/>
          </a:xfrm>
        </p:grpSpPr>
        <p:sp>
          <p:nvSpPr>
            <p:cNvPr id="27" name="MH_Other_3"/>
            <p:cNvSpPr/>
            <p:nvPr>
              <p:custDataLst>
                <p:tags r:id="rId1"/>
              </p:custDataLst>
            </p:nvPr>
          </p:nvSpPr>
          <p:spPr>
            <a:xfrm>
              <a:off x="4541216" y="4317518"/>
              <a:ext cx="704850" cy="730250"/>
            </a:xfrm>
            <a:prstGeom prst="roundRect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197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8" name="MH_Other_6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>
              <a:off x="4706317" y="4485793"/>
              <a:ext cx="396875" cy="393700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3197">
                <a:cs typeface="+mn-ea"/>
                <a:sym typeface="+mn-lt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6620015" y="5225984"/>
            <a:ext cx="4366432" cy="645914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r>
              <a:rPr lang="zh-CN" altLang="en-US" sz="1199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您的内容打在这里，或者通过复制您的标题后，在此框中选择粘贴，并选择只保留文字。您的内容打在这里，或者通过复制您的标题后，在此框中选择粘贴，并选择只保留文字。</a:t>
            </a:r>
            <a:endParaRPr lang="zh-CN" altLang="en-US" sz="1199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622013" y="4906826"/>
            <a:ext cx="1934967" cy="338460"/>
          </a:xfrm>
          <a:prstGeom prst="rect">
            <a:avLst/>
          </a:prstGeom>
          <a:noFill/>
        </p:spPr>
        <p:txBody>
          <a:bodyPr vert="horz" wrap="square" lIns="91407" tIns="45704" rIns="91407" bIns="45704" rtlCol="0">
            <a:spAutoFit/>
          </a:bodyPr>
          <a:lstStyle/>
          <a:p>
            <a:r>
              <a:rPr lang="zh-CN" altLang="en-US" sz="1599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添加标题内容</a:t>
            </a:r>
            <a:endParaRPr lang="zh-CN" altLang="en-US" sz="1599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408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288" fill="hold" grpId="0" nodeType="withEffect">
                                  <p:stCondLst>
                                    <p:cond delay="3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288" fill="hold" grpId="0" nodeType="withEffect">
                                  <p:stCondLst>
                                    <p:cond delay="4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288" fill="hold" grpId="0" nodeType="withEffect">
                                  <p:stCondLst>
                                    <p:cond delay="4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457200"/>
            <a:ext cx="1295400" cy="381001"/>
            <a:chOff x="0" y="457200"/>
            <a:chExt cx="1511300" cy="482600"/>
          </a:xfrm>
        </p:grpSpPr>
        <p:sp>
          <p:nvSpPr>
            <p:cNvPr id="2" name="矩形 1"/>
            <p:cNvSpPr/>
            <p:nvPr/>
          </p:nvSpPr>
          <p:spPr>
            <a:xfrm>
              <a:off x="0" y="457200"/>
              <a:ext cx="100330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11550" y="457200"/>
              <a:ext cx="14575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65550" y="457200"/>
              <a:ext cx="14575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8185" y="40640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基本管理工作情况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Rectangle 120">
            <a:extLst>
              <a:ext uri="{FF2B5EF4-FFF2-40B4-BE49-F238E27FC236}">
                <a16:creationId xmlns:a16="http://schemas.microsoft.com/office/drawing/2014/main" xmlns="" id="{B73165B4-F6A7-43D0-B3E3-630258AA1194}"/>
              </a:ext>
            </a:extLst>
          </p:cNvPr>
          <p:cNvSpPr/>
          <p:nvPr/>
        </p:nvSpPr>
        <p:spPr>
          <a:xfrm>
            <a:off x="5998179" y="1798156"/>
            <a:ext cx="6073115" cy="461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813">
              <a:lnSpc>
                <a:spcPct val="150000"/>
              </a:lnSpc>
            </a:pPr>
            <a:endParaRPr lang="id-ID" sz="1599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xmlns="" id="{5F344F81-2DDF-447D-8188-B2491228B56E}"/>
              </a:ext>
            </a:extLst>
          </p:cNvPr>
          <p:cNvGrpSpPr/>
          <p:nvPr/>
        </p:nvGrpSpPr>
        <p:grpSpPr>
          <a:xfrm>
            <a:off x="5998179" y="2451360"/>
            <a:ext cx="6073115" cy="690727"/>
            <a:chOff x="6169639" y="2479340"/>
            <a:chExt cx="3593486" cy="690977"/>
          </a:xfrm>
        </p:grpSpPr>
        <p:sp>
          <p:nvSpPr>
            <p:cNvPr id="33" name="TextBox 119">
              <a:extLst>
                <a:ext uri="{FF2B5EF4-FFF2-40B4-BE49-F238E27FC236}">
                  <a16:creationId xmlns:a16="http://schemas.microsoft.com/office/drawing/2014/main" xmlns="" id="{2E98CB15-3F0C-4E91-A24B-4621A740C4FE}"/>
                </a:ext>
              </a:extLst>
            </p:cNvPr>
            <p:cNvSpPr txBox="1"/>
            <p:nvPr/>
          </p:nvSpPr>
          <p:spPr>
            <a:xfrm>
              <a:off x="6169640" y="2479340"/>
              <a:ext cx="2468921" cy="502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813"/>
              <a:endParaRPr lang="id-ID" sz="2665" b="1" dirty="0">
                <a:cs typeface="+mn-ea"/>
                <a:sym typeface="+mn-lt"/>
              </a:endParaRPr>
            </a:p>
          </p:txBody>
        </p:sp>
        <p:sp>
          <p:nvSpPr>
            <p:cNvPr id="34" name="Rectangle 120">
              <a:extLst>
                <a:ext uri="{FF2B5EF4-FFF2-40B4-BE49-F238E27FC236}">
                  <a16:creationId xmlns:a16="http://schemas.microsoft.com/office/drawing/2014/main" xmlns="" id="{DD3F3576-25C5-4E55-9C4F-514BD6C13716}"/>
                </a:ext>
              </a:extLst>
            </p:cNvPr>
            <p:cNvSpPr/>
            <p:nvPr/>
          </p:nvSpPr>
          <p:spPr>
            <a:xfrm>
              <a:off x="6169639" y="2708677"/>
              <a:ext cx="3593486" cy="461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3813">
                <a:lnSpc>
                  <a:spcPct val="150000"/>
                </a:lnSpc>
              </a:pPr>
              <a:endParaRPr lang="id-ID" sz="1599" dirty="0">
                <a:cs typeface="+mn-ea"/>
                <a:sym typeface="+mn-lt"/>
              </a:endParaRPr>
            </a:p>
          </p:txBody>
        </p:sp>
      </p:grpSp>
      <p:sp>
        <p:nvSpPr>
          <p:cNvPr id="35" name="TextBox 30"/>
          <p:cNvSpPr txBox="1"/>
          <p:nvPr/>
        </p:nvSpPr>
        <p:spPr>
          <a:xfrm>
            <a:off x="849633" y="3813780"/>
            <a:ext cx="228221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cs typeface="+mn-ea"/>
                <a:sym typeface="+mn-lt"/>
              </a:rPr>
              <a:t>日常事务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3019245" y="1787585"/>
            <a:ext cx="18621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cs typeface="+mn-ea"/>
                <a:sym typeface="+mn-lt"/>
              </a:rPr>
              <a:t>职能管理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7458125" y="1787585"/>
            <a:ext cx="18621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cs typeface="+mn-ea"/>
                <a:sym typeface="+mn-lt"/>
              </a:rPr>
              <a:t>人力资源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38" name="TextBox 30"/>
          <p:cNvSpPr txBox="1"/>
          <p:nvPr/>
        </p:nvSpPr>
        <p:spPr>
          <a:xfrm>
            <a:off x="9265667" y="3813780"/>
            <a:ext cx="18621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cs typeface="+mn-ea"/>
                <a:sym typeface="+mn-lt"/>
              </a:rPr>
              <a:t>对外事务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39" name="Freeform 12"/>
          <p:cNvSpPr>
            <a:spLocks/>
          </p:cNvSpPr>
          <p:nvPr/>
        </p:nvSpPr>
        <p:spPr bwMode="auto">
          <a:xfrm>
            <a:off x="3624588" y="4138318"/>
            <a:ext cx="1934459" cy="2718249"/>
          </a:xfrm>
          <a:custGeom>
            <a:avLst/>
            <a:gdLst>
              <a:gd name="T0" fmla="*/ 2757 w 2757"/>
              <a:gd name="T1" fmla="*/ 3864 h 3864"/>
              <a:gd name="T2" fmla="*/ 2757 w 2757"/>
              <a:gd name="T3" fmla="*/ 3056 h 3864"/>
              <a:gd name="T4" fmla="*/ 1462 w 2757"/>
              <a:gd name="T5" fmla="*/ 661 h 3864"/>
              <a:gd name="T6" fmla="*/ 722 w 2757"/>
              <a:gd name="T7" fmla="*/ 202 h 3864"/>
              <a:gd name="T8" fmla="*/ 805 w 2757"/>
              <a:gd name="T9" fmla="*/ 67 h 3864"/>
              <a:gd name="T10" fmla="*/ 759 w 2757"/>
              <a:gd name="T11" fmla="*/ 2 h 3864"/>
              <a:gd name="T12" fmla="*/ 51 w 2757"/>
              <a:gd name="T13" fmla="*/ 34 h 3864"/>
              <a:gd name="T14" fmla="*/ 12 w 2757"/>
              <a:gd name="T15" fmla="*/ 97 h 3864"/>
              <a:gd name="T16" fmla="*/ 307 w 2757"/>
              <a:gd name="T17" fmla="*/ 737 h 3864"/>
              <a:gd name="T18" fmla="*/ 384 w 2757"/>
              <a:gd name="T19" fmla="*/ 752 h 3864"/>
              <a:gd name="T20" fmla="*/ 480 w 2757"/>
              <a:gd name="T21" fmla="*/ 595 h 3864"/>
              <a:gd name="T22" fmla="*/ 1161 w 2757"/>
              <a:gd name="T23" fmla="*/ 1018 h 3864"/>
              <a:gd name="T24" fmla="*/ 2295 w 2757"/>
              <a:gd name="T25" fmla="*/ 3002 h 3864"/>
              <a:gd name="T26" fmla="*/ 2295 w 2757"/>
              <a:gd name="T27" fmla="*/ 3864 h 3864"/>
              <a:gd name="T28" fmla="*/ 2757 w 2757"/>
              <a:gd name="T29" fmla="*/ 3864 h 3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57" h="3864">
                <a:moveTo>
                  <a:pt x="2757" y="3864"/>
                </a:moveTo>
                <a:lnTo>
                  <a:pt x="2757" y="3056"/>
                </a:lnTo>
                <a:cubicBezTo>
                  <a:pt x="2757" y="2031"/>
                  <a:pt x="2444" y="1270"/>
                  <a:pt x="1462" y="661"/>
                </a:cubicBezTo>
                <a:lnTo>
                  <a:pt x="722" y="202"/>
                </a:lnTo>
                <a:lnTo>
                  <a:pt x="805" y="67"/>
                </a:lnTo>
                <a:cubicBezTo>
                  <a:pt x="825" y="36"/>
                  <a:pt x="802" y="0"/>
                  <a:pt x="759" y="2"/>
                </a:cubicBezTo>
                <a:lnTo>
                  <a:pt x="51" y="34"/>
                </a:lnTo>
                <a:cubicBezTo>
                  <a:pt x="22" y="35"/>
                  <a:pt x="0" y="71"/>
                  <a:pt x="12" y="97"/>
                </a:cubicBezTo>
                <a:lnTo>
                  <a:pt x="307" y="737"/>
                </a:lnTo>
                <a:cubicBezTo>
                  <a:pt x="322" y="770"/>
                  <a:pt x="364" y="785"/>
                  <a:pt x="384" y="752"/>
                </a:cubicBezTo>
                <a:lnTo>
                  <a:pt x="480" y="595"/>
                </a:lnTo>
                <a:lnTo>
                  <a:pt x="1161" y="1018"/>
                </a:lnTo>
                <a:cubicBezTo>
                  <a:pt x="1976" y="1522"/>
                  <a:pt x="2295" y="2037"/>
                  <a:pt x="2295" y="3002"/>
                </a:cubicBezTo>
                <a:lnTo>
                  <a:pt x="2295" y="3864"/>
                </a:lnTo>
                <a:lnTo>
                  <a:pt x="2757" y="38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02" tIns="45702" rIns="91402" bIns="45702" numCol="1" anchor="t" anchorCtr="0" compatLnSpc="1">
            <a:prstTxWarp prst="textNoShape">
              <a:avLst/>
            </a:prstTxWarp>
          </a:bodyPr>
          <a:lstStyle/>
          <a:p>
            <a:endParaRPr lang="zh-CN" altLang="en-US" sz="1706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Freeform 13"/>
          <p:cNvSpPr>
            <a:spLocks/>
          </p:cNvSpPr>
          <p:nvPr/>
        </p:nvSpPr>
        <p:spPr bwMode="auto">
          <a:xfrm>
            <a:off x="4811610" y="3084659"/>
            <a:ext cx="1215584" cy="3771909"/>
          </a:xfrm>
          <a:custGeom>
            <a:avLst/>
            <a:gdLst>
              <a:gd name="T0" fmla="*/ 1270 w 1732"/>
              <a:gd name="T1" fmla="*/ 5362 h 5362"/>
              <a:gd name="T2" fmla="*/ 1732 w 1732"/>
              <a:gd name="T3" fmla="*/ 5362 h 5362"/>
              <a:gd name="T4" fmla="*/ 1732 w 1732"/>
              <a:gd name="T5" fmla="*/ 4676 h 5362"/>
              <a:gd name="T6" fmla="*/ 1128 w 1732"/>
              <a:gd name="T7" fmla="*/ 1513 h 5362"/>
              <a:gd name="T8" fmla="*/ 647 w 1732"/>
              <a:gd name="T9" fmla="*/ 526 h 5362"/>
              <a:gd name="T10" fmla="*/ 791 w 1732"/>
              <a:gd name="T11" fmla="*/ 459 h 5362"/>
              <a:gd name="T12" fmla="*/ 789 w 1732"/>
              <a:gd name="T13" fmla="*/ 379 h 5362"/>
              <a:gd name="T14" fmla="*/ 181 w 1732"/>
              <a:gd name="T15" fmla="*/ 14 h 5362"/>
              <a:gd name="T16" fmla="*/ 114 w 1732"/>
              <a:gd name="T17" fmla="*/ 45 h 5362"/>
              <a:gd name="T18" fmla="*/ 5 w 1732"/>
              <a:gd name="T19" fmla="*/ 742 h 5362"/>
              <a:gd name="T20" fmla="*/ 61 w 1732"/>
              <a:gd name="T21" fmla="*/ 797 h 5362"/>
              <a:gd name="T22" fmla="*/ 227 w 1732"/>
              <a:gd name="T23" fmla="*/ 720 h 5362"/>
              <a:gd name="T24" fmla="*/ 734 w 1732"/>
              <a:gd name="T25" fmla="*/ 1758 h 5362"/>
              <a:gd name="T26" fmla="*/ 1270 w 1732"/>
              <a:gd name="T27" fmla="*/ 4472 h 5362"/>
              <a:gd name="T28" fmla="*/ 1270 w 1732"/>
              <a:gd name="T29" fmla="*/ 5362 h 5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2" h="5362">
                <a:moveTo>
                  <a:pt x="1270" y="5362"/>
                </a:moveTo>
                <a:lnTo>
                  <a:pt x="1732" y="5362"/>
                </a:lnTo>
                <a:lnTo>
                  <a:pt x="1732" y="4676"/>
                </a:lnTo>
                <a:cubicBezTo>
                  <a:pt x="1732" y="3345"/>
                  <a:pt x="1631" y="2545"/>
                  <a:pt x="1128" y="1513"/>
                </a:cubicBezTo>
                <a:lnTo>
                  <a:pt x="647" y="526"/>
                </a:lnTo>
                <a:lnTo>
                  <a:pt x="791" y="459"/>
                </a:lnTo>
                <a:cubicBezTo>
                  <a:pt x="825" y="443"/>
                  <a:pt x="825" y="401"/>
                  <a:pt x="789" y="379"/>
                </a:cubicBezTo>
                <a:lnTo>
                  <a:pt x="181" y="14"/>
                </a:lnTo>
                <a:cubicBezTo>
                  <a:pt x="156" y="0"/>
                  <a:pt x="118" y="17"/>
                  <a:pt x="114" y="45"/>
                </a:cubicBezTo>
                <a:lnTo>
                  <a:pt x="5" y="742"/>
                </a:lnTo>
                <a:cubicBezTo>
                  <a:pt x="0" y="777"/>
                  <a:pt x="26" y="813"/>
                  <a:pt x="61" y="797"/>
                </a:cubicBezTo>
                <a:lnTo>
                  <a:pt x="227" y="720"/>
                </a:lnTo>
                <a:lnTo>
                  <a:pt x="734" y="1758"/>
                </a:lnTo>
                <a:cubicBezTo>
                  <a:pt x="1167" y="2647"/>
                  <a:pt x="1270" y="3321"/>
                  <a:pt x="1270" y="4472"/>
                </a:cubicBezTo>
                <a:lnTo>
                  <a:pt x="1270" y="53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02" tIns="45702" rIns="91402" bIns="45702" numCol="1" anchor="t" anchorCtr="0" compatLnSpc="1">
            <a:prstTxWarp prst="textNoShape">
              <a:avLst/>
            </a:prstTxWarp>
          </a:bodyPr>
          <a:lstStyle/>
          <a:p>
            <a:endParaRPr lang="zh-CN" altLang="en-US" sz="1706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Freeform 14"/>
          <p:cNvSpPr>
            <a:spLocks/>
          </p:cNvSpPr>
          <p:nvPr/>
        </p:nvSpPr>
        <p:spPr bwMode="auto">
          <a:xfrm>
            <a:off x="6676244" y="4138318"/>
            <a:ext cx="1932872" cy="2718249"/>
          </a:xfrm>
          <a:custGeom>
            <a:avLst/>
            <a:gdLst>
              <a:gd name="T0" fmla="*/ 0 w 2757"/>
              <a:gd name="T1" fmla="*/ 3864 h 3864"/>
              <a:gd name="T2" fmla="*/ 0 w 2757"/>
              <a:gd name="T3" fmla="*/ 3056 h 3864"/>
              <a:gd name="T4" fmla="*/ 1295 w 2757"/>
              <a:gd name="T5" fmla="*/ 661 h 3864"/>
              <a:gd name="T6" fmla="*/ 2035 w 2757"/>
              <a:gd name="T7" fmla="*/ 202 h 3864"/>
              <a:gd name="T8" fmla="*/ 1952 w 2757"/>
              <a:gd name="T9" fmla="*/ 67 h 3864"/>
              <a:gd name="T10" fmla="*/ 1998 w 2757"/>
              <a:gd name="T11" fmla="*/ 2 h 3864"/>
              <a:gd name="T12" fmla="*/ 2706 w 2757"/>
              <a:gd name="T13" fmla="*/ 34 h 3864"/>
              <a:gd name="T14" fmla="*/ 2745 w 2757"/>
              <a:gd name="T15" fmla="*/ 97 h 3864"/>
              <a:gd name="T16" fmla="*/ 2450 w 2757"/>
              <a:gd name="T17" fmla="*/ 737 h 3864"/>
              <a:gd name="T18" fmla="*/ 2373 w 2757"/>
              <a:gd name="T19" fmla="*/ 752 h 3864"/>
              <a:gd name="T20" fmla="*/ 2277 w 2757"/>
              <a:gd name="T21" fmla="*/ 595 h 3864"/>
              <a:gd name="T22" fmla="*/ 1596 w 2757"/>
              <a:gd name="T23" fmla="*/ 1018 h 3864"/>
              <a:gd name="T24" fmla="*/ 462 w 2757"/>
              <a:gd name="T25" fmla="*/ 3002 h 3864"/>
              <a:gd name="T26" fmla="*/ 462 w 2757"/>
              <a:gd name="T27" fmla="*/ 3864 h 3864"/>
              <a:gd name="T28" fmla="*/ 0 w 2757"/>
              <a:gd name="T29" fmla="*/ 3864 h 3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57" h="3864">
                <a:moveTo>
                  <a:pt x="0" y="3864"/>
                </a:moveTo>
                <a:lnTo>
                  <a:pt x="0" y="3056"/>
                </a:lnTo>
                <a:cubicBezTo>
                  <a:pt x="0" y="2031"/>
                  <a:pt x="313" y="1270"/>
                  <a:pt x="1295" y="661"/>
                </a:cubicBezTo>
                <a:lnTo>
                  <a:pt x="2035" y="202"/>
                </a:lnTo>
                <a:lnTo>
                  <a:pt x="1952" y="67"/>
                </a:lnTo>
                <a:cubicBezTo>
                  <a:pt x="1933" y="36"/>
                  <a:pt x="1955" y="0"/>
                  <a:pt x="1998" y="2"/>
                </a:cubicBezTo>
                <a:lnTo>
                  <a:pt x="2706" y="34"/>
                </a:lnTo>
                <a:cubicBezTo>
                  <a:pt x="2735" y="35"/>
                  <a:pt x="2757" y="71"/>
                  <a:pt x="2745" y="97"/>
                </a:cubicBezTo>
                <a:lnTo>
                  <a:pt x="2450" y="737"/>
                </a:lnTo>
                <a:cubicBezTo>
                  <a:pt x="2435" y="770"/>
                  <a:pt x="2394" y="785"/>
                  <a:pt x="2373" y="752"/>
                </a:cubicBezTo>
                <a:lnTo>
                  <a:pt x="2277" y="595"/>
                </a:lnTo>
                <a:lnTo>
                  <a:pt x="1596" y="1018"/>
                </a:lnTo>
                <a:cubicBezTo>
                  <a:pt x="781" y="1522"/>
                  <a:pt x="462" y="2037"/>
                  <a:pt x="462" y="3002"/>
                </a:cubicBezTo>
                <a:lnTo>
                  <a:pt x="462" y="3864"/>
                </a:lnTo>
                <a:lnTo>
                  <a:pt x="0" y="386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02" tIns="45702" rIns="91402" bIns="45702" numCol="1" anchor="t" anchorCtr="0" compatLnSpc="1">
            <a:prstTxWarp prst="textNoShape">
              <a:avLst/>
            </a:prstTxWarp>
          </a:bodyPr>
          <a:lstStyle/>
          <a:p>
            <a:endParaRPr lang="zh-CN" altLang="en-US" sz="1706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Freeform 15"/>
          <p:cNvSpPr>
            <a:spLocks/>
          </p:cNvSpPr>
          <p:nvPr/>
        </p:nvSpPr>
        <p:spPr bwMode="auto">
          <a:xfrm>
            <a:off x="6208099" y="3084659"/>
            <a:ext cx="1213998" cy="3771909"/>
          </a:xfrm>
          <a:custGeom>
            <a:avLst/>
            <a:gdLst>
              <a:gd name="T0" fmla="*/ 462 w 1732"/>
              <a:gd name="T1" fmla="*/ 5362 h 5362"/>
              <a:gd name="T2" fmla="*/ 0 w 1732"/>
              <a:gd name="T3" fmla="*/ 5362 h 5362"/>
              <a:gd name="T4" fmla="*/ 0 w 1732"/>
              <a:gd name="T5" fmla="*/ 4676 h 5362"/>
              <a:gd name="T6" fmla="*/ 604 w 1732"/>
              <a:gd name="T7" fmla="*/ 1513 h 5362"/>
              <a:gd name="T8" fmla="*/ 1086 w 1732"/>
              <a:gd name="T9" fmla="*/ 526 h 5362"/>
              <a:gd name="T10" fmla="*/ 941 w 1732"/>
              <a:gd name="T11" fmla="*/ 459 h 5362"/>
              <a:gd name="T12" fmla="*/ 944 w 1732"/>
              <a:gd name="T13" fmla="*/ 379 h 5362"/>
              <a:gd name="T14" fmla="*/ 1552 w 1732"/>
              <a:gd name="T15" fmla="*/ 14 h 5362"/>
              <a:gd name="T16" fmla="*/ 1618 w 1732"/>
              <a:gd name="T17" fmla="*/ 45 h 5362"/>
              <a:gd name="T18" fmla="*/ 1727 w 1732"/>
              <a:gd name="T19" fmla="*/ 742 h 5362"/>
              <a:gd name="T20" fmla="*/ 1671 w 1732"/>
              <a:gd name="T21" fmla="*/ 797 h 5362"/>
              <a:gd name="T22" fmla="*/ 1505 w 1732"/>
              <a:gd name="T23" fmla="*/ 720 h 5362"/>
              <a:gd name="T24" fmla="*/ 999 w 1732"/>
              <a:gd name="T25" fmla="*/ 1758 h 5362"/>
              <a:gd name="T26" fmla="*/ 462 w 1732"/>
              <a:gd name="T27" fmla="*/ 4472 h 5362"/>
              <a:gd name="T28" fmla="*/ 462 w 1732"/>
              <a:gd name="T29" fmla="*/ 5362 h 5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2" h="5362">
                <a:moveTo>
                  <a:pt x="462" y="5362"/>
                </a:moveTo>
                <a:lnTo>
                  <a:pt x="0" y="5362"/>
                </a:lnTo>
                <a:lnTo>
                  <a:pt x="0" y="4676"/>
                </a:lnTo>
                <a:cubicBezTo>
                  <a:pt x="0" y="3345"/>
                  <a:pt x="101" y="2545"/>
                  <a:pt x="604" y="1513"/>
                </a:cubicBezTo>
                <a:lnTo>
                  <a:pt x="1086" y="526"/>
                </a:lnTo>
                <a:lnTo>
                  <a:pt x="941" y="459"/>
                </a:lnTo>
                <a:cubicBezTo>
                  <a:pt x="908" y="443"/>
                  <a:pt x="907" y="401"/>
                  <a:pt x="944" y="379"/>
                </a:cubicBezTo>
                <a:lnTo>
                  <a:pt x="1552" y="14"/>
                </a:lnTo>
                <a:cubicBezTo>
                  <a:pt x="1576" y="0"/>
                  <a:pt x="1614" y="17"/>
                  <a:pt x="1618" y="45"/>
                </a:cubicBezTo>
                <a:lnTo>
                  <a:pt x="1727" y="742"/>
                </a:lnTo>
                <a:cubicBezTo>
                  <a:pt x="1732" y="777"/>
                  <a:pt x="1706" y="813"/>
                  <a:pt x="1671" y="797"/>
                </a:cubicBezTo>
                <a:lnTo>
                  <a:pt x="1505" y="720"/>
                </a:lnTo>
                <a:lnTo>
                  <a:pt x="999" y="1758"/>
                </a:lnTo>
                <a:cubicBezTo>
                  <a:pt x="565" y="2647"/>
                  <a:pt x="462" y="3321"/>
                  <a:pt x="462" y="4472"/>
                </a:cubicBezTo>
                <a:lnTo>
                  <a:pt x="462" y="536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02" tIns="45702" rIns="91402" bIns="45702" numCol="1" anchor="t" anchorCtr="0" compatLnSpc="1">
            <a:prstTxWarp prst="textNoShape">
              <a:avLst/>
            </a:prstTxWarp>
          </a:bodyPr>
          <a:lstStyle/>
          <a:p>
            <a:endParaRPr lang="zh-CN" altLang="en-US" sz="1706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TextBox 29"/>
          <p:cNvSpPr txBox="1"/>
          <p:nvPr/>
        </p:nvSpPr>
        <p:spPr>
          <a:xfrm>
            <a:off x="692776" y="4194695"/>
            <a:ext cx="2595934" cy="7396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sz="1137" dirty="0" smtClean="0">
                <a:cs typeface="+mn-ea"/>
                <a:sym typeface="+mn-lt"/>
              </a:rPr>
              <a:t>您的内容打在这里，或者通过复制您的标题后，在此框中选择粘贴，并选择只保留文字。</a:t>
            </a:r>
            <a:endParaRPr lang="en-US" altLang="zh-CN" sz="1137" dirty="0">
              <a:cs typeface="+mn-ea"/>
              <a:sym typeface="+mn-lt"/>
            </a:endParaRPr>
          </a:p>
        </p:txBody>
      </p:sp>
      <p:sp>
        <p:nvSpPr>
          <p:cNvPr id="44" name="TextBox 29"/>
          <p:cNvSpPr txBox="1"/>
          <p:nvPr/>
        </p:nvSpPr>
        <p:spPr>
          <a:xfrm>
            <a:off x="8898780" y="4194695"/>
            <a:ext cx="2595934" cy="7396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sz="1137" dirty="0" smtClean="0">
                <a:cs typeface="+mn-ea"/>
                <a:sym typeface="+mn-lt"/>
              </a:rPr>
              <a:t>您的内容打在这里，或者通过复制您的标题后，在此框中选择粘贴，并选择只保留文字。</a:t>
            </a:r>
            <a:endParaRPr lang="en-US" altLang="zh-CN" sz="1137" dirty="0">
              <a:cs typeface="+mn-ea"/>
              <a:sym typeface="+mn-lt"/>
            </a:endParaRPr>
          </a:p>
        </p:txBody>
      </p:sp>
      <p:sp>
        <p:nvSpPr>
          <p:cNvPr id="45" name="TextBox 29"/>
          <p:cNvSpPr txBox="1"/>
          <p:nvPr/>
        </p:nvSpPr>
        <p:spPr>
          <a:xfrm>
            <a:off x="2341606" y="2168502"/>
            <a:ext cx="3217445" cy="4832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sz="1137" dirty="0" smtClean="0">
                <a:cs typeface="+mn-ea"/>
                <a:sym typeface="+mn-lt"/>
              </a:rPr>
              <a:t>您的内容打在这里，或者通过复制您的标题后，在此框中选择粘贴，并选择只保留文字。</a:t>
            </a:r>
            <a:endParaRPr lang="en-US" altLang="zh-CN" sz="1137" dirty="0">
              <a:cs typeface="+mn-ea"/>
              <a:sym typeface="+mn-lt"/>
            </a:endParaRPr>
          </a:p>
        </p:txBody>
      </p:sp>
      <p:sp>
        <p:nvSpPr>
          <p:cNvPr id="46" name="TextBox 29"/>
          <p:cNvSpPr txBox="1"/>
          <p:nvPr/>
        </p:nvSpPr>
        <p:spPr>
          <a:xfrm>
            <a:off x="6780485" y="2168502"/>
            <a:ext cx="3217445" cy="4832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sz="1137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您的内容打在这里，或者通过复制您的标题后，在此框中选择粘贴，并选择只保留文字。</a:t>
            </a:r>
            <a:endParaRPr lang="en-US" altLang="zh-CN" sz="1137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750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43" grpId="0"/>
      <p:bldP spid="44" grpId="0"/>
      <p:bldP spid="45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457200"/>
            <a:ext cx="1295400" cy="381001"/>
            <a:chOff x="0" y="457200"/>
            <a:chExt cx="1511300" cy="482600"/>
          </a:xfrm>
        </p:grpSpPr>
        <p:sp>
          <p:nvSpPr>
            <p:cNvPr id="2" name="矩形 1"/>
            <p:cNvSpPr/>
            <p:nvPr/>
          </p:nvSpPr>
          <p:spPr>
            <a:xfrm>
              <a:off x="0" y="457200"/>
              <a:ext cx="100330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11550" y="457200"/>
              <a:ext cx="14575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65550" y="457200"/>
              <a:ext cx="14575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95400" y="41686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部门活动组织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Freeform 1540"/>
          <p:cNvSpPr>
            <a:spLocks/>
          </p:cNvSpPr>
          <p:nvPr/>
        </p:nvSpPr>
        <p:spPr bwMode="auto">
          <a:xfrm>
            <a:off x="4215968" y="1643294"/>
            <a:ext cx="2019732" cy="621453"/>
          </a:xfrm>
          <a:custGeom>
            <a:avLst/>
            <a:gdLst>
              <a:gd name="T0" fmla="*/ 0 w 130"/>
              <a:gd name="T1" fmla="*/ 40 h 40"/>
              <a:gd name="T2" fmla="*/ 0 w 130"/>
              <a:gd name="T3" fmla="*/ 0 h 40"/>
              <a:gd name="T4" fmla="*/ 130 w 130"/>
              <a:gd name="T5" fmla="*/ 0 h 40"/>
              <a:gd name="T6" fmla="*/ 130 w 130"/>
              <a:gd name="T7" fmla="*/ 40 h 40"/>
              <a:gd name="T8" fmla="*/ 0 w 130"/>
              <a:gd name="T9" fmla="*/ 40 h 40"/>
              <a:gd name="T10" fmla="*/ 0 w 130"/>
              <a:gd name="T11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40">
                <a:moveTo>
                  <a:pt x="0" y="40"/>
                </a:moveTo>
                <a:lnTo>
                  <a:pt x="0" y="0"/>
                </a:lnTo>
                <a:lnTo>
                  <a:pt x="130" y="0"/>
                </a:lnTo>
                <a:lnTo>
                  <a:pt x="130" y="40"/>
                </a:lnTo>
                <a:lnTo>
                  <a:pt x="0" y="40"/>
                </a:lnTo>
                <a:lnTo>
                  <a:pt x="0" y="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541"/>
          <p:cNvSpPr>
            <a:spLocks/>
          </p:cNvSpPr>
          <p:nvPr/>
        </p:nvSpPr>
        <p:spPr bwMode="auto">
          <a:xfrm>
            <a:off x="4215968" y="2606552"/>
            <a:ext cx="2019732" cy="652531"/>
          </a:xfrm>
          <a:custGeom>
            <a:avLst/>
            <a:gdLst>
              <a:gd name="T0" fmla="*/ 0 w 130"/>
              <a:gd name="T1" fmla="*/ 42 h 42"/>
              <a:gd name="T2" fmla="*/ 0 w 130"/>
              <a:gd name="T3" fmla="*/ 0 h 42"/>
              <a:gd name="T4" fmla="*/ 130 w 130"/>
              <a:gd name="T5" fmla="*/ 0 h 42"/>
              <a:gd name="T6" fmla="*/ 130 w 130"/>
              <a:gd name="T7" fmla="*/ 42 h 42"/>
              <a:gd name="T8" fmla="*/ 0 w 130"/>
              <a:gd name="T9" fmla="*/ 42 h 42"/>
              <a:gd name="T10" fmla="*/ 0 w 130"/>
              <a:gd name="T11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42">
                <a:moveTo>
                  <a:pt x="0" y="42"/>
                </a:moveTo>
                <a:lnTo>
                  <a:pt x="0" y="0"/>
                </a:lnTo>
                <a:lnTo>
                  <a:pt x="130" y="0"/>
                </a:lnTo>
                <a:lnTo>
                  <a:pt x="130" y="42"/>
                </a:lnTo>
                <a:lnTo>
                  <a:pt x="0" y="42"/>
                </a:lnTo>
                <a:lnTo>
                  <a:pt x="0" y="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542"/>
          <p:cNvSpPr>
            <a:spLocks/>
          </p:cNvSpPr>
          <p:nvPr/>
        </p:nvSpPr>
        <p:spPr bwMode="auto">
          <a:xfrm>
            <a:off x="4215968" y="4129115"/>
            <a:ext cx="2019732" cy="668066"/>
          </a:xfrm>
          <a:custGeom>
            <a:avLst/>
            <a:gdLst>
              <a:gd name="T0" fmla="*/ 0 w 130"/>
              <a:gd name="T1" fmla="*/ 43 h 43"/>
              <a:gd name="T2" fmla="*/ 0 w 130"/>
              <a:gd name="T3" fmla="*/ 0 h 43"/>
              <a:gd name="T4" fmla="*/ 130 w 130"/>
              <a:gd name="T5" fmla="*/ 0 h 43"/>
              <a:gd name="T6" fmla="*/ 130 w 130"/>
              <a:gd name="T7" fmla="*/ 43 h 43"/>
              <a:gd name="T8" fmla="*/ 0 w 130"/>
              <a:gd name="T9" fmla="*/ 43 h 43"/>
              <a:gd name="T10" fmla="*/ 0 w 130"/>
              <a:gd name="T1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43">
                <a:moveTo>
                  <a:pt x="0" y="43"/>
                </a:moveTo>
                <a:lnTo>
                  <a:pt x="0" y="0"/>
                </a:lnTo>
                <a:lnTo>
                  <a:pt x="130" y="0"/>
                </a:lnTo>
                <a:lnTo>
                  <a:pt x="130" y="43"/>
                </a:lnTo>
                <a:lnTo>
                  <a:pt x="0" y="43"/>
                </a:lnTo>
                <a:lnTo>
                  <a:pt x="0" y="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543"/>
          <p:cNvSpPr>
            <a:spLocks/>
          </p:cNvSpPr>
          <p:nvPr/>
        </p:nvSpPr>
        <p:spPr bwMode="auto">
          <a:xfrm>
            <a:off x="4215968" y="5138977"/>
            <a:ext cx="2019732" cy="621453"/>
          </a:xfrm>
          <a:custGeom>
            <a:avLst/>
            <a:gdLst>
              <a:gd name="T0" fmla="*/ 0 w 130"/>
              <a:gd name="T1" fmla="*/ 40 h 40"/>
              <a:gd name="T2" fmla="*/ 0 w 130"/>
              <a:gd name="T3" fmla="*/ 0 h 40"/>
              <a:gd name="T4" fmla="*/ 130 w 130"/>
              <a:gd name="T5" fmla="*/ 0 h 40"/>
              <a:gd name="T6" fmla="*/ 130 w 130"/>
              <a:gd name="T7" fmla="*/ 40 h 40"/>
              <a:gd name="T8" fmla="*/ 0 w 130"/>
              <a:gd name="T9" fmla="*/ 40 h 40"/>
              <a:gd name="T10" fmla="*/ 0 w 130"/>
              <a:gd name="T11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40">
                <a:moveTo>
                  <a:pt x="0" y="40"/>
                </a:moveTo>
                <a:lnTo>
                  <a:pt x="0" y="0"/>
                </a:lnTo>
                <a:lnTo>
                  <a:pt x="130" y="0"/>
                </a:lnTo>
                <a:lnTo>
                  <a:pt x="130" y="40"/>
                </a:lnTo>
                <a:lnTo>
                  <a:pt x="0" y="40"/>
                </a:lnTo>
                <a:lnTo>
                  <a:pt x="0" y="4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Rectangle 1544"/>
          <p:cNvSpPr>
            <a:spLocks noChangeArrowheads="1"/>
          </p:cNvSpPr>
          <p:nvPr/>
        </p:nvSpPr>
        <p:spPr bwMode="auto">
          <a:xfrm>
            <a:off x="2071942" y="1643294"/>
            <a:ext cx="1615789" cy="161578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Rectangle 1545"/>
          <p:cNvSpPr>
            <a:spLocks noChangeArrowheads="1"/>
          </p:cNvSpPr>
          <p:nvPr/>
        </p:nvSpPr>
        <p:spPr bwMode="auto">
          <a:xfrm>
            <a:off x="2071942" y="4129115"/>
            <a:ext cx="1615789" cy="163132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423872" y="1643294"/>
            <a:ext cx="3786928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04140" y="1738833"/>
            <a:ext cx="2359797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添加标题内容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23872" y="2606543"/>
            <a:ext cx="3786928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04140" y="2702082"/>
            <a:ext cx="2359797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添加标题内容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423872" y="4138306"/>
            <a:ext cx="3786928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04140" y="4208445"/>
            <a:ext cx="2359797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添加标题内容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23872" y="5139802"/>
            <a:ext cx="3786928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404140" y="5209941"/>
            <a:ext cx="2359797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添加标题内容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86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457200"/>
            <a:ext cx="1295400" cy="381001"/>
            <a:chOff x="0" y="457200"/>
            <a:chExt cx="1511300" cy="482600"/>
          </a:xfrm>
        </p:grpSpPr>
        <p:sp>
          <p:nvSpPr>
            <p:cNvPr id="2" name="矩形 1"/>
            <p:cNvSpPr/>
            <p:nvPr/>
          </p:nvSpPr>
          <p:spPr>
            <a:xfrm>
              <a:off x="0" y="457200"/>
              <a:ext cx="100330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11550" y="457200"/>
              <a:ext cx="14575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65550" y="457200"/>
              <a:ext cx="145750" cy="482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8185" y="416867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内部培训学习情况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238562" y="1582848"/>
            <a:ext cx="1823695" cy="1823695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854356" y="4006734"/>
            <a:ext cx="1823695" cy="18236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8710236" y="4006734"/>
            <a:ext cx="1823695" cy="1823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904776" y="4006734"/>
            <a:ext cx="2524897" cy="846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987326" y="3576360"/>
            <a:ext cx="2359797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添加标题内容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09942" y="2947192"/>
            <a:ext cx="2524897" cy="846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492492" y="2516818"/>
            <a:ext cx="2359797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添加标题内容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381936" y="2947192"/>
            <a:ext cx="2524897" cy="846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464486" y="2516818"/>
            <a:ext cx="2359797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添加标题内容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7347123" y="3142021"/>
            <a:ext cx="1117363" cy="1342894"/>
            <a:chOff x="7347123" y="3142020"/>
            <a:chExt cx="1423411" cy="1710715"/>
          </a:xfrm>
          <a:solidFill>
            <a:schemeClr val="bg1">
              <a:lumMod val="65000"/>
            </a:schemeClr>
          </a:solidFill>
        </p:grpSpPr>
        <p:sp>
          <p:nvSpPr>
            <p:cNvPr id="34" name="圆角右箭头 33"/>
            <p:cNvSpPr/>
            <p:nvPr/>
          </p:nvSpPr>
          <p:spPr>
            <a:xfrm flipH="1">
              <a:off x="7347123" y="3142020"/>
              <a:ext cx="813816" cy="868680"/>
            </a:xfrm>
            <a:prstGeom prst="ben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圆角右箭头 34"/>
            <p:cNvSpPr/>
            <p:nvPr/>
          </p:nvSpPr>
          <p:spPr>
            <a:xfrm rot="10800000" flipH="1">
              <a:off x="7956718" y="3984055"/>
              <a:ext cx="813816" cy="868680"/>
            </a:xfrm>
            <a:prstGeom prst="ben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906197" y="3142021"/>
            <a:ext cx="1113210" cy="1342894"/>
            <a:chOff x="3527931" y="3142020"/>
            <a:chExt cx="1418120" cy="1710715"/>
          </a:xfrm>
          <a:solidFill>
            <a:schemeClr val="bg1">
              <a:lumMod val="65000"/>
            </a:schemeClr>
          </a:solidFill>
        </p:grpSpPr>
        <p:sp>
          <p:nvSpPr>
            <p:cNvPr id="37" name="圆角右箭头 36"/>
            <p:cNvSpPr/>
            <p:nvPr/>
          </p:nvSpPr>
          <p:spPr>
            <a:xfrm>
              <a:off x="4132235" y="3142020"/>
              <a:ext cx="813816" cy="868680"/>
            </a:xfrm>
            <a:prstGeom prst="ben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圆角右箭头 37"/>
            <p:cNvSpPr/>
            <p:nvPr/>
          </p:nvSpPr>
          <p:spPr>
            <a:xfrm rot="10800000">
              <a:off x="3527931" y="3984055"/>
              <a:ext cx="813816" cy="868680"/>
            </a:xfrm>
            <a:prstGeom prst="ben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9357663" y="4679755"/>
            <a:ext cx="573441" cy="489740"/>
            <a:chOff x="9927995" y="3251980"/>
            <a:chExt cx="395685" cy="337930"/>
          </a:xfrm>
        </p:grpSpPr>
        <p:sp>
          <p:nvSpPr>
            <p:cNvPr id="40" name="Freeform 122"/>
            <p:cNvSpPr>
              <a:spLocks noEditPoints="1"/>
            </p:cNvSpPr>
            <p:nvPr/>
          </p:nvSpPr>
          <p:spPr bwMode="auto">
            <a:xfrm>
              <a:off x="9927995" y="3251980"/>
              <a:ext cx="395685" cy="337930"/>
            </a:xfrm>
            <a:custGeom>
              <a:avLst/>
              <a:gdLst>
                <a:gd name="T0" fmla="*/ 124 w 136"/>
                <a:gd name="T1" fmla="*/ 116 h 116"/>
                <a:gd name="T2" fmla="*/ 12 w 136"/>
                <a:gd name="T3" fmla="*/ 116 h 116"/>
                <a:gd name="T4" fmla="*/ 0 w 136"/>
                <a:gd name="T5" fmla="*/ 104 h 116"/>
                <a:gd name="T6" fmla="*/ 0 w 136"/>
                <a:gd name="T7" fmla="*/ 12 h 116"/>
                <a:gd name="T8" fmla="*/ 12 w 136"/>
                <a:gd name="T9" fmla="*/ 0 h 116"/>
                <a:gd name="T10" fmla="*/ 124 w 136"/>
                <a:gd name="T11" fmla="*/ 0 h 116"/>
                <a:gd name="T12" fmla="*/ 136 w 136"/>
                <a:gd name="T13" fmla="*/ 12 h 116"/>
                <a:gd name="T14" fmla="*/ 136 w 136"/>
                <a:gd name="T15" fmla="*/ 104 h 116"/>
                <a:gd name="T16" fmla="*/ 124 w 136"/>
                <a:gd name="T17" fmla="*/ 116 h 116"/>
                <a:gd name="T18" fmla="*/ 12 w 136"/>
                <a:gd name="T19" fmla="*/ 8 h 116"/>
                <a:gd name="T20" fmla="*/ 8 w 136"/>
                <a:gd name="T21" fmla="*/ 12 h 116"/>
                <a:gd name="T22" fmla="*/ 8 w 136"/>
                <a:gd name="T23" fmla="*/ 104 h 116"/>
                <a:gd name="T24" fmla="*/ 12 w 136"/>
                <a:gd name="T25" fmla="*/ 108 h 116"/>
                <a:gd name="T26" fmla="*/ 124 w 136"/>
                <a:gd name="T27" fmla="*/ 108 h 116"/>
                <a:gd name="T28" fmla="*/ 128 w 136"/>
                <a:gd name="T29" fmla="*/ 104 h 116"/>
                <a:gd name="T30" fmla="*/ 128 w 136"/>
                <a:gd name="T31" fmla="*/ 12 h 116"/>
                <a:gd name="T32" fmla="*/ 124 w 136"/>
                <a:gd name="T33" fmla="*/ 8 h 116"/>
                <a:gd name="T34" fmla="*/ 12 w 136"/>
                <a:gd name="T35" fmla="*/ 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116">
                  <a:moveTo>
                    <a:pt x="124" y="116"/>
                  </a:moveTo>
                  <a:cubicBezTo>
                    <a:pt x="12" y="116"/>
                    <a:pt x="12" y="116"/>
                    <a:pt x="12" y="116"/>
                  </a:cubicBezTo>
                  <a:cubicBezTo>
                    <a:pt x="5" y="116"/>
                    <a:pt x="0" y="111"/>
                    <a:pt x="0" y="1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30" y="0"/>
                    <a:pt x="136" y="6"/>
                    <a:pt x="136" y="12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6" y="111"/>
                    <a:pt x="130" y="116"/>
                    <a:pt x="124" y="116"/>
                  </a:cubicBezTo>
                  <a:close/>
                  <a:moveTo>
                    <a:pt x="12" y="8"/>
                  </a:moveTo>
                  <a:cubicBezTo>
                    <a:pt x="9" y="8"/>
                    <a:pt x="8" y="10"/>
                    <a:pt x="8" y="12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9" y="108"/>
                    <a:pt x="12" y="108"/>
                  </a:cubicBezTo>
                  <a:cubicBezTo>
                    <a:pt x="124" y="108"/>
                    <a:pt x="124" y="108"/>
                    <a:pt x="124" y="108"/>
                  </a:cubicBezTo>
                  <a:cubicBezTo>
                    <a:pt x="126" y="108"/>
                    <a:pt x="128" y="106"/>
                    <a:pt x="128" y="104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10"/>
                    <a:pt x="126" y="8"/>
                    <a:pt x="124" y="8"/>
                  </a:cubicBezTo>
                  <a:lnTo>
                    <a:pt x="12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23"/>
            <p:cNvSpPr>
              <a:spLocks/>
            </p:cNvSpPr>
            <p:nvPr/>
          </p:nvSpPr>
          <p:spPr bwMode="auto">
            <a:xfrm>
              <a:off x="9927995" y="3342913"/>
              <a:ext cx="395685" cy="23348"/>
            </a:xfrm>
            <a:custGeom>
              <a:avLst/>
              <a:gdLst>
                <a:gd name="T0" fmla="*/ 132 w 136"/>
                <a:gd name="T1" fmla="*/ 8 h 8"/>
                <a:gd name="T2" fmla="*/ 4 w 136"/>
                <a:gd name="T3" fmla="*/ 8 h 8"/>
                <a:gd name="T4" fmla="*/ 0 w 136"/>
                <a:gd name="T5" fmla="*/ 4 h 8"/>
                <a:gd name="T6" fmla="*/ 4 w 136"/>
                <a:gd name="T7" fmla="*/ 0 h 8"/>
                <a:gd name="T8" fmla="*/ 132 w 136"/>
                <a:gd name="T9" fmla="*/ 0 h 8"/>
                <a:gd name="T10" fmla="*/ 136 w 136"/>
                <a:gd name="T11" fmla="*/ 4 h 8"/>
                <a:gd name="T12" fmla="*/ 132 w 1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8">
                  <a:moveTo>
                    <a:pt x="1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7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7"/>
                    <a:pt x="134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24"/>
            <p:cNvSpPr>
              <a:spLocks/>
            </p:cNvSpPr>
            <p:nvPr/>
          </p:nvSpPr>
          <p:spPr bwMode="auto">
            <a:xfrm>
              <a:off x="9971004" y="3298675"/>
              <a:ext cx="27034" cy="23348"/>
            </a:xfrm>
            <a:custGeom>
              <a:avLst/>
              <a:gdLst>
                <a:gd name="T0" fmla="*/ 5 w 9"/>
                <a:gd name="T1" fmla="*/ 8 h 8"/>
                <a:gd name="T2" fmla="*/ 4 w 9"/>
                <a:gd name="T3" fmla="*/ 8 h 8"/>
                <a:gd name="T4" fmla="*/ 0 w 9"/>
                <a:gd name="T5" fmla="*/ 4 h 8"/>
                <a:gd name="T6" fmla="*/ 4 w 9"/>
                <a:gd name="T7" fmla="*/ 0 h 8"/>
                <a:gd name="T8" fmla="*/ 5 w 9"/>
                <a:gd name="T9" fmla="*/ 0 h 8"/>
                <a:gd name="T10" fmla="*/ 9 w 9"/>
                <a:gd name="T11" fmla="*/ 4 h 8"/>
                <a:gd name="T12" fmla="*/ 5 w 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cubicBezTo>
                    <a:pt x="9" y="6"/>
                    <a:pt x="7" y="8"/>
                    <a:pt x="5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25"/>
            <p:cNvSpPr>
              <a:spLocks/>
            </p:cNvSpPr>
            <p:nvPr/>
          </p:nvSpPr>
          <p:spPr bwMode="auto">
            <a:xfrm>
              <a:off x="10015242" y="3298675"/>
              <a:ext cx="23348" cy="23348"/>
            </a:xfrm>
            <a:custGeom>
              <a:avLst/>
              <a:gdLst>
                <a:gd name="T0" fmla="*/ 4 w 8"/>
                <a:gd name="T1" fmla="*/ 8 h 8"/>
                <a:gd name="T2" fmla="*/ 4 w 8"/>
                <a:gd name="T3" fmla="*/ 8 h 8"/>
                <a:gd name="T4" fmla="*/ 0 w 8"/>
                <a:gd name="T5" fmla="*/ 4 h 8"/>
                <a:gd name="T6" fmla="*/ 4 w 8"/>
                <a:gd name="T7" fmla="*/ 0 h 8"/>
                <a:gd name="T8" fmla="*/ 4 w 8"/>
                <a:gd name="T9" fmla="*/ 0 h 8"/>
                <a:gd name="T10" fmla="*/ 8 w 8"/>
                <a:gd name="T11" fmla="*/ 4 h 8"/>
                <a:gd name="T12" fmla="*/ 4 w 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6"/>
                    <a:pt x="7" y="8"/>
                    <a:pt x="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26"/>
            <p:cNvSpPr>
              <a:spLocks/>
            </p:cNvSpPr>
            <p:nvPr/>
          </p:nvSpPr>
          <p:spPr bwMode="auto">
            <a:xfrm>
              <a:off x="10055794" y="3298675"/>
              <a:ext cx="25806" cy="23348"/>
            </a:xfrm>
            <a:custGeom>
              <a:avLst/>
              <a:gdLst>
                <a:gd name="T0" fmla="*/ 5 w 9"/>
                <a:gd name="T1" fmla="*/ 8 h 8"/>
                <a:gd name="T2" fmla="*/ 5 w 9"/>
                <a:gd name="T3" fmla="*/ 8 h 8"/>
                <a:gd name="T4" fmla="*/ 0 w 9"/>
                <a:gd name="T5" fmla="*/ 4 h 8"/>
                <a:gd name="T6" fmla="*/ 4 w 9"/>
                <a:gd name="T7" fmla="*/ 0 h 8"/>
                <a:gd name="T8" fmla="*/ 5 w 9"/>
                <a:gd name="T9" fmla="*/ 0 h 8"/>
                <a:gd name="T10" fmla="*/ 9 w 9"/>
                <a:gd name="T11" fmla="*/ 4 h 8"/>
                <a:gd name="T12" fmla="*/ 5 w 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5" y="8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cubicBezTo>
                    <a:pt x="9" y="6"/>
                    <a:pt x="7" y="8"/>
                    <a:pt x="5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27"/>
            <p:cNvSpPr>
              <a:spLocks/>
            </p:cNvSpPr>
            <p:nvPr/>
          </p:nvSpPr>
          <p:spPr bwMode="auto">
            <a:xfrm>
              <a:off x="10021386" y="3400669"/>
              <a:ext cx="206444" cy="131485"/>
            </a:xfrm>
            <a:custGeom>
              <a:avLst/>
              <a:gdLst>
                <a:gd name="T0" fmla="*/ 5 w 71"/>
                <a:gd name="T1" fmla="*/ 45 h 45"/>
                <a:gd name="T2" fmla="*/ 2 w 71"/>
                <a:gd name="T3" fmla="*/ 44 h 45"/>
                <a:gd name="T4" fmla="*/ 2 w 71"/>
                <a:gd name="T5" fmla="*/ 38 h 45"/>
                <a:gd name="T6" fmla="*/ 25 w 71"/>
                <a:gd name="T7" fmla="*/ 16 h 45"/>
                <a:gd name="T8" fmla="*/ 30 w 71"/>
                <a:gd name="T9" fmla="*/ 16 h 45"/>
                <a:gd name="T10" fmla="*/ 40 w 71"/>
                <a:gd name="T11" fmla="*/ 25 h 45"/>
                <a:gd name="T12" fmla="*/ 64 w 71"/>
                <a:gd name="T13" fmla="*/ 1 h 45"/>
                <a:gd name="T14" fmla="*/ 69 w 71"/>
                <a:gd name="T15" fmla="*/ 1 h 45"/>
                <a:gd name="T16" fmla="*/ 69 w 71"/>
                <a:gd name="T17" fmla="*/ 7 h 45"/>
                <a:gd name="T18" fmla="*/ 42 w 71"/>
                <a:gd name="T19" fmla="*/ 34 h 45"/>
                <a:gd name="T20" fmla="*/ 37 w 71"/>
                <a:gd name="T21" fmla="*/ 34 h 45"/>
                <a:gd name="T22" fmla="*/ 27 w 71"/>
                <a:gd name="T23" fmla="*/ 24 h 45"/>
                <a:gd name="T24" fmla="*/ 8 w 71"/>
                <a:gd name="T25" fmla="*/ 44 h 45"/>
                <a:gd name="T26" fmla="*/ 5 w 71"/>
                <a:gd name="T2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45">
                  <a:moveTo>
                    <a:pt x="5" y="45"/>
                  </a:moveTo>
                  <a:cubicBezTo>
                    <a:pt x="4" y="45"/>
                    <a:pt x="3" y="45"/>
                    <a:pt x="2" y="44"/>
                  </a:cubicBezTo>
                  <a:cubicBezTo>
                    <a:pt x="0" y="42"/>
                    <a:pt x="0" y="40"/>
                    <a:pt x="2" y="38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6" y="14"/>
                    <a:pt x="29" y="14"/>
                    <a:pt x="30" y="16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5" y="0"/>
                    <a:pt x="68" y="0"/>
                    <a:pt x="69" y="1"/>
                  </a:cubicBezTo>
                  <a:cubicBezTo>
                    <a:pt x="71" y="3"/>
                    <a:pt x="71" y="5"/>
                    <a:pt x="69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1" y="35"/>
                    <a:pt x="38" y="35"/>
                    <a:pt x="37" y="3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5"/>
                    <a:pt x="6" y="45"/>
                    <a:pt x="5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28"/>
            <p:cNvSpPr>
              <a:spLocks/>
            </p:cNvSpPr>
            <p:nvPr/>
          </p:nvSpPr>
          <p:spPr bwMode="auto">
            <a:xfrm>
              <a:off x="10151643" y="3400669"/>
              <a:ext cx="72501" cy="72501"/>
            </a:xfrm>
            <a:custGeom>
              <a:avLst/>
              <a:gdLst>
                <a:gd name="T0" fmla="*/ 21 w 25"/>
                <a:gd name="T1" fmla="*/ 25 h 25"/>
                <a:gd name="T2" fmla="*/ 17 w 25"/>
                <a:gd name="T3" fmla="*/ 21 h 25"/>
                <a:gd name="T4" fmla="*/ 17 w 25"/>
                <a:gd name="T5" fmla="*/ 8 h 25"/>
                <a:gd name="T6" fmla="*/ 4 w 25"/>
                <a:gd name="T7" fmla="*/ 8 h 25"/>
                <a:gd name="T8" fmla="*/ 0 w 25"/>
                <a:gd name="T9" fmla="*/ 4 h 25"/>
                <a:gd name="T10" fmla="*/ 4 w 25"/>
                <a:gd name="T11" fmla="*/ 0 h 25"/>
                <a:gd name="T12" fmla="*/ 21 w 25"/>
                <a:gd name="T13" fmla="*/ 0 h 25"/>
                <a:gd name="T14" fmla="*/ 25 w 25"/>
                <a:gd name="T15" fmla="*/ 4 h 25"/>
                <a:gd name="T16" fmla="*/ 25 w 25"/>
                <a:gd name="T17" fmla="*/ 21 h 25"/>
                <a:gd name="T18" fmla="*/ 21 w 25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19" y="25"/>
                    <a:pt x="17" y="23"/>
                    <a:pt x="17" y="21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4" y="25"/>
                    <a:pt x="21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479482" y="4664613"/>
            <a:ext cx="573441" cy="489740"/>
            <a:chOff x="8764288" y="3251980"/>
            <a:chExt cx="395685" cy="337930"/>
          </a:xfrm>
        </p:grpSpPr>
        <p:sp>
          <p:nvSpPr>
            <p:cNvPr id="48" name="Freeform 198"/>
            <p:cNvSpPr>
              <a:spLocks noEditPoints="1"/>
            </p:cNvSpPr>
            <p:nvPr/>
          </p:nvSpPr>
          <p:spPr bwMode="auto">
            <a:xfrm>
              <a:off x="8764288" y="3251980"/>
              <a:ext cx="395685" cy="337930"/>
            </a:xfrm>
            <a:custGeom>
              <a:avLst/>
              <a:gdLst>
                <a:gd name="T0" fmla="*/ 124 w 136"/>
                <a:gd name="T1" fmla="*/ 116 h 116"/>
                <a:gd name="T2" fmla="*/ 12 w 136"/>
                <a:gd name="T3" fmla="*/ 116 h 116"/>
                <a:gd name="T4" fmla="*/ 0 w 136"/>
                <a:gd name="T5" fmla="*/ 104 h 116"/>
                <a:gd name="T6" fmla="*/ 0 w 136"/>
                <a:gd name="T7" fmla="*/ 12 h 116"/>
                <a:gd name="T8" fmla="*/ 12 w 136"/>
                <a:gd name="T9" fmla="*/ 0 h 116"/>
                <a:gd name="T10" fmla="*/ 124 w 136"/>
                <a:gd name="T11" fmla="*/ 0 h 116"/>
                <a:gd name="T12" fmla="*/ 136 w 136"/>
                <a:gd name="T13" fmla="*/ 12 h 116"/>
                <a:gd name="T14" fmla="*/ 136 w 136"/>
                <a:gd name="T15" fmla="*/ 104 h 116"/>
                <a:gd name="T16" fmla="*/ 124 w 136"/>
                <a:gd name="T17" fmla="*/ 116 h 116"/>
                <a:gd name="T18" fmla="*/ 12 w 136"/>
                <a:gd name="T19" fmla="*/ 8 h 116"/>
                <a:gd name="T20" fmla="*/ 8 w 136"/>
                <a:gd name="T21" fmla="*/ 12 h 116"/>
                <a:gd name="T22" fmla="*/ 8 w 136"/>
                <a:gd name="T23" fmla="*/ 104 h 116"/>
                <a:gd name="T24" fmla="*/ 12 w 136"/>
                <a:gd name="T25" fmla="*/ 108 h 116"/>
                <a:gd name="T26" fmla="*/ 124 w 136"/>
                <a:gd name="T27" fmla="*/ 108 h 116"/>
                <a:gd name="T28" fmla="*/ 128 w 136"/>
                <a:gd name="T29" fmla="*/ 104 h 116"/>
                <a:gd name="T30" fmla="*/ 128 w 136"/>
                <a:gd name="T31" fmla="*/ 12 h 116"/>
                <a:gd name="T32" fmla="*/ 124 w 136"/>
                <a:gd name="T33" fmla="*/ 8 h 116"/>
                <a:gd name="T34" fmla="*/ 12 w 136"/>
                <a:gd name="T35" fmla="*/ 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116">
                  <a:moveTo>
                    <a:pt x="124" y="116"/>
                  </a:moveTo>
                  <a:cubicBezTo>
                    <a:pt x="12" y="116"/>
                    <a:pt x="12" y="116"/>
                    <a:pt x="12" y="116"/>
                  </a:cubicBezTo>
                  <a:cubicBezTo>
                    <a:pt x="5" y="116"/>
                    <a:pt x="0" y="111"/>
                    <a:pt x="0" y="1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30" y="0"/>
                    <a:pt x="136" y="6"/>
                    <a:pt x="136" y="12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6" y="111"/>
                    <a:pt x="130" y="116"/>
                    <a:pt x="124" y="116"/>
                  </a:cubicBezTo>
                  <a:close/>
                  <a:moveTo>
                    <a:pt x="12" y="8"/>
                  </a:moveTo>
                  <a:cubicBezTo>
                    <a:pt x="9" y="8"/>
                    <a:pt x="8" y="10"/>
                    <a:pt x="8" y="12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9" y="108"/>
                    <a:pt x="12" y="108"/>
                  </a:cubicBezTo>
                  <a:cubicBezTo>
                    <a:pt x="124" y="108"/>
                    <a:pt x="124" y="108"/>
                    <a:pt x="124" y="108"/>
                  </a:cubicBezTo>
                  <a:cubicBezTo>
                    <a:pt x="126" y="108"/>
                    <a:pt x="128" y="106"/>
                    <a:pt x="128" y="104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10"/>
                    <a:pt x="126" y="8"/>
                    <a:pt x="124" y="8"/>
                  </a:cubicBezTo>
                  <a:lnTo>
                    <a:pt x="12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99"/>
            <p:cNvSpPr>
              <a:spLocks/>
            </p:cNvSpPr>
            <p:nvPr/>
          </p:nvSpPr>
          <p:spPr bwMode="auto">
            <a:xfrm>
              <a:off x="8764288" y="3342913"/>
              <a:ext cx="395685" cy="23348"/>
            </a:xfrm>
            <a:custGeom>
              <a:avLst/>
              <a:gdLst>
                <a:gd name="T0" fmla="*/ 132 w 136"/>
                <a:gd name="T1" fmla="*/ 8 h 8"/>
                <a:gd name="T2" fmla="*/ 4 w 136"/>
                <a:gd name="T3" fmla="*/ 8 h 8"/>
                <a:gd name="T4" fmla="*/ 0 w 136"/>
                <a:gd name="T5" fmla="*/ 4 h 8"/>
                <a:gd name="T6" fmla="*/ 4 w 136"/>
                <a:gd name="T7" fmla="*/ 0 h 8"/>
                <a:gd name="T8" fmla="*/ 132 w 136"/>
                <a:gd name="T9" fmla="*/ 0 h 8"/>
                <a:gd name="T10" fmla="*/ 136 w 136"/>
                <a:gd name="T11" fmla="*/ 4 h 8"/>
                <a:gd name="T12" fmla="*/ 132 w 1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8">
                  <a:moveTo>
                    <a:pt x="1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7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7"/>
                    <a:pt x="134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00"/>
            <p:cNvSpPr>
              <a:spLocks/>
            </p:cNvSpPr>
            <p:nvPr/>
          </p:nvSpPr>
          <p:spPr bwMode="auto">
            <a:xfrm>
              <a:off x="8808526" y="3298675"/>
              <a:ext cx="25806" cy="23348"/>
            </a:xfrm>
            <a:custGeom>
              <a:avLst/>
              <a:gdLst>
                <a:gd name="T0" fmla="*/ 5 w 9"/>
                <a:gd name="T1" fmla="*/ 8 h 8"/>
                <a:gd name="T2" fmla="*/ 4 w 9"/>
                <a:gd name="T3" fmla="*/ 8 h 8"/>
                <a:gd name="T4" fmla="*/ 0 w 9"/>
                <a:gd name="T5" fmla="*/ 4 h 8"/>
                <a:gd name="T6" fmla="*/ 4 w 9"/>
                <a:gd name="T7" fmla="*/ 0 h 8"/>
                <a:gd name="T8" fmla="*/ 5 w 9"/>
                <a:gd name="T9" fmla="*/ 0 h 8"/>
                <a:gd name="T10" fmla="*/ 9 w 9"/>
                <a:gd name="T11" fmla="*/ 4 h 8"/>
                <a:gd name="T12" fmla="*/ 5 w 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cubicBezTo>
                    <a:pt x="9" y="6"/>
                    <a:pt x="7" y="8"/>
                    <a:pt x="5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01"/>
            <p:cNvSpPr>
              <a:spLocks/>
            </p:cNvSpPr>
            <p:nvPr/>
          </p:nvSpPr>
          <p:spPr bwMode="auto">
            <a:xfrm>
              <a:off x="8851535" y="3298675"/>
              <a:ext cx="23348" cy="23348"/>
            </a:xfrm>
            <a:custGeom>
              <a:avLst/>
              <a:gdLst>
                <a:gd name="T0" fmla="*/ 4 w 8"/>
                <a:gd name="T1" fmla="*/ 8 h 8"/>
                <a:gd name="T2" fmla="*/ 4 w 8"/>
                <a:gd name="T3" fmla="*/ 8 h 8"/>
                <a:gd name="T4" fmla="*/ 0 w 8"/>
                <a:gd name="T5" fmla="*/ 4 h 8"/>
                <a:gd name="T6" fmla="*/ 4 w 8"/>
                <a:gd name="T7" fmla="*/ 0 h 8"/>
                <a:gd name="T8" fmla="*/ 4 w 8"/>
                <a:gd name="T9" fmla="*/ 0 h 8"/>
                <a:gd name="T10" fmla="*/ 8 w 8"/>
                <a:gd name="T11" fmla="*/ 4 h 8"/>
                <a:gd name="T12" fmla="*/ 4 w 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6"/>
                    <a:pt x="7" y="8"/>
                    <a:pt x="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202"/>
            <p:cNvSpPr>
              <a:spLocks/>
            </p:cNvSpPr>
            <p:nvPr/>
          </p:nvSpPr>
          <p:spPr bwMode="auto">
            <a:xfrm>
              <a:off x="8892087" y="3298675"/>
              <a:ext cx="27034" cy="23348"/>
            </a:xfrm>
            <a:custGeom>
              <a:avLst/>
              <a:gdLst>
                <a:gd name="T0" fmla="*/ 5 w 9"/>
                <a:gd name="T1" fmla="*/ 8 h 8"/>
                <a:gd name="T2" fmla="*/ 5 w 9"/>
                <a:gd name="T3" fmla="*/ 8 h 8"/>
                <a:gd name="T4" fmla="*/ 0 w 9"/>
                <a:gd name="T5" fmla="*/ 4 h 8"/>
                <a:gd name="T6" fmla="*/ 4 w 9"/>
                <a:gd name="T7" fmla="*/ 0 h 8"/>
                <a:gd name="T8" fmla="*/ 5 w 9"/>
                <a:gd name="T9" fmla="*/ 0 h 8"/>
                <a:gd name="T10" fmla="*/ 9 w 9"/>
                <a:gd name="T11" fmla="*/ 4 h 8"/>
                <a:gd name="T12" fmla="*/ 5 w 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5" y="8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cubicBezTo>
                    <a:pt x="9" y="6"/>
                    <a:pt x="7" y="8"/>
                    <a:pt x="5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03"/>
            <p:cNvSpPr>
              <a:spLocks noEditPoints="1"/>
            </p:cNvSpPr>
            <p:nvPr/>
          </p:nvSpPr>
          <p:spPr bwMode="auto">
            <a:xfrm>
              <a:off x="8895773" y="3400669"/>
              <a:ext cx="113053" cy="113053"/>
            </a:xfrm>
            <a:custGeom>
              <a:avLst/>
              <a:gdLst>
                <a:gd name="T0" fmla="*/ 19 w 39"/>
                <a:gd name="T1" fmla="*/ 39 h 39"/>
                <a:gd name="T2" fmla="*/ 0 w 39"/>
                <a:gd name="T3" fmla="*/ 19 h 39"/>
                <a:gd name="T4" fmla="*/ 19 w 39"/>
                <a:gd name="T5" fmla="*/ 0 h 39"/>
                <a:gd name="T6" fmla="*/ 39 w 39"/>
                <a:gd name="T7" fmla="*/ 19 h 39"/>
                <a:gd name="T8" fmla="*/ 19 w 39"/>
                <a:gd name="T9" fmla="*/ 39 h 39"/>
                <a:gd name="T10" fmla="*/ 19 w 39"/>
                <a:gd name="T11" fmla="*/ 8 h 39"/>
                <a:gd name="T12" fmla="*/ 8 w 39"/>
                <a:gd name="T13" fmla="*/ 19 h 39"/>
                <a:gd name="T14" fmla="*/ 19 w 39"/>
                <a:gd name="T15" fmla="*/ 31 h 39"/>
                <a:gd name="T16" fmla="*/ 31 w 39"/>
                <a:gd name="T17" fmla="*/ 19 h 39"/>
                <a:gd name="T18" fmla="*/ 19 w 39"/>
                <a:gd name="T19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9">
                  <a:moveTo>
                    <a:pt x="19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30" y="0"/>
                    <a:pt x="39" y="8"/>
                    <a:pt x="39" y="19"/>
                  </a:cubicBezTo>
                  <a:cubicBezTo>
                    <a:pt x="39" y="30"/>
                    <a:pt x="30" y="39"/>
                    <a:pt x="19" y="39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6"/>
                    <a:pt x="13" y="31"/>
                    <a:pt x="19" y="31"/>
                  </a:cubicBezTo>
                  <a:cubicBezTo>
                    <a:pt x="26" y="31"/>
                    <a:pt x="31" y="26"/>
                    <a:pt x="31" y="19"/>
                  </a:cubicBezTo>
                  <a:cubicBezTo>
                    <a:pt x="31" y="13"/>
                    <a:pt x="26" y="8"/>
                    <a:pt x="19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04"/>
            <p:cNvSpPr>
              <a:spLocks/>
            </p:cNvSpPr>
            <p:nvPr/>
          </p:nvSpPr>
          <p:spPr bwMode="auto">
            <a:xfrm>
              <a:off x="8970732" y="3476856"/>
              <a:ext cx="58984" cy="55298"/>
            </a:xfrm>
            <a:custGeom>
              <a:avLst/>
              <a:gdLst>
                <a:gd name="T0" fmla="*/ 15 w 20"/>
                <a:gd name="T1" fmla="*/ 19 h 19"/>
                <a:gd name="T2" fmla="*/ 13 w 20"/>
                <a:gd name="T3" fmla="*/ 18 h 19"/>
                <a:gd name="T4" fmla="*/ 2 w 20"/>
                <a:gd name="T5" fmla="*/ 7 h 19"/>
                <a:gd name="T6" fmla="*/ 2 w 20"/>
                <a:gd name="T7" fmla="*/ 2 h 19"/>
                <a:gd name="T8" fmla="*/ 7 w 20"/>
                <a:gd name="T9" fmla="*/ 2 h 19"/>
                <a:gd name="T10" fmla="*/ 18 w 20"/>
                <a:gd name="T11" fmla="*/ 12 h 19"/>
                <a:gd name="T12" fmla="*/ 18 w 20"/>
                <a:gd name="T13" fmla="*/ 18 h 19"/>
                <a:gd name="T14" fmla="*/ 15 w 20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19">
                  <a:moveTo>
                    <a:pt x="15" y="19"/>
                  </a:moveTo>
                  <a:cubicBezTo>
                    <a:pt x="14" y="19"/>
                    <a:pt x="13" y="19"/>
                    <a:pt x="13" y="1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0" y="14"/>
                    <a:pt x="20" y="16"/>
                    <a:pt x="18" y="18"/>
                  </a:cubicBezTo>
                  <a:cubicBezTo>
                    <a:pt x="17" y="19"/>
                    <a:pt x="16" y="19"/>
                    <a:pt x="15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894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2163858"/>
  <p:tag name="MH_LIBRARY" val="GRAPHIC"/>
  <p:tag name="MH_TYPE" val="Other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2163858"/>
  <p:tag name="MH_LIBRARY" val="GRAPHIC"/>
  <p:tag name="MH_TYPE" val="Other"/>
  <p:tag name="MH_ORDER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2163858"/>
  <p:tag name="MH_LIBRARY" val="GRAPHIC"/>
  <p:tag name="MH_TYPE" val="Other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2163858"/>
  <p:tag name="MH_LIBRARY" val="GRAPHIC"/>
  <p:tag name="MH_TYPE" val="Other"/>
  <p:tag name="MH_ORDER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2163858"/>
  <p:tag name="MH_LIBRARY" val="GRAPHIC"/>
  <p:tag name="MH_TYPE" val="Other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2163858"/>
  <p:tag name="MH_LIBRARY" val="GRAPHIC"/>
  <p:tag name="MH_TYPE" val="Other"/>
  <p:tag name="MH_ORDER" val="5"/>
</p:tagLst>
</file>

<file path=ppt/theme/theme1.xml><?xml version="1.0" encoding="utf-8"?>
<a:theme xmlns:a="http://schemas.openxmlformats.org/drawingml/2006/main" name="Office 主题">
  <a:themeElements>
    <a:clrScheme name="自定义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4754"/>
      </a:accent1>
      <a:accent2>
        <a:srgbClr val="00939F"/>
      </a:accent2>
      <a:accent3>
        <a:srgbClr val="F6AA26"/>
      </a:accent3>
      <a:accent4>
        <a:srgbClr val="EA552B"/>
      </a:accent4>
      <a:accent5>
        <a:srgbClr val="956134"/>
      </a:accent5>
      <a:accent6>
        <a:srgbClr val="394754"/>
      </a:accent6>
      <a:hlink>
        <a:srgbClr val="00939F"/>
      </a:hlink>
      <a:folHlink>
        <a:srgbClr val="F6AA26"/>
      </a:folHlink>
    </a:clrScheme>
    <a:fontScheme name="Temp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2468</Words>
  <Application>Microsoft Office PowerPoint</Application>
  <PresentationFormat>宽屏</PresentationFormat>
  <Paragraphs>204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Bebas</vt:lpstr>
      <vt:lpstr>Open Sans</vt:lpstr>
      <vt:lpstr>宋体</vt:lpstr>
      <vt:lpstr>微软雅黑</vt:lpstr>
      <vt:lpstr>Aharoni</vt:lpstr>
      <vt:lpstr>Arial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Organization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HL81829782</dc:creator>
  <cp:lastModifiedBy>HL81829782</cp:lastModifiedBy>
  <cp:revision>18</cp:revision>
  <dcterms:created xsi:type="dcterms:W3CDTF">2020-08-27T03:57:07Z</dcterms:created>
  <dcterms:modified xsi:type="dcterms:W3CDTF">2020-08-27T06:00:48Z</dcterms:modified>
</cp:coreProperties>
</file>