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9C1"/>
    <a:srgbClr val="7B82EA"/>
    <a:srgbClr val="4F59CA"/>
    <a:srgbClr val="548980"/>
    <a:srgbClr val="00B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48F98-4580-6244-BF44-94C72567CEE3}" v="58" dt="2020-05-07T08:54:14.762"/>
    <p1510:client id="{4A2E6191-B7BF-907E-FFC9-656EB7C830AA}" v="2" dt="2020-05-07T09:20:17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53" autoAdjust="0"/>
  </p:normalViewPr>
  <p:slideViewPr>
    <p:cSldViewPr snapToGrid="0" snapToObjects="1">
      <p:cViewPr varScale="1">
        <p:scale>
          <a:sx n="111" d="100"/>
          <a:sy n="111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18CE4-193C-684C-BB49-5EFF4C31A1E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4BB7A-D7E4-4C42-92C4-85877F8D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this document, Then export it as an image (file export).</a:t>
            </a:r>
          </a:p>
          <a:p>
            <a:endParaRPr lang="en-US" dirty="0"/>
          </a:p>
          <a:p>
            <a:r>
              <a:rPr lang="en-US" dirty="0"/>
              <a:t>Put the image on the second slide, Flip the Image and export again. (you can skip this step if you want and flip the image using Photoshop etc.) / You may not need to flip</a:t>
            </a:r>
          </a:p>
          <a:p>
            <a:endParaRPr lang="en-US" dirty="0"/>
          </a:p>
          <a:p>
            <a:r>
              <a:rPr lang="en-US" dirty="0"/>
              <a:t>Upload the custom background, Videos below on how</a:t>
            </a:r>
          </a:p>
          <a:p>
            <a:endParaRPr lang="en-US" dirty="0"/>
          </a:p>
          <a:p>
            <a:r>
              <a:rPr lang="en-US" dirty="0"/>
              <a:t>Windows</a:t>
            </a:r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HhACWzN-ssU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</a:t>
            </a:r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/Uyj34k2h2kA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4BB7A-D7E4-4C42-92C4-85877F8DA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4A0-288A-E148-9A87-C2C4A395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23979-6225-BE42-A25A-20F7E17B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8663-7864-A44A-B069-E017E9C0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1ED0-4E22-BD4C-8C8B-3B38E1EF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E398-D603-0242-802F-B64BFB98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F09A-956E-2045-9602-60F88FB3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03207-7C7A-114B-8393-BDFB834BD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517E-4112-EC47-8136-4D399FB3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6C35-6DE4-6043-80A8-7CC1E86B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455F-CA9B-0A4F-949E-68E7E533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80FF5-458E-A342-A919-C75E993CF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73B1E-98DF-BD4D-8B91-F52E8576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649B-2B9A-9440-8B78-23524797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D360-D3C9-AA4A-8544-7868A1D9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C326-AC02-A24C-95B8-12D5BEF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0ED4-91C6-1B4C-84AC-15EEEB55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B614-198F-9748-9ABF-52371681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B335-D0FE-AD40-B27C-EFF3362B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6299-EB1D-B94E-A555-2B6B69A4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D030-5E8E-CD4C-89CD-6A0B07E2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2ADD-85FD-834E-853E-E06BD7F6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58467-BD9C-FF4A-952E-033B6845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53A9-6CF1-D645-B99A-69946B1E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30AA-5EEC-C741-B53A-3FF18444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5D4E-D72A-2943-955F-8E537E00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7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BE15-AA3C-9048-B65A-4EB7DAA7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A567-1B90-C343-8159-884AB4482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EC746-FE59-E94C-BDAE-F34967E8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A684-B6B0-5B4A-AC86-8BC43D09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5D00-B6D7-214D-81A3-5182FF50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BBE1A-6F92-604C-805D-A1FCEE11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2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6183-753A-614A-9C93-9A284089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3FA2-7108-364A-A1F7-503BA99E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A8B3E-5F14-C74A-AD7C-5671F9CEE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B21B2-FD8E-E04C-AFBC-A535E2B62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CFA6F-8018-DD40-A68C-FA7BAA78B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F16F7-7025-4247-A871-87631135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46292-0BD7-254C-8A33-C171BF49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83F34-4FE9-5242-A0D0-568F2416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F4AF-BDCA-5646-BB8C-5E23973D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B3328-44FA-F543-B2D2-2F94D04E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7FD04-2D4F-E646-A84F-A54154ED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17925-0B34-7A4F-AC89-98724D4E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A3102-2024-BE49-B73D-2E3C1025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780F9-B157-2B4D-B000-BF4B3ED4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5B44D-476D-FE4D-AE47-123D36CF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D984-3CEF-1B4C-AB66-02049815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A3E9-B9F5-0348-9D13-58CE8E80E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34DFC-1233-3549-847F-095FDF01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59297-C5E7-6742-815D-A67A33EE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9C3F4-EDD6-A643-9351-840C2AB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5F12-9542-4F4A-A5EA-E69D71C9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E632-5D35-7A40-9E6F-9C2D8BA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83280-3AAC-0946-989C-25BD3D94D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8FCCF-BE27-5941-82B9-29E2F366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5A7B-B933-DD49-A99A-55E10C5C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57A14-0384-CE44-8D93-20BC6934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D665E-C608-B14E-99C1-71EE9BC2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7BA2-E24D-6048-AE79-4AF7BC19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9419-DB7A-CB44-8AC2-200F573D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24EF-9115-0E4A-94AA-6010B0ADE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D284-7776-F749-9777-E78A63EEAC7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8EF8-72C3-2D49-AD14-FE15C1554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6A19-6099-0C4E-A99B-6D7465FC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FCE3-8340-1E41-AD30-F1901DA4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Image">
            <a:extLst>
              <a:ext uri="{FF2B5EF4-FFF2-40B4-BE49-F238E27FC236}">
                <a16:creationId xmlns:a16="http://schemas.microsoft.com/office/drawing/2014/main" id="{5D46B596-3E46-654E-AC6B-EE487028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17" y="2834496"/>
            <a:ext cx="792000" cy="792000"/>
          </a:xfrm>
          <a:prstGeom prst="rect">
            <a:avLst/>
          </a:prstGeom>
        </p:spPr>
      </p:pic>
      <p:pic>
        <p:nvPicPr>
          <p:cNvPr id="9" name="Graphic 8" descr="Subtitles RTL">
            <a:extLst>
              <a:ext uri="{FF2B5EF4-FFF2-40B4-BE49-F238E27FC236}">
                <a16:creationId xmlns:a16="http://schemas.microsoft.com/office/drawing/2014/main" id="{E0FAAE71-1BA5-6B49-B44E-6C1120490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2052" y="5669842"/>
            <a:ext cx="792000" cy="792000"/>
          </a:xfrm>
          <a:prstGeom prst="rect">
            <a:avLst/>
          </a:prstGeom>
        </p:spPr>
      </p:pic>
      <p:pic>
        <p:nvPicPr>
          <p:cNvPr id="17" name="Graphic 16" descr="Raised hand">
            <a:extLst>
              <a:ext uri="{FF2B5EF4-FFF2-40B4-BE49-F238E27FC236}">
                <a16:creationId xmlns:a16="http://schemas.microsoft.com/office/drawing/2014/main" id="{3ED92849-76C1-314C-A06C-1C53A1D43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92823" y="2815334"/>
            <a:ext cx="792000" cy="792000"/>
          </a:xfrm>
          <a:prstGeom prst="rect">
            <a:avLst/>
          </a:prstGeom>
        </p:spPr>
      </p:pic>
      <p:pic>
        <p:nvPicPr>
          <p:cNvPr id="19" name="Graphic 18" descr="Web cam">
            <a:extLst>
              <a:ext uri="{FF2B5EF4-FFF2-40B4-BE49-F238E27FC236}">
                <a16:creationId xmlns:a16="http://schemas.microsoft.com/office/drawing/2014/main" id="{F33268E1-6618-854B-B2EA-7B4FA496F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924" y="1372216"/>
            <a:ext cx="921786" cy="921786"/>
          </a:xfrm>
          <a:prstGeom prst="rect">
            <a:avLst/>
          </a:prstGeom>
        </p:spPr>
      </p:pic>
      <p:pic>
        <p:nvPicPr>
          <p:cNvPr id="27" name="Graphic 26" descr="Pin">
            <a:extLst>
              <a:ext uri="{FF2B5EF4-FFF2-40B4-BE49-F238E27FC236}">
                <a16:creationId xmlns:a16="http://schemas.microsoft.com/office/drawing/2014/main" id="{9291D3AD-C658-8A49-89BB-D46276A0F9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89" y="5621787"/>
            <a:ext cx="792000" cy="792000"/>
          </a:xfrm>
          <a:prstGeom prst="rect">
            <a:avLst/>
          </a:prstGeom>
        </p:spPr>
      </p:pic>
      <p:pic>
        <p:nvPicPr>
          <p:cNvPr id="31" name="Graphic 30" descr="Chat">
            <a:extLst>
              <a:ext uri="{FF2B5EF4-FFF2-40B4-BE49-F238E27FC236}">
                <a16:creationId xmlns:a16="http://schemas.microsoft.com/office/drawing/2014/main" id="{22F5C991-22D2-3F4F-93E4-EC81F076DE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98876" y="1443473"/>
            <a:ext cx="910302" cy="910302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B52B86-0B9D-6442-845E-F35A3F134E8B}"/>
              </a:ext>
            </a:extLst>
          </p:cNvPr>
          <p:cNvSpPr/>
          <p:nvPr/>
        </p:nvSpPr>
        <p:spPr>
          <a:xfrm>
            <a:off x="3409574" y="1443473"/>
            <a:ext cx="5312634" cy="5561265"/>
          </a:xfrm>
          <a:prstGeom prst="roundRect">
            <a:avLst>
              <a:gd name="adj" fmla="val 2802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0B962-0E2C-B646-B35B-23C5C0ED84B8}"/>
              </a:ext>
            </a:extLst>
          </p:cNvPr>
          <p:cNvSpPr txBox="1"/>
          <p:nvPr/>
        </p:nvSpPr>
        <p:spPr>
          <a:xfrm>
            <a:off x="4434658" y="913666"/>
            <a:ext cx="392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Microsoft Teams Tips</a:t>
            </a:r>
          </a:p>
        </p:txBody>
      </p:sp>
      <p:pic>
        <p:nvPicPr>
          <p:cNvPr id="43" name="Picture 4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04153526-ABB3-7846-9D95-2F6262A621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22797" y="243399"/>
            <a:ext cx="1045274" cy="222992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7CD02D4-B400-404B-958D-59D68F1838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3384" y="284662"/>
            <a:ext cx="657828" cy="65782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1AF0BE-7C43-2B46-9EC0-A9F10F9B0C9B}"/>
              </a:ext>
            </a:extLst>
          </p:cNvPr>
          <p:cNvSpPr/>
          <p:nvPr/>
        </p:nvSpPr>
        <p:spPr>
          <a:xfrm>
            <a:off x="992733" y="1443969"/>
            <a:ext cx="2206591" cy="921786"/>
          </a:xfrm>
          <a:prstGeom prst="roundRect">
            <a:avLst>
              <a:gd name="adj" fmla="val 9451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先生の指示に従って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カメラを</a:t>
            </a:r>
            <a:r>
              <a:rPr lang="en-US" altLang="ja-JP" sz="1600" dirty="0">
                <a:solidFill>
                  <a:schemeClr val="bg1"/>
                </a:solidFill>
              </a:rPr>
              <a:t>ON/OFF</a:t>
            </a:r>
            <a:r>
              <a:rPr lang="ja-JP" altLang="en-US" sz="1600" dirty="0">
                <a:solidFill>
                  <a:schemeClr val="bg1"/>
                </a:solidFill>
              </a:rPr>
              <a:t>する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8ECC20-CD52-D440-8FFF-8877B62DFA2B}"/>
              </a:ext>
            </a:extLst>
          </p:cNvPr>
          <p:cNvSpPr/>
          <p:nvPr/>
        </p:nvSpPr>
        <p:spPr>
          <a:xfrm>
            <a:off x="992732" y="2815334"/>
            <a:ext cx="2206591" cy="921786"/>
          </a:xfrm>
          <a:prstGeom prst="roundRect">
            <a:avLst>
              <a:gd name="adj" fmla="val 9451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背景には</a:t>
            </a:r>
            <a:r>
              <a:rPr lang="en-US" altLang="ja-JP" sz="1600" dirty="0">
                <a:solidFill>
                  <a:schemeClr val="bg1"/>
                </a:solidFill>
              </a:rPr>
              <a:t>『</a:t>
            </a:r>
            <a:r>
              <a:rPr lang="ja-JP" altLang="en-US" sz="1600" dirty="0">
                <a:solidFill>
                  <a:schemeClr val="bg1"/>
                </a:solidFill>
              </a:rPr>
              <a:t>ぼかし</a:t>
            </a:r>
            <a:r>
              <a:rPr lang="en-US" altLang="ja-JP" sz="1600" dirty="0">
                <a:solidFill>
                  <a:schemeClr val="bg1"/>
                </a:solidFill>
              </a:rPr>
              <a:t>』</a:t>
            </a:r>
            <a:r>
              <a:rPr lang="ja-JP" altLang="en-US" sz="1600" dirty="0">
                <a:solidFill>
                  <a:schemeClr val="bg1"/>
                </a:solidFill>
              </a:rPr>
              <a:t>を入れる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756589-0458-9D44-A4E8-A072711253F9}"/>
              </a:ext>
            </a:extLst>
          </p:cNvPr>
          <p:cNvSpPr/>
          <p:nvPr/>
        </p:nvSpPr>
        <p:spPr>
          <a:xfrm>
            <a:off x="992731" y="4224106"/>
            <a:ext cx="2206591" cy="921786"/>
          </a:xfrm>
          <a:prstGeom prst="roundRect">
            <a:avLst>
              <a:gd name="adj" fmla="val 9451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話さないときは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マイクをミュートに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E925782-D041-874E-B608-B3EE6EFEFBA4}"/>
              </a:ext>
            </a:extLst>
          </p:cNvPr>
          <p:cNvSpPr/>
          <p:nvPr/>
        </p:nvSpPr>
        <p:spPr>
          <a:xfrm>
            <a:off x="992730" y="5604949"/>
            <a:ext cx="2206591" cy="921786"/>
          </a:xfrm>
          <a:prstGeom prst="roundRect">
            <a:avLst>
              <a:gd name="adj" fmla="val 9451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先生の画面を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ピン留めする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23C660-8708-8347-A83F-C3799F7E4A60}"/>
              </a:ext>
            </a:extLst>
          </p:cNvPr>
          <p:cNvSpPr/>
          <p:nvPr/>
        </p:nvSpPr>
        <p:spPr>
          <a:xfrm>
            <a:off x="8932464" y="1443969"/>
            <a:ext cx="2206591" cy="921786"/>
          </a:xfrm>
          <a:prstGeom prst="roundRect">
            <a:avLst>
              <a:gd name="adj" fmla="val 9451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質問があるときは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チャットを使う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267AB1C-63F5-DE45-B472-F8D90385F900}"/>
              </a:ext>
            </a:extLst>
          </p:cNvPr>
          <p:cNvSpPr/>
          <p:nvPr/>
        </p:nvSpPr>
        <p:spPr>
          <a:xfrm>
            <a:off x="8932463" y="2815334"/>
            <a:ext cx="2206591" cy="921786"/>
          </a:xfrm>
          <a:prstGeom prst="roundRect">
            <a:avLst>
              <a:gd name="adj" fmla="val 9451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注目を集めたいときは</a:t>
            </a:r>
            <a:r>
              <a:rPr lang="en-US" altLang="ja-JP" sz="1600" dirty="0">
                <a:solidFill>
                  <a:schemeClr val="bg1"/>
                </a:solidFill>
              </a:rPr>
              <a:t>『</a:t>
            </a:r>
            <a:r>
              <a:rPr lang="ja-JP" altLang="en-US" sz="1600" dirty="0">
                <a:solidFill>
                  <a:schemeClr val="bg1"/>
                </a:solidFill>
              </a:rPr>
              <a:t>挙手機能</a:t>
            </a:r>
            <a:r>
              <a:rPr lang="en-US" altLang="ja-JP" sz="1600" dirty="0">
                <a:solidFill>
                  <a:schemeClr val="bg1"/>
                </a:solidFill>
              </a:rPr>
              <a:t>』</a:t>
            </a:r>
            <a:r>
              <a:rPr lang="ja-JP" altLang="en-US" sz="1600" dirty="0">
                <a:solidFill>
                  <a:schemeClr val="bg1"/>
                </a:solidFill>
              </a:rPr>
              <a:t>を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67511D7-BFB0-6146-86BB-6FF68AB4C3B7}"/>
              </a:ext>
            </a:extLst>
          </p:cNvPr>
          <p:cNvSpPr/>
          <p:nvPr/>
        </p:nvSpPr>
        <p:spPr>
          <a:xfrm>
            <a:off x="8932462" y="4224106"/>
            <a:ext cx="2206591" cy="921786"/>
          </a:xfrm>
          <a:prstGeom prst="roundRect">
            <a:avLst>
              <a:gd name="adj" fmla="val 9451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なるべく静かな場所で参加する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94758B7-5316-5D45-BABE-ED9CD8C34ADE}"/>
              </a:ext>
            </a:extLst>
          </p:cNvPr>
          <p:cNvSpPr/>
          <p:nvPr/>
        </p:nvSpPr>
        <p:spPr>
          <a:xfrm>
            <a:off x="8932461" y="5604949"/>
            <a:ext cx="2206591" cy="921786"/>
          </a:xfrm>
          <a:prstGeom prst="roundRect">
            <a:avLst>
              <a:gd name="adj" fmla="val 9451"/>
            </a:avLst>
          </a:prstGeom>
          <a:solidFill>
            <a:srgbClr val="7B82E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必要なら字幕を</a:t>
            </a:r>
            <a:r>
              <a:rPr lang="en-US" altLang="ja-JP" sz="1600" dirty="0">
                <a:solidFill>
                  <a:schemeClr val="bg1"/>
                </a:solidFill>
              </a:rPr>
              <a:t>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Graphic 10" descr="Mute ringer">
            <a:extLst>
              <a:ext uri="{FF2B5EF4-FFF2-40B4-BE49-F238E27FC236}">
                <a16:creationId xmlns:a16="http://schemas.microsoft.com/office/drawing/2014/main" id="{BFA98700-573F-7C45-B944-60DF0D4437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92823" y="4258280"/>
            <a:ext cx="792000" cy="792000"/>
          </a:xfrm>
          <a:prstGeom prst="rect">
            <a:avLst/>
          </a:prstGeom>
        </p:spPr>
      </p:pic>
      <p:pic>
        <p:nvPicPr>
          <p:cNvPr id="13" name="Graphic 12" descr="Mute speaker">
            <a:extLst>
              <a:ext uri="{FF2B5EF4-FFF2-40B4-BE49-F238E27FC236}">
                <a16:creationId xmlns:a16="http://schemas.microsoft.com/office/drawing/2014/main" id="{A46E431A-E879-CD46-BBC5-81DE9C08D3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989" y="4258280"/>
            <a:ext cx="792000" cy="79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2FB497-72DE-2348-8056-669005BC9E80}"/>
              </a:ext>
            </a:extLst>
          </p:cNvPr>
          <p:cNvSpPr/>
          <p:nvPr/>
        </p:nvSpPr>
        <p:spPr>
          <a:xfrm>
            <a:off x="-2889504" y="466391"/>
            <a:ext cx="2218944" cy="905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 in comments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9FEF808-06F8-5B49-9079-098DB3A5500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1313793" cy="465302"/>
          </a:xfrm>
          <a:prstGeom prst="rect">
            <a:avLst/>
          </a:prstGeom>
        </p:spPr>
      </p:pic>
      <p:pic>
        <p:nvPicPr>
          <p:cNvPr id="24" name="Picture 2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75D3C5C-11AA-A046-A46C-51409BD3FA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631" y="512557"/>
            <a:ext cx="1045274" cy="2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8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8677-7C64-429E-9CE7-CF22ED25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20BB-7D07-406F-8FFB-9784B558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148</Words>
  <Application>Microsoft Office PowerPoint</Application>
  <PresentationFormat>ワイド画面</PresentationFormat>
  <Paragraphs>27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Whitehead</dc:creator>
  <cp:lastModifiedBy>Nagao, Hiroaki</cp:lastModifiedBy>
  <cp:revision>4</cp:revision>
  <dcterms:created xsi:type="dcterms:W3CDTF">2020-05-05T13:31:42Z</dcterms:created>
  <dcterms:modified xsi:type="dcterms:W3CDTF">2020-05-07T13:26:40Z</dcterms:modified>
</cp:coreProperties>
</file>