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1C120-D9F3-4F1E-AAB8-DBD664BE735D}" v="54" dt="2020-07-12T13:55:3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aki Nagao" userId="18841347-6623-4fb3-9694-1d411f03ae5d" providerId="ADAL" clId="{8DE1C120-D9F3-4F1E-AAB8-DBD664BE735D}"/>
    <pc:docChg chg="undo custSel modSld">
      <pc:chgData name="Hiroaki Nagao" userId="18841347-6623-4fb3-9694-1d411f03ae5d" providerId="ADAL" clId="{8DE1C120-D9F3-4F1E-AAB8-DBD664BE735D}" dt="2020-07-12T13:55:33.981" v="345" actId="207"/>
      <pc:docMkLst>
        <pc:docMk/>
      </pc:docMkLst>
      <pc:sldChg chg="addSp delSp modSp mod">
        <pc:chgData name="Hiroaki Nagao" userId="18841347-6623-4fb3-9694-1d411f03ae5d" providerId="ADAL" clId="{8DE1C120-D9F3-4F1E-AAB8-DBD664BE735D}" dt="2020-07-12T13:55:33.981" v="345" actId="207"/>
        <pc:sldMkLst>
          <pc:docMk/>
          <pc:sldMk cId="2426348102" sldId="256"/>
        </pc:sldMkLst>
        <pc:spChg chg="add mod">
          <ac:chgData name="Hiroaki Nagao" userId="18841347-6623-4fb3-9694-1d411f03ae5d" providerId="ADAL" clId="{8DE1C120-D9F3-4F1E-AAB8-DBD664BE735D}" dt="2020-07-12T13:54:51.688" v="334" actId="208"/>
          <ac:spMkLst>
            <pc:docMk/>
            <pc:sldMk cId="2426348102" sldId="256"/>
            <ac:spMk id="8" creationId="{C39591F0-2A13-4035-BCC5-08A84D90DBED}"/>
          </ac:spMkLst>
        </pc:spChg>
        <pc:spChg chg="add mod">
          <ac:chgData name="Hiroaki Nagao" userId="18841347-6623-4fb3-9694-1d411f03ae5d" providerId="ADAL" clId="{8DE1C120-D9F3-4F1E-AAB8-DBD664BE735D}" dt="2020-07-12T13:51:10.620" v="276" actId="1076"/>
          <ac:spMkLst>
            <pc:docMk/>
            <pc:sldMk cId="2426348102" sldId="256"/>
            <ac:spMk id="9" creationId="{9BC198BA-CB84-4910-9583-42ADF9A85884}"/>
          </ac:spMkLst>
        </pc:spChg>
        <pc:spChg chg="add mod ord">
          <ac:chgData name="Hiroaki Nagao" userId="18841347-6623-4fb3-9694-1d411f03ae5d" providerId="ADAL" clId="{8DE1C120-D9F3-4F1E-AAB8-DBD664BE735D}" dt="2020-07-12T13:52:11.810" v="291" actId="1076"/>
          <ac:spMkLst>
            <pc:docMk/>
            <pc:sldMk cId="2426348102" sldId="256"/>
            <ac:spMk id="11" creationId="{9BB7B741-34E4-4C71-89BE-4BCA0E923A58}"/>
          </ac:spMkLst>
        </pc:spChg>
        <pc:spChg chg="add mod">
          <ac:chgData name="Hiroaki Nagao" userId="18841347-6623-4fb3-9694-1d411f03ae5d" providerId="ADAL" clId="{8DE1C120-D9F3-4F1E-AAB8-DBD664BE735D}" dt="2020-07-12T13:45:47.912" v="74" actId="20577"/>
          <ac:spMkLst>
            <pc:docMk/>
            <pc:sldMk cId="2426348102" sldId="256"/>
            <ac:spMk id="13" creationId="{FF74F4C8-4953-43FD-801A-625C1FB7C7B4}"/>
          </ac:spMkLst>
        </pc:spChg>
        <pc:spChg chg="add mod">
          <ac:chgData name="Hiroaki Nagao" userId="18841347-6623-4fb3-9694-1d411f03ae5d" providerId="ADAL" clId="{8DE1C120-D9F3-4F1E-AAB8-DBD664BE735D}" dt="2020-07-12T13:53:51.032" v="321" actId="207"/>
          <ac:spMkLst>
            <pc:docMk/>
            <pc:sldMk cId="2426348102" sldId="256"/>
            <ac:spMk id="15" creationId="{ED8986E4-991A-4CFA-B5AA-6C81632EEB09}"/>
          </ac:spMkLst>
        </pc:spChg>
        <pc:spChg chg="add mod ord">
          <ac:chgData name="Hiroaki Nagao" userId="18841347-6623-4fb3-9694-1d411f03ae5d" providerId="ADAL" clId="{8DE1C120-D9F3-4F1E-AAB8-DBD664BE735D}" dt="2020-07-12T13:52:45.110" v="302" actId="1076"/>
          <ac:spMkLst>
            <pc:docMk/>
            <pc:sldMk cId="2426348102" sldId="256"/>
            <ac:spMk id="17" creationId="{D808F0AB-B858-468B-B9E3-DBBA032D064F}"/>
          </ac:spMkLst>
        </pc:spChg>
        <pc:spChg chg="add mod ord">
          <ac:chgData name="Hiroaki Nagao" userId="18841347-6623-4fb3-9694-1d411f03ae5d" providerId="ADAL" clId="{8DE1C120-D9F3-4F1E-AAB8-DBD664BE735D}" dt="2020-07-12T13:53:34.747" v="315" actId="207"/>
          <ac:spMkLst>
            <pc:docMk/>
            <pc:sldMk cId="2426348102" sldId="256"/>
            <ac:spMk id="19" creationId="{B6A7DF89-6BF9-40B4-811D-FD4A829D8BDB}"/>
          </ac:spMkLst>
        </pc:spChg>
        <pc:spChg chg="add mod ord">
          <ac:chgData name="Hiroaki Nagao" userId="18841347-6623-4fb3-9694-1d411f03ae5d" providerId="ADAL" clId="{8DE1C120-D9F3-4F1E-AAB8-DBD664BE735D}" dt="2020-07-12T13:55:33.981" v="345" actId="207"/>
          <ac:spMkLst>
            <pc:docMk/>
            <pc:sldMk cId="2426348102" sldId="256"/>
            <ac:spMk id="21" creationId="{14201A3A-5657-494B-A2A7-4804568C550D}"/>
          </ac:spMkLst>
        </pc:spChg>
        <pc:spChg chg="add mod ord">
          <ac:chgData name="Hiroaki Nagao" userId="18841347-6623-4fb3-9694-1d411f03ae5d" providerId="ADAL" clId="{8DE1C120-D9F3-4F1E-AAB8-DBD664BE735D}" dt="2020-07-12T13:55:29.807" v="344" actId="207"/>
          <ac:spMkLst>
            <pc:docMk/>
            <pc:sldMk cId="2426348102" sldId="256"/>
            <ac:spMk id="23" creationId="{53821809-B462-4545-80C6-6D1B725C905C}"/>
          </ac:spMkLst>
        </pc:spChg>
        <pc:spChg chg="add mod">
          <ac:chgData name="Hiroaki Nagao" userId="18841347-6623-4fb3-9694-1d411f03ae5d" providerId="ADAL" clId="{8DE1C120-D9F3-4F1E-AAB8-DBD664BE735D}" dt="2020-07-12T13:54:51.688" v="334" actId="208"/>
          <ac:spMkLst>
            <pc:docMk/>
            <pc:sldMk cId="2426348102" sldId="256"/>
            <ac:spMk id="25" creationId="{2A38D30F-E6BA-4123-9D16-FE2350333FE0}"/>
          </ac:spMkLst>
        </pc:spChg>
        <pc:spChg chg="add mod">
          <ac:chgData name="Hiroaki Nagao" userId="18841347-6623-4fb3-9694-1d411f03ae5d" providerId="ADAL" clId="{8DE1C120-D9F3-4F1E-AAB8-DBD664BE735D}" dt="2020-07-12T13:54:51.688" v="334" actId="208"/>
          <ac:spMkLst>
            <pc:docMk/>
            <pc:sldMk cId="2426348102" sldId="256"/>
            <ac:spMk id="27" creationId="{7F9D6FDA-44D6-4607-9D3E-8F8ADEC45FBA}"/>
          </ac:spMkLst>
        </pc:spChg>
        <pc:spChg chg="add mod ord">
          <ac:chgData name="Hiroaki Nagao" userId="18841347-6623-4fb3-9694-1d411f03ae5d" providerId="ADAL" clId="{8DE1C120-D9F3-4F1E-AAB8-DBD664BE735D}" dt="2020-07-12T13:54:51.688" v="334" actId="208"/>
          <ac:spMkLst>
            <pc:docMk/>
            <pc:sldMk cId="2426348102" sldId="256"/>
            <ac:spMk id="29" creationId="{1FCAB81C-B0D8-46C5-A63A-DD616BAF39C0}"/>
          </ac:spMkLst>
        </pc:spChg>
        <pc:spChg chg="add mod">
          <ac:chgData name="Hiroaki Nagao" userId="18841347-6623-4fb3-9694-1d411f03ae5d" providerId="ADAL" clId="{8DE1C120-D9F3-4F1E-AAB8-DBD664BE735D}" dt="2020-07-12T13:54:43.167" v="333" actId="208"/>
          <ac:spMkLst>
            <pc:docMk/>
            <pc:sldMk cId="2426348102" sldId="256"/>
            <ac:spMk id="33" creationId="{8A5ABAC4-245B-4DA3-9E0D-4B84C2EC7635}"/>
          </ac:spMkLst>
        </pc:spChg>
        <pc:spChg chg="add mod">
          <ac:chgData name="Hiroaki Nagao" userId="18841347-6623-4fb3-9694-1d411f03ae5d" providerId="ADAL" clId="{8DE1C120-D9F3-4F1E-AAB8-DBD664BE735D}" dt="2020-07-12T13:55:26.086" v="343" actId="14100"/>
          <ac:spMkLst>
            <pc:docMk/>
            <pc:sldMk cId="2426348102" sldId="256"/>
            <ac:spMk id="35" creationId="{97CCC192-F8F6-4B6C-9093-297BFFFCA554}"/>
          </ac:spMkLst>
        </pc:spChg>
        <pc:picChg chg="add del">
          <ac:chgData name="Hiroaki Nagao" userId="18841347-6623-4fb3-9694-1d411f03ae5d" providerId="ADAL" clId="{8DE1C120-D9F3-4F1E-AAB8-DBD664BE735D}" dt="2020-07-12T13:53:58.463" v="323" actId="22"/>
          <ac:picMkLst>
            <pc:docMk/>
            <pc:sldMk cId="2426348102" sldId="256"/>
            <ac:picMk id="31" creationId="{5B5B1CEE-AC5A-4EA0-ABC4-39E5EC0A96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526E-F317-4A86-A01D-43D89244C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34E5F-EA20-4978-8E1C-228582F72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E684-077D-43EA-ACD0-E0FEC954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19E5-EDDC-41E8-B5DC-BE87FE58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A9CB-3894-4C28-BF82-F7730BAF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8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AFEF-AAFB-48CE-B3E7-5AD76011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33C12-A2DB-418F-8E84-8FF2ACD91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BBC9-A312-4304-BE83-8771A53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4F88-572E-4E48-B229-A84CF793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E1B5-CEE1-4644-8512-00910CAA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52AE-7D55-4F4B-85D8-8EC6505E7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7F9E3-7365-44E6-B54E-5FCD40697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26AB-D304-4A75-AAB4-378C6C4D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0D32-F63D-4C99-82A0-0E87236F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6B5C-F6ED-4C84-99AE-B65B9B7D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3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53F3-0E5B-467E-AAAC-50A05C39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C83A-C7CF-4A26-8C2B-70CA2E12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7412-B8BC-497E-91C7-1E92322E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A605-A733-49BE-8A25-00EF552D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3C32-656D-4B97-9244-6AD27796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80F-3352-4377-B5F5-8B961EDB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7C70D-5D00-4ADF-B4F8-C016949C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9E9-9F1D-4016-AD93-2E9B60DF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7319-2507-4087-8613-22C9EB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3699-74D2-458D-80DE-E8D493CE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3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B8FF-7BA0-49B0-A8FA-FA5B5FD3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3ED2-7330-460C-8724-9798903FA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908D-4516-45FD-9F25-84F491F0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2A31C-EC93-4FFB-8E6F-4452D8E8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38AB-0486-432B-9B67-220A7921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B02D-2BF6-40D7-91D1-AA36DF7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1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0E77-5FE2-45DF-9372-78A2EEEE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C88D-B93E-46ED-9D71-1C1ABE1A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9273-2C24-4317-9F9E-247B6AD3B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E04F6-D0FA-49A0-83AA-0914829D0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ACA24-588A-4C8B-8C84-2BFE6222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63CD7-5034-468B-B640-58D07D5D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AA998-64DD-414F-A2CD-CF1C2F6E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00F-48F6-4ACD-97B7-5484CC70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5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938-87E1-4DE8-BB67-852F09C3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5039D-7868-4B4A-BD4A-6C02993F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B57FF-36ED-476B-AFF9-C5F47F14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12CB2-360D-4C67-B873-C653632D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1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1A873-446E-41C9-8A90-C6E1DCDA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B2137-9D1B-4785-B15D-47BB072A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1E28-FE66-4ADA-A3F7-C57387D7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7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DFAD-C852-4C3F-809B-270FD6F3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6BF-3091-4FF1-B948-B92903F32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69C37-6FCC-4BB1-815B-145F9E553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49A8-4616-4522-A31E-7424C6A0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A0B3-159A-4713-8D5C-ACA5CCAE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5F54B-254C-4DD9-A567-22FA493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71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A3E2-5079-4BE0-AEF6-AE5EE3EB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DB2BD-6987-4995-A901-B40B7ED95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D961C-5605-4ECF-A308-2C41A41BF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A4F9-3478-42D8-9D98-AD6E7D7B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DEFD9-7FC1-4073-8EDC-282DDB6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97DF-66C0-42A8-A65F-51B4C74B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0E953-46A7-49A5-AA05-452B49D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7C5B-A21A-4863-836A-44B5C3AB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48BA-BDBD-45A0-9767-0562DD62C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4CE1-E9E3-43FF-9407-E2B032A150C3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0143-54BA-4FAC-988A-29DD1B1BB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A9F1-20FA-4B52-8172-9EEC23F49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672C-AA25-496B-851E-F8EA716B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2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FBE44-991B-46E2-9487-845EBBE3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72"/>
            <a:ext cx="12192000" cy="5765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D82DB-C64D-498F-A053-488BB531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272"/>
            <a:ext cx="12192000" cy="5765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9591F0-2A13-4035-BCC5-08A84D90DBED}"/>
              </a:ext>
            </a:extLst>
          </p:cNvPr>
          <p:cNvSpPr/>
          <p:nvPr/>
        </p:nvSpPr>
        <p:spPr>
          <a:xfrm>
            <a:off x="0" y="951722"/>
            <a:ext cx="12192000" cy="401217"/>
          </a:xfrm>
          <a:prstGeom prst="rect">
            <a:avLst/>
          </a:prstGeom>
          <a:solidFill>
            <a:srgbClr val="FFFFFF">
              <a:alpha val="65882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198BA-CB84-4910-9583-42ADF9A85884}"/>
              </a:ext>
            </a:extLst>
          </p:cNvPr>
          <p:cNvSpPr txBox="1"/>
          <p:nvPr/>
        </p:nvSpPr>
        <p:spPr>
          <a:xfrm>
            <a:off x="10358788" y="983053"/>
            <a:ext cx="12763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ツールバー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4F4C8-4953-43FD-801A-625C1FB7C7B4}"/>
              </a:ext>
            </a:extLst>
          </p:cNvPr>
          <p:cNvSpPr txBox="1"/>
          <p:nvPr/>
        </p:nvSpPr>
        <p:spPr>
          <a:xfrm>
            <a:off x="4064675" y="3992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986E4-991A-4CFA-B5AA-6C81632EEB09}"/>
              </a:ext>
            </a:extLst>
          </p:cNvPr>
          <p:cNvSpPr txBox="1"/>
          <p:nvPr/>
        </p:nvSpPr>
        <p:spPr>
          <a:xfrm>
            <a:off x="3826637" y="3933022"/>
            <a:ext cx="15392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③デザインエリア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38D30F-E6BA-4123-9D16-FE2350333FE0}"/>
              </a:ext>
            </a:extLst>
          </p:cNvPr>
          <p:cNvSpPr/>
          <p:nvPr/>
        </p:nvSpPr>
        <p:spPr>
          <a:xfrm>
            <a:off x="0" y="1407897"/>
            <a:ext cx="1247686" cy="4903831"/>
          </a:xfrm>
          <a:prstGeom prst="rect">
            <a:avLst/>
          </a:prstGeom>
          <a:solidFill>
            <a:srgbClr val="FFFFFF">
              <a:alpha val="65882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7B741-34E4-4C71-89BE-4BCA0E923A58}"/>
              </a:ext>
            </a:extLst>
          </p:cNvPr>
          <p:cNvSpPr txBox="1"/>
          <p:nvPr/>
        </p:nvSpPr>
        <p:spPr>
          <a:xfrm>
            <a:off x="114729" y="5953775"/>
            <a:ext cx="1018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②パレット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D6FDA-44D6-4607-9D3E-8F8ADEC45FBA}"/>
              </a:ext>
            </a:extLst>
          </p:cNvPr>
          <p:cNvSpPr/>
          <p:nvPr/>
        </p:nvSpPr>
        <p:spPr>
          <a:xfrm>
            <a:off x="6482275" y="1419277"/>
            <a:ext cx="2800176" cy="2942422"/>
          </a:xfrm>
          <a:prstGeom prst="rect">
            <a:avLst/>
          </a:prstGeom>
          <a:solidFill>
            <a:srgbClr val="FFFFFF">
              <a:alpha val="65882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8F0AB-B858-468B-B9E3-DBBA032D064F}"/>
              </a:ext>
            </a:extLst>
          </p:cNvPr>
          <p:cNvSpPr txBox="1"/>
          <p:nvPr/>
        </p:nvSpPr>
        <p:spPr>
          <a:xfrm>
            <a:off x="6896562" y="3933022"/>
            <a:ext cx="1782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④カード構造ビュー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AB81C-B0D8-46C5-A63A-DD616BAF39C0}"/>
              </a:ext>
            </a:extLst>
          </p:cNvPr>
          <p:cNvSpPr/>
          <p:nvPr/>
        </p:nvSpPr>
        <p:spPr>
          <a:xfrm>
            <a:off x="9337137" y="1423262"/>
            <a:ext cx="2800176" cy="2942422"/>
          </a:xfrm>
          <a:prstGeom prst="rect">
            <a:avLst/>
          </a:prstGeom>
          <a:solidFill>
            <a:srgbClr val="FFFFFF">
              <a:alpha val="65882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7DF89-6BF9-40B4-811D-FD4A829D8BDB}"/>
              </a:ext>
            </a:extLst>
          </p:cNvPr>
          <p:cNvSpPr txBox="1"/>
          <p:nvPr/>
        </p:nvSpPr>
        <p:spPr>
          <a:xfrm>
            <a:off x="10139977" y="3933022"/>
            <a:ext cx="17139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④プロパティペイン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5ABAC4-245B-4DA3-9E0D-4B84C2EC7635}"/>
              </a:ext>
            </a:extLst>
          </p:cNvPr>
          <p:cNvSpPr/>
          <p:nvPr/>
        </p:nvSpPr>
        <p:spPr>
          <a:xfrm>
            <a:off x="1311952" y="4421042"/>
            <a:ext cx="5370859" cy="1890685"/>
          </a:xfrm>
          <a:prstGeom prst="rect">
            <a:avLst/>
          </a:prstGeom>
          <a:solidFill>
            <a:srgbClr val="FFFFFF">
              <a:alpha val="65882"/>
            </a:srgb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CCC192-F8F6-4B6C-9093-297BFFFCA554}"/>
              </a:ext>
            </a:extLst>
          </p:cNvPr>
          <p:cNvSpPr/>
          <p:nvPr/>
        </p:nvSpPr>
        <p:spPr>
          <a:xfrm>
            <a:off x="6766454" y="4428038"/>
            <a:ext cx="5370859" cy="1890684"/>
          </a:xfrm>
          <a:prstGeom prst="rect">
            <a:avLst/>
          </a:prstGeom>
          <a:solidFill>
            <a:srgbClr val="FFFFFF">
              <a:alpha val="65882"/>
            </a:srgb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01A3A-5657-494B-A2A7-4804568C550D}"/>
              </a:ext>
            </a:extLst>
          </p:cNvPr>
          <p:cNvSpPr txBox="1"/>
          <p:nvPr/>
        </p:nvSpPr>
        <p:spPr>
          <a:xfrm>
            <a:off x="3422680" y="5953775"/>
            <a:ext cx="23471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⑥カードレイアウトエディタ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21809-B462-4545-80C6-6D1B725C905C}"/>
              </a:ext>
            </a:extLst>
          </p:cNvPr>
          <p:cNvSpPr txBox="1"/>
          <p:nvPr/>
        </p:nvSpPr>
        <p:spPr>
          <a:xfrm>
            <a:off x="8226095" y="5953775"/>
            <a:ext cx="222208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⑦サンプルデータエディタ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634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2C7B7ABC199B040BA6CC7CC27FE6E54" ma:contentTypeVersion="10" ma:contentTypeDescription="新しいドキュメントを作成します。" ma:contentTypeScope="" ma:versionID="7a5af54a11191b3779743af335328676">
  <xsd:schema xmlns:xsd="http://www.w3.org/2001/XMLSchema" xmlns:xs="http://www.w3.org/2001/XMLSchema" xmlns:p="http://schemas.microsoft.com/office/2006/metadata/properties" xmlns:ns3="0875d274-4a03-4154-a0f7-a25ff7391f3a" targetNamespace="http://schemas.microsoft.com/office/2006/metadata/properties" ma:root="true" ma:fieldsID="462b49a333db1f89fd95f982a19771c7" ns3:_="">
    <xsd:import namespace="0875d274-4a03-4154-a0f7-a25ff7391f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5d274-4a03-4154-a0f7-a25ff7391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5F14CD-D20A-47E4-8884-087196AFA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75d274-4a03-4154-a0f7-a25ff7391f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A09F34-6734-431C-9B61-F7A1D34D90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2615DA-758E-45EC-BAD2-3AF5DC59BF2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Hiroaki Nagao</dc:creator>
  <cp:lastModifiedBy>Hiroaki Nagao</cp:lastModifiedBy>
  <cp:revision>1</cp:revision>
  <dcterms:created xsi:type="dcterms:W3CDTF">2020-07-12T13:38:53Z</dcterms:created>
  <dcterms:modified xsi:type="dcterms:W3CDTF">2020-07-12T13:55:47Z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0x01010032C7B7ABC199B040BA6CC7CC27FE6E54</vt:lpwstr>
  </property>
</Properties>
</file>